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rawings/drawing1.xml" ContentType="application/vnd.openxmlformats-officedocument.drawingml.chartshapes+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825" r:id="rId2"/>
  </p:sldMasterIdLst>
  <p:notesMasterIdLst>
    <p:notesMasterId r:id="rId139"/>
  </p:notesMasterIdLst>
  <p:handoutMasterIdLst>
    <p:handoutMasterId r:id="rId140"/>
  </p:handoutMasterIdLst>
  <p:sldIdLst>
    <p:sldId id="256" r:id="rId3"/>
    <p:sldId id="382" r:id="rId4"/>
    <p:sldId id="549" r:id="rId5"/>
    <p:sldId id="311" r:id="rId6"/>
    <p:sldId id="315" r:id="rId7"/>
    <p:sldId id="316" r:id="rId8"/>
    <p:sldId id="431" r:id="rId9"/>
    <p:sldId id="396" r:id="rId10"/>
    <p:sldId id="402" r:id="rId11"/>
    <p:sldId id="406" r:id="rId12"/>
    <p:sldId id="407" r:id="rId13"/>
    <p:sldId id="408" r:id="rId14"/>
    <p:sldId id="434" r:id="rId15"/>
    <p:sldId id="410" r:id="rId16"/>
    <p:sldId id="420" r:id="rId17"/>
    <p:sldId id="425" r:id="rId18"/>
    <p:sldId id="429" r:id="rId19"/>
    <p:sldId id="329" r:id="rId20"/>
    <p:sldId id="330" r:id="rId21"/>
    <p:sldId id="381" r:id="rId22"/>
    <p:sldId id="331" r:id="rId23"/>
    <p:sldId id="332" r:id="rId24"/>
    <p:sldId id="333" r:id="rId25"/>
    <p:sldId id="338" r:id="rId26"/>
    <p:sldId id="550" r:id="rId27"/>
    <p:sldId id="551" r:id="rId28"/>
    <p:sldId id="339" r:id="rId29"/>
    <p:sldId id="341" r:id="rId30"/>
    <p:sldId id="383" r:id="rId31"/>
    <p:sldId id="385" r:id="rId32"/>
    <p:sldId id="552" r:id="rId33"/>
    <p:sldId id="553" r:id="rId34"/>
    <p:sldId id="346" r:id="rId35"/>
    <p:sldId id="347" r:id="rId36"/>
    <p:sldId id="348" r:id="rId37"/>
    <p:sldId id="433" r:id="rId38"/>
    <p:sldId id="435" r:id="rId39"/>
    <p:sldId id="449" r:id="rId40"/>
    <p:sldId id="450" r:id="rId41"/>
    <p:sldId id="436" r:id="rId42"/>
    <p:sldId id="437" r:id="rId43"/>
    <p:sldId id="438" r:id="rId44"/>
    <p:sldId id="453" r:id="rId45"/>
    <p:sldId id="440" r:id="rId46"/>
    <p:sldId id="554" r:id="rId47"/>
    <p:sldId id="556" r:id="rId48"/>
    <p:sldId id="441" r:id="rId49"/>
    <p:sldId id="442" r:id="rId50"/>
    <p:sldId id="444" r:id="rId51"/>
    <p:sldId id="445" r:id="rId52"/>
    <p:sldId id="446" r:id="rId53"/>
    <p:sldId id="447" r:id="rId54"/>
    <p:sldId id="448" r:id="rId55"/>
    <p:sldId id="439" r:id="rId56"/>
    <p:sldId id="362" r:id="rId57"/>
    <p:sldId id="455" r:id="rId58"/>
    <p:sldId id="456" r:id="rId59"/>
    <p:sldId id="457" r:id="rId60"/>
    <p:sldId id="474" r:id="rId61"/>
    <p:sldId id="458" r:id="rId62"/>
    <p:sldId id="459" r:id="rId63"/>
    <p:sldId id="460" r:id="rId64"/>
    <p:sldId id="461" r:id="rId65"/>
    <p:sldId id="462" r:id="rId66"/>
    <p:sldId id="463" r:id="rId67"/>
    <p:sldId id="475" r:id="rId68"/>
    <p:sldId id="476" r:id="rId69"/>
    <p:sldId id="477" r:id="rId70"/>
    <p:sldId id="478" r:id="rId71"/>
    <p:sldId id="479" r:id="rId72"/>
    <p:sldId id="480" r:id="rId73"/>
    <p:sldId id="481" r:id="rId74"/>
    <p:sldId id="482" r:id="rId75"/>
    <p:sldId id="519" r:id="rId76"/>
    <p:sldId id="464" r:id="rId77"/>
    <p:sldId id="465" r:id="rId78"/>
    <p:sldId id="466" r:id="rId79"/>
    <p:sldId id="467" r:id="rId80"/>
    <p:sldId id="468" r:id="rId81"/>
    <p:sldId id="469" r:id="rId82"/>
    <p:sldId id="470" r:id="rId83"/>
    <p:sldId id="471" r:id="rId84"/>
    <p:sldId id="483" r:id="rId85"/>
    <p:sldId id="484" r:id="rId86"/>
    <p:sldId id="485" r:id="rId87"/>
    <p:sldId id="486" r:id="rId88"/>
    <p:sldId id="487" r:id="rId89"/>
    <p:sldId id="488" r:id="rId90"/>
    <p:sldId id="489" r:id="rId91"/>
    <p:sldId id="490" r:id="rId92"/>
    <p:sldId id="364" r:id="rId93"/>
    <p:sldId id="491" r:id="rId94"/>
    <p:sldId id="492" r:id="rId95"/>
    <p:sldId id="493" r:id="rId96"/>
    <p:sldId id="494" r:id="rId97"/>
    <p:sldId id="495" r:id="rId98"/>
    <p:sldId id="496" r:id="rId99"/>
    <p:sldId id="497" r:id="rId100"/>
    <p:sldId id="545" r:id="rId101"/>
    <p:sldId id="546" r:id="rId102"/>
    <p:sldId id="498" r:id="rId103"/>
    <p:sldId id="544" r:id="rId104"/>
    <p:sldId id="499" r:id="rId105"/>
    <p:sldId id="547" r:id="rId106"/>
    <p:sldId id="500" r:id="rId107"/>
    <p:sldId id="501" r:id="rId108"/>
    <p:sldId id="502" r:id="rId109"/>
    <p:sldId id="517" r:id="rId110"/>
    <p:sldId id="518" r:id="rId111"/>
    <p:sldId id="503" r:id="rId112"/>
    <p:sldId id="504" r:id="rId113"/>
    <p:sldId id="505" r:id="rId114"/>
    <p:sldId id="506" r:id="rId115"/>
    <p:sldId id="507" r:id="rId116"/>
    <p:sldId id="508" r:id="rId117"/>
    <p:sldId id="509" r:id="rId118"/>
    <p:sldId id="510" r:id="rId119"/>
    <p:sldId id="511" r:id="rId120"/>
    <p:sldId id="512" r:id="rId121"/>
    <p:sldId id="513" r:id="rId122"/>
    <p:sldId id="514" r:id="rId123"/>
    <p:sldId id="542" r:id="rId124"/>
    <p:sldId id="543" r:id="rId125"/>
    <p:sldId id="532" r:id="rId126"/>
    <p:sldId id="541" r:id="rId127"/>
    <p:sldId id="524" r:id="rId128"/>
    <p:sldId id="523" r:id="rId129"/>
    <p:sldId id="525" r:id="rId130"/>
    <p:sldId id="548" r:id="rId131"/>
    <p:sldId id="558" r:id="rId132"/>
    <p:sldId id="559" r:id="rId133"/>
    <p:sldId id="560" r:id="rId134"/>
    <p:sldId id="561" r:id="rId135"/>
    <p:sldId id="527" r:id="rId136"/>
    <p:sldId id="530" r:id="rId137"/>
    <p:sldId id="387" r:id="rId138"/>
  </p:sldIdLst>
  <p:sldSz cx="9144000" cy="6858000" type="screen4x3"/>
  <p:notesSz cx="6735763" cy="9869488"/>
  <p:defaultTextStyle>
    <a:defPPr>
      <a:defRPr lang="en-US"/>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2" autoAdjust="0"/>
    <p:restoredTop sz="94660"/>
  </p:normalViewPr>
  <p:slideViewPr>
    <p:cSldViewPr>
      <p:cViewPr varScale="1">
        <p:scale>
          <a:sx n="61" d="100"/>
          <a:sy n="61" d="100"/>
        </p:scale>
        <p:origin x="-90" y="-13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3461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derek\My%20Documents\data&#24773;&#22577;\&#21407;&#31295;\0531\&#65320;&#65297;&#65305;&#24773;&#22577;&#12514;&#12521;&#12523;&#25945;&#32946;&#35519;&#2661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chart>
    <c:title>
      <c:tx>
        <c:rich>
          <a:bodyPr/>
          <a:lstStyle/>
          <a:p>
            <a:pPr>
              <a:defRPr/>
            </a:pPr>
            <a:r>
              <a:rPr lang="ja-JP"/>
              <a:t>キーボー島　　</a:t>
            </a:r>
            <a:r>
              <a:rPr lang="en-US"/>
              <a:t>12/20</a:t>
            </a:r>
            <a:r>
              <a:rPr lang="ja-JP"/>
              <a:t>現在</a:t>
            </a:r>
          </a:p>
        </c:rich>
      </c:tx>
      <c:layout>
        <c:manualLayout>
          <c:xMode val="edge"/>
          <c:yMode val="edge"/>
          <c:x val="0.32134585353377432"/>
          <c:y val="0"/>
        </c:manualLayout>
      </c:layout>
    </c:title>
    <c:plotArea>
      <c:layout>
        <c:manualLayout>
          <c:layoutTarget val="inner"/>
          <c:xMode val="edge"/>
          <c:yMode val="edge"/>
          <c:x val="0.54653914104390788"/>
          <c:y val="8.1663768337412929E-2"/>
          <c:w val="0.36948598239379554"/>
          <c:h val="0.73715943199408074"/>
        </c:manualLayout>
      </c:layout>
      <c:barChart>
        <c:barDir val="bar"/>
        <c:grouping val="clustered"/>
        <c:ser>
          <c:idx val="0"/>
          <c:order val="0"/>
          <c:tx>
            <c:strRef>
              <c:f>Sheet1!$C$1</c:f>
              <c:strCache>
                <c:ptCount val="1"/>
                <c:pt idx="0">
                  <c:v>人数</c:v>
                </c:pt>
              </c:strCache>
            </c:strRef>
          </c:tx>
          <c:spPr>
            <a:solidFill>
              <a:srgbClr val="35742A">
                <a:lumMod val="60000"/>
                <a:lumOff val="40000"/>
              </a:srgbClr>
            </a:solidFill>
          </c:spPr>
          <c:cat>
            <c:strRef>
              <c:f>Sheet1!$B$2:$B$10</c:f>
              <c:strCache>
                <c:ptCount val="9"/>
                <c:pt idx="0">
                  <c:v>30級～24級　　　ひらがな・単語</c:v>
                </c:pt>
                <c:pt idx="1">
                  <c:v>23級～22級　　　　　濁音・単語</c:v>
                </c:pt>
                <c:pt idx="2">
                  <c:v>21級～18級　　　　　拗音・促音</c:v>
                </c:pt>
                <c:pt idx="3">
                  <c:v>17級～14級　　ひらがなの短文</c:v>
                </c:pt>
                <c:pt idx="4">
                  <c:v>13級～9級　 漢字・かなの短文</c:v>
                </c:pt>
                <c:pt idx="5">
                  <c:v>8級～6級　　アルファベット，記号入り短文</c:v>
                </c:pt>
                <c:pt idx="6">
                  <c:v>5級～1級　　長文・短文いろいろな文字</c:v>
                </c:pt>
                <c:pt idx="7">
                  <c:v>初段　　長文・短文いろいろな文字</c:v>
                </c:pt>
                <c:pt idx="8">
                  <c:v>名誉島民　　　　　　　　　　　　　</c:v>
                </c:pt>
              </c:strCache>
            </c:strRef>
          </c:cat>
          <c:val>
            <c:numRef>
              <c:f>Sheet1!$C$2:$C$10</c:f>
              <c:numCache>
                <c:formatCode>General</c:formatCode>
                <c:ptCount val="9"/>
                <c:pt idx="0">
                  <c:v>22</c:v>
                </c:pt>
                <c:pt idx="1">
                  <c:v>10</c:v>
                </c:pt>
                <c:pt idx="2">
                  <c:v>20</c:v>
                </c:pt>
                <c:pt idx="3">
                  <c:v>32</c:v>
                </c:pt>
                <c:pt idx="4">
                  <c:v>7</c:v>
                </c:pt>
                <c:pt idx="5">
                  <c:v>2</c:v>
                </c:pt>
                <c:pt idx="6">
                  <c:v>2</c:v>
                </c:pt>
                <c:pt idx="7">
                  <c:v>0</c:v>
                </c:pt>
                <c:pt idx="8">
                  <c:v>1</c:v>
                </c:pt>
              </c:numCache>
            </c:numRef>
          </c:val>
        </c:ser>
        <c:gapWidth val="90"/>
        <c:axId val="207981184"/>
        <c:axId val="223372032"/>
      </c:barChart>
      <c:catAx>
        <c:axId val="207981184"/>
        <c:scaling>
          <c:orientation val="minMax"/>
        </c:scaling>
        <c:axPos val="l"/>
        <c:tickLblPos val="nextTo"/>
        <c:crossAx val="223372032"/>
        <c:crosses val="autoZero"/>
        <c:auto val="1"/>
        <c:lblAlgn val="ctr"/>
        <c:lblOffset val="100"/>
      </c:catAx>
      <c:valAx>
        <c:axId val="223372032"/>
        <c:scaling>
          <c:orientation val="minMax"/>
        </c:scaling>
        <c:axPos val="b"/>
        <c:majorGridlines/>
        <c:numFmt formatCode="General" sourceLinked="1"/>
        <c:tickLblPos val="nextTo"/>
        <c:crossAx val="207981184"/>
        <c:crosses val="autoZero"/>
        <c:crossBetween val="between"/>
      </c:valAx>
    </c:plotArea>
    <c:plotVisOnly val="1"/>
  </c:chart>
  <c:txPr>
    <a:bodyPr/>
    <a:lstStyle/>
    <a:p>
      <a:pPr>
        <a:defRPr sz="1800" baseline="0"/>
      </a:pPr>
      <a:endParaRPr lang="ja-JP"/>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chart>
    <c:view3D>
      <c:depthPercent val="100"/>
      <c:rAngAx val="1"/>
    </c:view3D>
    <c:plotArea>
      <c:layout>
        <c:manualLayout>
          <c:layoutTarget val="inner"/>
          <c:xMode val="edge"/>
          <c:yMode val="edge"/>
          <c:x val="4.7810919330448398E-2"/>
          <c:y val="0.16040100250626693"/>
          <c:w val="0.79868679494533357"/>
          <c:h val="0.56410159256409276"/>
        </c:manualLayout>
      </c:layout>
      <c:bar3DChart>
        <c:barDir val="bar"/>
        <c:grouping val="percentStacked"/>
        <c:ser>
          <c:idx val="0"/>
          <c:order val="0"/>
          <c:tx>
            <c:strRef>
              <c:f>Sheet1!$D$90</c:f>
              <c:strCache>
                <c:ptCount val="1"/>
                <c:pt idx="0">
                  <c:v>した</c:v>
                </c:pt>
              </c:strCache>
            </c:strRef>
          </c:tx>
          <c:val>
            <c:numRef>
              <c:f>Sheet1!$E$90</c:f>
              <c:numCache>
                <c:formatCode>General</c:formatCode>
                <c:ptCount val="1"/>
                <c:pt idx="0">
                  <c:v>19</c:v>
                </c:pt>
              </c:numCache>
            </c:numRef>
          </c:val>
        </c:ser>
        <c:ser>
          <c:idx val="1"/>
          <c:order val="1"/>
          <c:tx>
            <c:strRef>
              <c:f>Sheet1!$D$91</c:f>
              <c:strCache>
                <c:ptCount val="1"/>
                <c:pt idx="0">
                  <c:v>予定</c:v>
                </c:pt>
              </c:strCache>
            </c:strRef>
          </c:tx>
          <c:val>
            <c:numRef>
              <c:f>Sheet1!$E$91</c:f>
              <c:numCache>
                <c:formatCode>General</c:formatCode>
                <c:ptCount val="1"/>
                <c:pt idx="0">
                  <c:v>23</c:v>
                </c:pt>
              </c:numCache>
            </c:numRef>
          </c:val>
        </c:ser>
        <c:ser>
          <c:idx val="2"/>
          <c:order val="2"/>
          <c:tx>
            <c:strRef>
              <c:f>Sheet1!$D$92</c:f>
              <c:strCache>
                <c:ptCount val="1"/>
                <c:pt idx="0">
                  <c:v>しない</c:v>
                </c:pt>
              </c:strCache>
            </c:strRef>
          </c:tx>
          <c:val>
            <c:numRef>
              <c:f>Sheet1!$E$92</c:f>
              <c:numCache>
                <c:formatCode>General</c:formatCode>
                <c:ptCount val="1"/>
                <c:pt idx="0">
                  <c:v>18</c:v>
                </c:pt>
              </c:numCache>
            </c:numRef>
          </c:val>
        </c:ser>
        <c:shape val="box"/>
        <c:axId val="223902336"/>
        <c:axId val="223908224"/>
        <c:axId val="0"/>
      </c:bar3DChart>
      <c:catAx>
        <c:axId val="223902336"/>
        <c:scaling>
          <c:orientation val="minMax"/>
        </c:scaling>
        <c:delete val="1"/>
        <c:axPos val="l"/>
        <c:tickLblPos val="none"/>
        <c:crossAx val="223908224"/>
        <c:crosses val="autoZero"/>
        <c:auto val="1"/>
        <c:lblAlgn val="ctr"/>
        <c:lblOffset val="100"/>
      </c:catAx>
      <c:valAx>
        <c:axId val="223908224"/>
        <c:scaling>
          <c:orientation val="minMax"/>
        </c:scaling>
        <c:axPos val="b"/>
        <c:majorGridlines/>
        <c:numFmt formatCode="0%" sourceLinked="1"/>
        <c:tickLblPos val="nextTo"/>
        <c:crossAx val="223902336"/>
        <c:crosses val="autoZero"/>
        <c:crossBetween val="between"/>
      </c:valAx>
      <c:spPr>
        <a:noFill/>
        <a:ln w="25400">
          <a:noFill/>
        </a:ln>
      </c:spPr>
    </c:plotArea>
    <c:legend>
      <c:legendPos val="r"/>
      <c:txPr>
        <a:bodyPr/>
        <a:lstStyle/>
        <a:p>
          <a:pPr>
            <a:defRPr sz="2000"/>
          </a:pPr>
          <a:endParaRPr lang="ja-JP"/>
        </a:p>
      </c:txPr>
    </c:legend>
    <c:plotVisOnly val="1"/>
    <c:dispBlanksAs val="gap"/>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3.png"/></Relationships>
</file>

<file path=ppt/drawings/drawing1.xml><?xml version="1.0" encoding="utf-8"?>
<c:userShapes xmlns:c="http://schemas.openxmlformats.org/drawingml/2006/chart">
  <cdr:relSizeAnchor xmlns:cdr="http://schemas.openxmlformats.org/drawingml/2006/chartDrawing">
    <cdr:from>
      <cdr:x>0.34934</cdr:x>
      <cdr:y>7.89375E-7</cdr:y>
    </cdr:from>
    <cdr:to>
      <cdr:x>0.61921</cdr:x>
      <cdr:y>0.21053</cdr:y>
    </cdr:to>
    <cdr:sp macro="" textlink="">
      <cdr:nvSpPr>
        <cdr:cNvPr id="2" name="テキスト ボックス 1"/>
        <cdr:cNvSpPr txBox="1"/>
      </cdr:nvSpPr>
      <cdr:spPr>
        <a:xfrm xmlns:a="http://schemas.openxmlformats.org/drawingml/2006/main">
          <a:off x="2009775" y="1"/>
          <a:ext cx="1552575" cy="2667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ja-JP" altLang="en-US" sz="2000" dirty="0"/>
            <a:t>モラル教材の活用</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pPr>
              <a:defRPr/>
            </a:pPr>
            <a:fld id="{99FE5564-A9DC-4D75-9CD3-51D0748A24D6}" type="datetimeFigureOut">
              <a:rPr lang="ja-JP" altLang="en-US"/>
              <a:pPr>
                <a:defRPr/>
              </a:pPr>
              <a:t>2009/8/3</a:t>
            </a:fld>
            <a:endParaRPr lang="ja-JP" altLang="en-US"/>
          </a:p>
        </p:txBody>
      </p:sp>
      <p:sp>
        <p:nvSpPr>
          <p:cNvPr id="4" name="フッター プレースホルダ 3"/>
          <p:cNvSpPr>
            <a:spLocks noGrp="1"/>
          </p:cNvSpPr>
          <p:nvPr>
            <p:ph type="ftr" sz="quarter" idx="2"/>
          </p:nvPr>
        </p:nvSpPr>
        <p:spPr>
          <a:xfrm>
            <a:off x="0" y="9374188"/>
            <a:ext cx="2919413" cy="493712"/>
          </a:xfrm>
          <a:prstGeom prst="rect">
            <a:avLst/>
          </a:prstGeom>
        </p:spPr>
        <p:txBody>
          <a:bodyPr vert="horz" lIns="91440" tIns="45720" rIns="91440" bIns="45720" rtlCol="0" anchor="b"/>
          <a:lstStyle>
            <a:lvl1pPr algn="l">
              <a:defRPr sz="1200"/>
            </a:lvl1pPr>
          </a:lstStyle>
          <a:p>
            <a:pPr>
              <a:defRPr/>
            </a:pPr>
            <a:endParaRPr lang="ja-JP" altLang="en-US"/>
          </a:p>
        </p:txBody>
      </p:sp>
      <p:sp>
        <p:nvSpPr>
          <p:cNvPr id="5" name="スライド番号プレースホルダ 4"/>
          <p:cNvSpPr>
            <a:spLocks noGrp="1"/>
          </p:cNvSpPr>
          <p:nvPr>
            <p:ph type="sldNum" sz="quarter" idx="3"/>
          </p:nvPr>
        </p:nvSpPr>
        <p:spPr>
          <a:xfrm>
            <a:off x="3814763" y="9374188"/>
            <a:ext cx="2919412" cy="493712"/>
          </a:xfrm>
          <a:prstGeom prst="rect">
            <a:avLst/>
          </a:prstGeom>
        </p:spPr>
        <p:txBody>
          <a:bodyPr vert="horz" lIns="91440" tIns="45720" rIns="91440" bIns="45720" rtlCol="0" anchor="b"/>
          <a:lstStyle>
            <a:lvl1pPr algn="r">
              <a:defRPr sz="1200"/>
            </a:lvl1pPr>
          </a:lstStyle>
          <a:p>
            <a:pPr>
              <a:defRPr/>
            </a:pPr>
            <a:fld id="{5FEF7A8D-48E7-404F-93E7-5F4C7BC0FEB3}"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1D73951D-5346-4351-9ED2-7FBFA74EE5D1}" type="datetimeFigureOut">
              <a:rPr lang="ja-JP" altLang="en-US"/>
              <a:pPr>
                <a:defRPr/>
              </a:pPr>
              <a:t>2009/8/3</a:t>
            </a:fld>
            <a:endParaRPr lang="ja-JP" altLang="en-US"/>
          </a:p>
        </p:txBody>
      </p:sp>
      <p:sp>
        <p:nvSpPr>
          <p:cNvPr id="4" name="スライド イメージ プレースホルダ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73100" y="4687888"/>
            <a:ext cx="5389563" cy="4441825"/>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374188"/>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4188"/>
            <a:ext cx="2919412" cy="49371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FEE767DC-1D38-4A20-8515-BB0BA702854F}"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F01319-83D6-4C5F-B4E2-9BBCC768850B}" type="slidenum">
              <a:rPr kumimoji="0" lang="en-US" altLang="ja-JP" smtClean="0"/>
              <a:pPr fontAlgn="base">
                <a:spcBef>
                  <a:spcPct val="0"/>
                </a:spcBef>
                <a:spcAft>
                  <a:spcPct val="0"/>
                </a:spcAft>
                <a:defRPr/>
              </a:pPr>
              <a:t>2</a:t>
            </a:fld>
            <a:endParaRPr kumimoji="0" lang="en-US" altLang="ja-JP" smtClean="0"/>
          </a:p>
        </p:txBody>
      </p:sp>
      <p:sp>
        <p:nvSpPr>
          <p:cNvPr id="93187" name="Rectangle 2"/>
          <p:cNvSpPr>
            <a:spLocks noGrp="1" noRot="1" noChangeAspect="1" noChangeArrowheads="1" noTextEdit="1"/>
          </p:cNvSpPr>
          <p:nvPr>
            <p:ph type="sldImg"/>
          </p:nvPr>
        </p:nvSpPr>
        <p:spPr bwMode="auto">
          <a:xfrm>
            <a:off x="901700" y="739775"/>
            <a:ext cx="4935538" cy="3702050"/>
          </a:xfrm>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94AE16-C073-41CD-8EF8-792A47826986}" type="slidenum">
              <a:rPr kumimoji="0" lang="en-US" altLang="ja-JP" smtClean="0"/>
              <a:pPr fontAlgn="base">
                <a:spcBef>
                  <a:spcPct val="0"/>
                </a:spcBef>
                <a:spcAft>
                  <a:spcPct val="0"/>
                </a:spcAft>
                <a:defRPr/>
              </a:pPr>
              <a:t>25</a:t>
            </a:fld>
            <a:endParaRPr kumimoji="0" lang="en-US" altLang="ja-JP" smtClean="0"/>
          </a:p>
        </p:txBody>
      </p:sp>
      <p:sp>
        <p:nvSpPr>
          <p:cNvPr id="121859"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21860"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E2631A-B5B9-4D3A-979D-1F1856E05545}" type="slidenum">
              <a:rPr kumimoji="0" lang="en-US" altLang="ja-JP" smtClean="0"/>
              <a:pPr fontAlgn="base">
                <a:spcBef>
                  <a:spcPct val="0"/>
                </a:spcBef>
                <a:spcAft>
                  <a:spcPct val="0"/>
                </a:spcAft>
                <a:defRPr/>
              </a:pPr>
              <a:t>28</a:t>
            </a:fld>
            <a:endParaRPr kumimoji="0" lang="en-US" altLang="ja-JP" smtClean="0"/>
          </a:p>
        </p:txBody>
      </p:sp>
      <p:sp>
        <p:nvSpPr>
          <p:cNvPr id="104451"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04452"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B988CE-7038-4D8B-B372-3CC3FD4B3DC7}" type="slidenum">
              <a:rPr kumimoji="0" lang="en-US" altLang="ja-JP" smtClean="0"/>
              <a:pPr fontAlgn="base">
                <a:spcBef>
                  <a:spcPct val="0"/>
                </a:spcBef>
                <a:spcAft>
                  <a:spcPct val="0"/>
                </a:spcAft>
                <a:defRPr/>
              </a:pPr>
              <a:t>31</a:t>
            </a:fld>
            <a:endParaRPr kumimoji="0" lang="en-US" altLang="ja-JP" smtClean="0"/>
          </a:p>
        </p:txBody>
      </p:sp>
      <p:sp>
        <p:nvSpPr>
          <p:cNvPr id="122883"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22884"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622385-008D-4657-AB60-977F6D2603E8}" type="slidenum">
              <a:rPr kumimoji="0" lang="en-US" altLang="ja-JP" smtClean="0"/>
              <a:pPr fontAlgn="base">
                <a:spcBef>
                  <a:spcPct val="0"/>
                </a:spcBef>
                <a:spcAft>
                  <a:spcPct val="0"/>
                </a:spcAft>
                <a:defRPr/>
              </a:pPr>
              <a:t>32</a:t>
            </a:fld>
            <a:endParaRPr kumimoji="0" lang="en-US" altLang="ja-JP" smtClean="0"/>
          </a:p>
        </p:txBody>
      </p:sp>
      <p:sp>
        <p:nvSpPr>
          <p:cNvPr id="123907"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23908"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314B76-E500-41AD-9BFE-2EA1417B4AE2}" type="slidenum">
              <a:rPr kumimoji="0" lang="en-US" altLang="ja-JP" smtClean="0"/>
              <a:pPr fontAlgn="base">
                <a:spcBef>
                  <a:spcPct val="0"/>
                </a:spcBef>
                <a:spcAft>
                  <a:spcPct val="0"/>
                </a:spcAft>
                <a:defRPr/>
              </a:pPr>
              <a:t>33</a:t>
            </a:fld>
            <a:endParaRPr kumimoji="0" lang="en-US" altLang="ja-JP" smtClean="0"/>
          </a:p>
        </p:txBody>
      </p:sp>
      <p:sp>
        <p:nvSpPr>
          <p:cNvPr id="105475"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05476"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A64681-EA16-4E71-89E2-8ABDBCB298A8}" type="slidenum">
              <a:rPr kumimoji="0" lang="en-US" altLang="ja-JP" smtClean="0"/>
              <a:pPr fontAlgn="base">
                <a:spcBef>
                  <a:spcPct val="0"/>
                </a:spcBef>
                <a:spcAft>
                  <a:spcPct val="0"/>
                </a:spcAft>
                <a:defRPr/>
              </a:pPr>
              <a:t>34</a:t>
            </a:fld>
            <a:endParaRPr kumimoji="0" lang="en-US" altLang="ja-JP" smtClean="0"/>
          </a:p>
        </p:txBody>
      </p:sp>
      <p:sp>
        <p:nvSpPr>
          <p:cNvPr id="106499"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06500"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6355F7-8B6C-4D4D-B573-11A3CA0EC04D}" type="slidenum">
              <a:rPr kumimoji="0" lang="en-US" altLang="ja-JP" smtClean="0"/>
              <a:pPr fontAlgn="base">
                <a:spcBef>
                  <a:spcPct val="0"/>
                </a:spcBef>
                <a:spcAft>
                  <a:spcPct val="0"/>
                </a:spcAft>
                <a:defRPr/>
              </a:pPr>
              <a:t>35</a:t>
            </a:fld>
            <a:endParaRPr kumimoji="0" lang="en-US" altLang="ja-JP" smtClean="0"/>
          </a:p>
        </p:txBody>
      </p:sp>
      <p:sp>
        <p:nvSpPr>
          <p:cNvPr id="107523"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07524"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F29935-93A2-4AC0-A07E-F3FED587DF9F}" type="slidenum">
              <a:rPr kumimoji="0" lang="en-US" altLang="ja-JP" smtClean="0"/>
              <a:pPr fontAlgn="base">
                <a:spcBef>
                  <a:spcPct val="0"/>
                </a:spcBef>
                <a:spcAft>
                  <a:spcPct val="0"/>
                </a:spcAft>
                <a:defRPr/>
              </a:pPr>
              <a:t>37</a:t>
            </a:fld>
            <a:endParaRPr kumimoji="0" lang="en-US" altLang="ja-JP" smtClean="0"/>
          </a:p>
        </p:txBody>
      </p:sp>
      <p:sp>
        <p:nvSpPr>
          <p:cNvPr id="102403" name="Rectangle 2"/>
          <p:cNvSpPr>
            <a:spLocks noGrp="1" noRot="1" noChangeAspect="1" noChangeArrowheads="1" noTextEdit="1"/>
          </p:cNvSpPr>
          <p:nvPr>
            <p:ph type="sldImg"/>
          </p:nvPr>
        </p:nvSpPr>
        <p:spPr bwMode="auto">
          <a:xfrm>
            <a:off x="903289" y="741602"/>
            <a:ext cx="4930775" cy="3700065"/>
          </a:xfrm>
          <a:noFill/>
          <a:ln>
            <a:solidFill>
              <a:srgbClr val="000000"/>
            </a:solidFill>
            <a:miter lim="800000"/>
            <a:headEnd/>
            <a:tailEnd/>
          </a:ln>
        </p:spPr>
      </p:sp>
      <p:sp>
        <p:nvSpPr>
          <p:cNvPr id="102404" name="Rectangle 3"/>
          <p:cNvSpPr>
            <a:spLocks noGrp="1" noChangeArrowheads="1"/>
          </p:cNvSpPr>
          <p:nvPr>
            <p:ph type="body" idx="1"/>
          </p:nvPr>
        </p:nvSpPr>
        <p:spPr bwMode="auto">
          <a:xfrm>
            <a:off x="674689" y="4687808"/>
            <a:ext cx="5386387" cy="4440078"/>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6EFD65-2268-4974-B196-A2AB74B67A9D}" type="slidenum">
              <a:rPr kumimoji="0" lang="en-US" altLang="ja-JP" smtClean="0"/>
              <a:pPr fontAlgn="base">
                <a:spcBef>
                  <a:spcPct val="0"/>
                </a:spcBef>
                <a:spcAft>
                  <a:spcPct val="0"/>
                </a:spcAft>
                <a:defRPr/>
              </a:pPr>
              <a:t>38</a:t>
            </a:fld>
            <a:endParaRPr kumimoji="0" lang="en-US" altLang="ja-JP"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BB05B8-1E8A-442F-946A-4C210B5FAE82}" type="slidenum">
              <a:rPr kumimoji="0" lang="en-US" altLang="ja-JP" smtClean="0"/>
              <a:pPr fontAlgn="base">
                <a:spcBef>
                  <a:spcPct val="0"/>
                </a:spcBef>
                <a:spcAft>
                  <a:spcPct val="0"/>
                </a:spcAft>
                <a:defRPr/>
              </a:pPr>
              <a:t>39</a:t>
            </a:fld>
            <a:endParaRPr kumimoji="0" lang="en-US" altLang="ja-JP"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C7BE9-B924-474B-828C-4FA78F420336}" type="slidenum">
              <a:rPr kumimoji="0" lang="en-US" altLang="ja-JP" smtClean="0"/>
              <a:pPr fontAlgn="base">
                <a:spcBef>
                  <a:spcPct val="0"/>
                </a:spcBef>
                <a:spcAft>
                  <a:spcPct val="0"/>
                </a:spcAft>
                <a:defRPr/>
              </a:pPr>
              <a:t>5</a:t>
            </a:fld>
            <a:endParaRPr kumimoji="0" lang="en-US" altLang="ja-JP" smtClean="0"/>
          </a:p>
        </p:txBody>
      </p:sp>
      <p:sp>
        <p:nvSpPr>
          <p:cNvPr id="94211"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94212"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C5313B-8E35-4C35-817B-C50025CDCF44}" type="slidenum">
              <a:rPr kumimoji="0" lang="en-US" altLang="ja-JP" smtClean="0"/>
              <a:pPr fontAlgn="base">
                <a:spcBef>
                  <a:spcPct val="0"/>
                </a:spcBef>
                <a:spcAft>
                  <a:spcPct val="0"/>
                </a:spcAft>
                <a:defRPr/>
              </a:pPr>
              <a:t>45</a:t>
            </a:fld>
            <a:endParaRPr kumimoji="0" lang="en-US" altLang="ja-JP" smtClean="0"/>
          </a:p>
        </p:txBody>
      </p:sp>
      <p:sp>
        <p:nvSpPr>
          <p:cNvPr id="130051"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30052"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B820F9-0176-493A-8FEE-3711D0F8E3A4}" type="slidenum">
              <a:rPr lang="en-US" altLang="ja-JP"/>
              <a:pPr fontAlgn="base">
                <a:spcBef>
                  <a:spcPct val="0"/>
                </a:spcBef>
                <a:spcAft>
                  <a:spcPct val="0"/>
                </a:spcAft>
              </a:pPr>
              <a:t>46</a:t>
            </a:fld>
            <a:endParaRPr lang="en-US" altLang="ja-JP"/>
          </a:p>
        </p:txBody>
      </p:sp>
      <p:sp>
        <p:nvSpPr>
          <p:cNvPr id="55299" name="Rectangle 2"/>
          <p:cNvSpPr>
            <a:spLocks noGrp="1" noRot="1" noChangeAspect="1" noChangeArrowheads="1" noTextEdit="1"/>
          </p:cNvSpPr>
          <p:nvPr>
            <p:ph type="sldImg"/>
          </p:nvPr>
        </p:nvSpPr>
        <p:spPr bwMode="auto">
          <a:xfrm>
            <a:off x="1124187" y="741926"/>
            <a:ext cx="4488949" cy="3699344"/>
          </a:xfrm>
          <a:noFill/>
          <a:ln>
            <a:solidFill>
              <a:srgbClr val="000000"/>
            </a:solidFill>
            <a:miter lim="800000"/>
            <a:headEnd/>
            <a:tailEnd/>
          </a:ln>
        </p:spPr>
      </p:sp>
      <p:sp>
        <p:nvSpPr>
          <p:cNvPr id="55300" name="Rectangle 3"/>
          <p:cNvSpPr>
            <a:spLocks noGrp="1" noChangeArrowheads="1"/>
          </p:cNvSpPr>
          <p:nvPr>
            <p:ph type="body" idx="1"/>
          </p:nvPr>
        </p:nvSpPr>
        <p:spPr bwMode="auto">
          <a:xfrm>
            <a:off x="675136" y="4688007"/>
            <a:ext cx="5385492" cy="4439557"/>
          </a:xfrm>
          <a:noFill/>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494E5A-4BBF-441A-B13C-36EE0823E1C1}" type="slidenum">
              <a:rPr lang="en-US" altLang="ja-JP" smtClean="0"/>
              <a:pPr fontAlgn="base">
                <a:spcBef>
                  <a:spcPct val="0"/>
                </a:spcBef>
                <a:spcAft>
                  <a:spcPct val="0"/>
                </a:spcAft>
                <a:defRPr/>
              </a:pPr>
              <a:t>48</a:t>
            </a:fld>
            <a:endParaRPr lang="en-US" altLang="ja-JP" smtClean="0"/>
          </a:p>
        </p:txBody>
      </p:sp>
      <p:sp>
        <p:nvSpPr>
          <p:cNvPr id="103427" name="Rectangle 2"/>
          <p:cNvSpPr>
            <a:spLocks noGrp="1" noRot="1" noChangeAspect="1" noChangeArrowheads="1" noTextEdit="1"/>
          </p:cNvSpPr>
          <p:nvPr>
            <p:ph type="sldImg"/>
          </p:nvPr>
        </p:nvSpPr>
        <p:spPr bwMode="auto">
          <a:xfrm>
            <a:off x="903289" y="741602"/>
            <a:ext cx="4930775" cy="3700065"/>
          </a:xfrm>
          <a:noFill/>
          <a:ln>
            <a:solidFill>
              <a:srgbClr val="000000"/>
            </a:solidFill>
            <a:miter lim="800000"/>
            <a:headEnd/>
            <a:tailEnd/>
          </a:ln>
        </p:spPr>
      </p:sp>
      <p:sp>
        <p:nvSpPr>
          <p:cNvPr id="103428" name="Rectangle 3"/>
          <p:cNvSpPr>
            <a:spLocks noGrp="1" noChangeArrowheads="1"/>
          </p:cNvSpPr>
          <p:nvPr>
            <p:ph type="body" idx="1"/>
          </p:nvPr>
        </p:nvSpPr>
        <p:spPr bwMode="auto">
          <a:xfrm>
            <a:off x="674689" y="4687808"/>
            <a:ext cx="5386387" cy="4440078"/>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326956-D24E-43DD-88E3-5510F3DE2CE5}" type="slidenum">
              <a:rPr kumimoji="0" lang="en-US" altLang="ja-JP" smtClean="0"/>
              <a:pPr fontAlgn="base">
                <a:spcBef>
                  <a:spcPct val="0"/>
                </a:spcBef>
                <a:spcAft>
                  <a:spcPct val="0"/>
                </a:spcAft>
                <a:defRPr/>
              </a:pPr>
              <a:t>55</a:t>
            </a:fld>
            <a:endParaRPr kumimoji="0" lang="en-US" altLang="ja-JP"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33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7FCC63-B0FA-40D5-8C8A-A5D0F10FA540}" type="slidenum">
              <a:rPr lang="ja-JP" altLang="en-US"/>
              <a:pPr fontAlgn="base">
                <a:spcBef>
                  <a:spcPct val="0"/>
                </a:spcBef>
                <a:spcAft>
                  <a:spcPct val="0"/>
                </a:spcAft>
              </a:pPr>
              <a:t>70</a:t>
            </a:fld>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3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43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100D65-1B3A-458D-9361-7CDB5D988D53}" type="slidenum">
              <a:rPr lang="ja-JP" altLang="en-US"/>
              <a:pPr fontAlgn="base">
                <a:spcBef>
                  <a:spcPct val="0"/>
                </a:spcBef>
                <a:spcAft>
                  <a:spcPct val="0"/>
                </a:spcAft>
              </a:pPr>
              <a:t>71</a:t>
            </a:fld>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3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53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3662DC-4EED-4684-9DAE-45781EEE5E00}" type="slidenum">
              <a:rPr lang="ja-JP" altLang="en-US"/>
              <a:pPr fontAlgn="base">
                <a:spcBef>
                  <a:spcPct val="0"/>
                </a:spcBef>
                <a:spcAft>
                  <a:spcPct val="0"/>
                </a:spcAft>
              </a:pPr>
              <a:t>72</a:t>
            </a:fld>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4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74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D28157-9EA2-4814-A4EB-C810996693A3}" type="slidenum">
              <a:rPr lang="ja-JP" altLang="en-US"/>
              <a:pPr fontAlgn="base">
                <a:spcBef>
                  <a:spcPct val="0"/>
                </a:spcBef>
                <a:spcAft>
                  <a:spcPct val="0"/>
                </a:spcAft>
              </a:pPr>
              <a:t>73</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C980B3-7B3C-4486-BF56-C69237FE12A7}" type="slidenum">
              <a:rPr lang="ja-JP" altLang="en-US" smtClean="0"/>
              <a:pPr fontAlgn="base">
                <a:spcBef>
                  <a:spcPct val="0"/>
                </a:spcBef>
                <a:spcAft>
                  <a:spcPct val="0"/>
                </a:spcAft>
                <a:defRPr/>
              </a:pPr>
              <a:t>83</a:t>
            </a:fld>
            <a:endParaRPr lang="en-US" altLang="ja-JP" smtClean="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A0761C-1CB3-4FC5-9B11-DBF357BF0609}" type="slidenum">
              <a:rPr lang="ja-JP" altLang="en-US" smtClean="0"/>
              <a:pPr fontAlgn="base">
                <a:spcBef>
                  <a:spcPct val="0"/>
                </a:spcBef>
                <a:spcAft>
                  <a:spcPct val="0"/>
                </a:spcAft>
                <a:defRPr/>
              </a:pPr>
              <a:t>84</a:t>
            </a:fld>
            <a:endParaRPr lang="en-US" altLang="ja-JP" smtClean="0"/>
          </a:p>
        </p:txBody>
      </p:sp>
      <p:sp>
        <p:nvSpPr>
          <p:cNvPr id="116739" name="Rectangle 2"/>
          <p:cNvSpPr>
            <a:spLocks noGrp="1" noRot="1" noChangeAspect="1" noChangeArrowheads="1" noTextEdit="1"/>
          </p:cNvSpPr>
          <p:nvPr>
            <p:ph type="sldImg"/>
          </p:nvPr>
        </p:nvSpPr>
        <p:spPr bwMode="auto">
          <a:xfrm>
            <a:off x="1128864" y="741926"/>
            <a:ext cx="4485832" cy="3697631"/>
          </a:xfrm>
          <a:noFill/>
          <a:ln>
            <a:solidFill>
              <a:srgbClr val="000000"/>
            </a:solidFill>
            <a:miter lim="800000"/>
            <a:headEnd/>
            <a:tailEnd/>
          </a:ln>
        </p:spPr>
      </p:sp>
      <p:sp>
        <p:nvSpPr>
          <p:cNvPr id="116740" name="Rectangle 3"/>
          <p:cNvSpPr>
            <a:spLocks noGrp="1" noChangeArrowheads="1"/>
          </p:cNvSpPr>
          <p:nvPr>
            <p:ph type="body" idx="1"/>
          </p:nvPr>
        </p:nvSpPr>
        <p:spPr bwMode="auto">
          <a:xfrm>
            <a:off x="676695" y="4688007"/>
            <a:ext cx="5383933" cy="4439557"/>
          </a:xfrm>
          <a:noFill/>
        </p:spPr>
        <p:txBody>
          <a:bodyPr wrap="square" numCol="1" anchor="t" anchorCtr="0" compatLnSpc="1">
            <a:prstTxWarp prst="textNoShape">
              <a:avLst/>
            </a:prstTxWarp>
          </a:bodyPr>
          <a:lstStyle/>
          <a:p>
            <a:pPr eaLnBrk="1" hangingPunct="1">
              <a:spcBef>
                <a:spcPct val="0"/>
              </a:spcBef>
            </a:pPr>
            <a:r>
              <a:rPr lang="ja-JP" altLang="en-US" smtClean="0"/>
              <a:t>情報モラル指導の基本的な考えはこの２冊に書かれている。</a:t>
            </a:r>
          </a:p>
          <a:p>
            <a:pPr eaLnBrk="1" hangingPunct="1">
              <a:spcBef>
                <a:spcPct val="0"/>
              </a:spcBef>
            </a:pPr>
            <a:r>
              <a:rPr lang="ja-JP" altLang="en-US" smtClean="0"/>
              <a:t>　黄色は　指導すべき内容　考え方が整理され</a:t>
            </a:r>
          </a:p>
          <a:p>
            <a:pPr eaLnBrk="1" hangingPunct="1">
              <a:spcBef>
                <a:spcPct val="0"/>
              </a:spcBef>
            </a:pPr>
            <a:r>
              <a:rPr lang="ja-JP" altLang="en-US" smtClean="0"/>
              <a:t>　青は，その具体例が示されている。</a:t>
            </a:r>
          </a:p>
          <a:p>
            <a:pPr eaLnBrk="1" hangingPunct="1">
              <a:spcBef>
                <a:spcPct val="0"/>
              </a:spcBef>
            </a:pPr>
            <a:endParaRPr lang="ja-JP" altLang="en-US" smtClean="0"/>
          </a:p>
          <a:p>
            <a:pPr eaLnBrk="1" hangingPunct="1">
              <a:spcBef>
                <a:spcPct val="0"/>
              </a:spcBef>
            </a:pPr>
            <a:r>
              <a:rPr lang="ja-JP" altLang="en-US" smtClean="0"/>
              <a:t>　黄色は全校に配布されたはず　　＞　見たことある？</a:t>
            </a:r>
          </a:p>
          <a:p>
            <a:pPr eaLnBrk="1" hangingPunct="1">
              <a:spcBef>
                <a:spcPct val="0"/>
              </a:spcBef>
            </a:pPr>
            <a:endParaRPr lang="ja-JP" altLang="en-US" smtClean="0"/>
          </a:p>
          <a:p>
            <a:pPr eaLnBrk="1" hangingPunct="1">
              <a:spcBef>
                <a:spcPct val="0"/>
              </a:spcBef>
            </a:pPr>
            <a:r>
              <a:rPr lang="ja-JP" altLang="en-US" smtClean="0"/>
              <a:t>　今でもＰＤＦでの入手は可能</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BFA0DC-4110-4C71-8F1A-AB961D7452F0}" type="slidenum">
              <a:rPr kumimoji="0" lang="en-US" altLang="ja-JP" smtClean="0"/>
              <a:pPr fontAlgn="base">
                <a:spcBef>
                  <a:spcPct val="0"/>
                </a:spcBef>
                <a:spcAft>
                  <a:spcPct val="0"/>
                </a:spcAft>
                <a:defRPr/>
              </a:pPr>
              <a:t>6</a:t>
            </a:fld>
            <a:endParaRPr kumimoji="0" lang="en-US" altLang="ja-JP" smtClean="0"/>
          </a:p>
        </p:txBody>
      </p:sp>
      <p:sp>
        <p:nvSpPr>
          <p:cNvPr id="95235"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95236"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9E7BE0-FEEE-45C3-BC6F-101E2A0400AF}" type="slidenum">
              <a:rPr lang="ja-JP" altLang="en-US" smtClean="0"/>
              <a:pPr fontAlgn="base">
                <a:spcBef>
                  <a:spcPct val="0"/>
                </a:spcBef>
                <a:spcAft>
                  <a:spcPct val="0"/>
                </a:spcAft>
                <a:defRPr/>
              </a:pPr>
              <a:t>85</a:t>
            </a:fld>
            <a:endParaRPr lang="en-US" altLang="ja-JP" smtClean="0"/>
          </a:p>
        </p:txBody>
      </p:sp>
      <p:sp>
        <p:nvSpPr>
          <p:cNvPr id="117763" name="Rectangle 2"/>
          <p:cNvSpPr>
            <a:spLocks noGrp="1" noRot="1" noChangeAspect="1" noChangeArrowheads="1" noTextEdit="1"/>
          </p:cNvSpPr>
          <p:nvPr>
            <p:ph type="sldImg"/>
          </p:nvPr>
        </p:nvSpPr>
        <p:spPr bwMode="auto">
          <a:xfrm>
            <a:off x="1128864" y="741926"/>
            <a:ext cx="4485832" cy="3697631"/>
          </a:xfrm>
          <a:noFill/>
          <a:ln>
            <a:solidFill>
              <a:srgbClr val="000000"/>
            </a:solidFill>
            <a:miter lim="800000"/>
            <a:headEnd/>
            <a:tailEnd/>
          </a:ln>
        </p:spPr>
      </p:sp>
      <p:sp>
        <p:nvSpPr>
          <p:cNvPr id="117764" name="Rectangle 3"/>
          <p:cNvSpPr>
            <a:spLocks noGrp="1" noChangeArrowheads="1"/>
          </p:cNvSpPr>
          <p:nvPr>
            <p:ph type="body" idx="1"/>
          </p:nvPr>
        </p:nvSpPr>
        <p:spPr bwMode="auto">
          <a:xfrm>
            <a:off x="676695" y="4688007"/>
            <a:ext cx="5383933" cy="4439557"/>
          </a:xfrm>
          <a:noFill/>
        </p:spPr>
        <p:txBody>
          <a:bodyPr wrap="square" numCol="1" anchor="t" anchorCtr="0" compatLnSpc="1">
            <a:prstTxWarp prst="textNoShape">
              <a:avLst/>
            </a:prstTxWarp>
          </a:bodyPr>
          <a:lstStyle/>
          <a:p>
            <a:pPr eaLnBrk="1" hangingPunct="1">
              <a:spcBef>
                <a:spcPct val="0"/>
              </a:spcBef>
            </a:pPr>
            <a:r>
              <a:rPr lang="ja-JP" altLang="en-US" smtClean="0"/>
              <a:t>公費では初めに作られたコンテンツ　老舗</a:t>
            </a:r>
          </a:p>
          <a:p>
            <a:pPr eaLnBrk="1" hangingPunct="1">
              <a:spcBef>
                <a:spcPct val="0"/>
              </a:spcBef>
            </a:pPr>
            <a:r>
              <a:rPr lang="ja-JP" altLang="en-US" smtClean="0"/>
              <a:t>　Ｈ１７に改訂が行われ，現在は一番新しく　携帯なども対応している</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69CBE0-6A4C-43FF-8F20-230971BAB9C0}" type="slidenum">
              <a:rPr lang="ja-JP" altLang="en-US" smtClean="0"/>
              <a:pPr fontAlgn="base">
                <a:spcBef>
                  <a:spcPct val="0"/>
                </a:spcBef>
                <a:spcAft>
                  <a:spcPct val="0"/>
                </a:spcAft>
                <a:defRPr/>
              </a:pPr>
              <a:t>86</a:t>
            </a:fld>
            <a:endParaRPr lang="en-US" altLang="ja-JP" smtClean="0"/>
          </a:p>
        </p:txBody>
      </p:sp>
      <p:sp>
        <p:nvSpPr>
          <p:cNvPr id="118787" name="Rectangle 2"/>
          <p:cNvSpPr>
            <a:spLocks noGrp="1" noRot="1" noChangeAspect="1" noChangeArrowheads="1" noTextEdit="1"/>
          </p:cNvSpPr>
          <p:nvPr>
            <p:ph type="sldImg"/>
          </p:nvPr>
        </p:nvSpPr>
        <p:spPr bwMode="auto">
          <a:xfrm>
            <a:off x="1128864" y="741926"/>
            <a:ext cx="4485832" cy="3697631"/>
          </a:xfrm>
          <a:noFill/>
          <a:ln>
            <a:solidFill>
              <a:srgbClr val="000000"/>
            </a:solidFill>
            <a:miter lim="800000"/>
            <a:headEnd/>
            <a:tailEnd/>
          </a:ln>
        </p:spPr>
      </p:sp>
      <p:sp>
        <p:nvSpPr>
          <p:cNvPr id="118788" name="Rectangle 3"/>
          <p:cNvSpPr>
            <a:spLocks noGrp="1" noChangeArrowheads="1"/>
          </p:cNvSpPr>
          <p:nvPr>
            <p:ph type="body" idx="1"/>
          </p:nvPr>
        </p:nvSpPr>
        <p:spPr bwMode="auto">
          <a:xfrm>
            <a:off x="676695" y="4688007"/>
            <a:ext cx="5383933" cy="4439557"/>
          </a:xfrm>
          <a:noFill/>
        </p:spPr>
        <p:txBody>
          <a:bodyPr wrap="square" numCol="1" anchor="t" anchorCtr="0" compatLnSpc="1">
            <a:prstTxWarp prst="textNoShape">
              <a:avLst/>
            </a:prstTxWarp>
          </a:bodyPr>
          <a:lstStyle/>
          <a:p>
            <a:pPr eaLnBrk="1" hangingPunct="1">
              <a:spcBef>
                <a:spcPct val="0"/>
              </a:spcBef>
            </a:pPr>
            <a:r>
              <a:rPr lang="ja-JP" altLang="en-US" smtClean="0"/>
              <a:t>学校インターネットの中で　動画　を多く使ったコンテンツ</a:t>
            </a:r>
          </a:p>
          <a:p>
            <a:pPr eaLnBrk="1" hangingPunct="1">
              <a:spcBef>
                <a:spcPct val="0"/>
              </a:spcBef>
            </a:pPr>
            <a:r>
              <a:rPr lang="ja-JP" altLang="en-US" smtClean="0"/>
              <a:t>　べからず集ではなく，どうすれば良いかが示されている</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23F35F-1EBE-44BF-9EB0-994576CD11DA}" type="slidenum">
              <a:rPr lang="ja-JP" altLang="en-US" smtClean="0"/>
              <a:pPr fontAlgn="base">
                <a:spcBef>
                  <a:spcPct val="0"/>
                </a:spcBef>
                <a:spcAft>
                  <a:spcPct val="0"/>
                </a:spcAft>
                <a:defRPr/>
              </a:pPr>
              <a:t>87</a:t>
            </a:fld>
            <a:endParaRPr lang="en-US" altLang="ja-JP" smtClean="0"/>
          </a:p>
        </p:txBody>
      </p:sp>
      <p:sp>
        <p:nvSpPr>
          <p:cNvPr id="119811" name="Rectangle 2"/>
          <p:cNvSpPr>
            <a:spLocks noGrp="1" noRot="1" noChangeAspect="1" noChangeArrowheads="1" noTextEdit="1"/>
          </p:cNvSpPr>
          <p:nvPr>
            <p:ph type="sldImg"/>
          </p:nvPr>
        </p:nvSpPr>
        <p:spPr bwMode="auto">
          <a:xfrm>
            <a:off x="1128864" y="741926"/>
            <a:ext cx="4485832" cy="3697631"/>
          </a:xfrm>
          <a:noFill/>
          <a:ln>
            <a:solidFill>
              <a:srgbClr val="000000"/>
            </a:solidFill>
            <a:miter lim="800000"/>
            <a:headEnd/>
            <a:tailEnd/>
          </a:ln>
        </p:spPr>
      </p:sp>
      <p:sp>
        <p:nvSpPr>
          <p:cNvPr id="119812" name="Rectangle 3"/>
          <p:cNvSpPr>
            <a:spLocks noGrp="1" noChangeArrowheads="1"/>
          </p:cNvSpPr>
          <p:nvPr>
            <p:ph type="body" idx="1"/>
          </p:nvPr>
        </p:nvSpPr>
        <p:spPr bwMode="auto">
          <a:xfrm>
            <a:off x="676695" y="4688007"/>
            <a:ext cx="5383933" cy="4439557"/>
          </a:xfrm>
          <a:noFill/>
        </p:spPr>
        <p:txBody>
          <a:bodyPr wrap="square" numCol="1" anchor="t" anchorCtr="0" compatLnSpc="1">
            <a:prstTxWarp prst="textNoShape">
              <a:avLst/>
            </a:prstTxWarp>
          </a:bodyPr>
          <a:lstStyle/>
          <a:p>
            <a:pPr eaLnBrk="1" hangingPunct="1">
              <a:spcBef>
                <a:spcPct val="0"/>
              </a:spcBef>
            </a:pPr>
            <a:r>
              <a:rPr lang="ja-JP" altLang="en-US" smtClean="0"/>
              <a:t>教員研修センターの　研修用教材</a:t>
            </a:r>
          </a:p>
          <a:p>
            <a:pPr eaLnBrk="1" hangingPunct="1">
              <a:spcBef>
                <a:spcPct val="0"/>
              </a:spcBef>
            </a:pPr>
            <a:r>
              <a:rPr lang="ja-JP" altLang="en-US" smtClean="0"/>
              <a:t>教師が，実態を知る機会が少ないので，それをフォーローするために，体験から学ぶコンテンツが用意された</a:t>
            </a:r>
          </a:p>
          <a:p>
            <a:pPr eaLnBrk="1" hangingPunct="1">
              <a:spcBef>
                <a:spcPct val="0"/>
              </a:spcBef>
            </a:pPr>
            <a:endParaRPr lang="ja-JP"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DD2900-799F-4B0B-9D8E-350638E9A918}" type="slidenum">
              <a:rPr lang="ja-JP" altLang="en-US" smtClean="0"/>
              <a:pPr fontAlgn="base">
                <a:spcBef>
                  <a:spcPct val="0"/>
                </a:spcBef>
                <a:spcAft>
                  <a:spcPct val="0"/>
                </a:spcAft>
                <a:defRPr/>
              </a:pPr>
              <a:t>88</a:t>
            </a:fld>
            <a:endParaRPr lang="en-US" altLang="ja-JP" smtClean="0"/>
          </a:p>
        </p:txBody>
      </p:sp>
      <p:sp>
        <p:nvSpPr>
          <p:cNvPr id="120835" name="Rectangle 2"/>
          <p:cNvSpPr>
            <a:spLocks noGrp="1" noRot="1" noChangeAspect="1" noChangeArrowheads="1" noTextEdit="1"/>
          </p:cNvSpPr>
          <p:nvPr>
            <p:ph type="sldImg"/>
          </p:nvPr>
        </p:nvSpPr>
        <p:spPr bwMode="auto">
          <a:xfrm>
            <a:off x="1130424" y="741926"/>
            <a:ext cx="4485831" cy="3697631"/>
          </a:xfrm>
          <a:noFill/>
          <a:ln>
            <a:solidFill>
              <a:srgbClr val="000000"/>
            </a:solidFill>
            <a:miter lim="800000"/>
            <a:headEnd/>
            <a:tailEnd/>
          </a:ln>
        </p:spPr>
      </p:sp>
      <p:sp>
        <p:nvSpPr>
          <p:cNvPr id="120836" name="Rectangle 3"/>
          <p:cNvSpPr>
            <a:spLocks noGrp="1" noChangeArrowheads="1"/>
          </p:cNvSpPr>
          <p:nvPr>
            <p:ph type="body" idx="1"/>
          </p:nvPr>
        </p:nvSpPr>
        <p:spPr bwMode="auto">
          <a:xfrm>
            <a:off x="676695" y="4688007"/>
            <a:ext cx="5383933" cy="4439557"/>
          </a:xfrm>
          <a:noFill/>
        </p:spPr>
        <p:txBody>
          <a:bodyPr wrap="square" numCol="1" anchor="t" anchorCtr="0" compatLnSpc="1">
            <a:prstTxWarp prst="textNoShape">
              <a:avLst/>
            </a:prstTxWarp>
          </a:bodyPr>
          <a:lstStyle/>
          <a:p>
            <a:pPr eaLnBrk="1" hangingPunct="1">
              <a:spcBef>
                <a:spcPct val="0"/>
              </a:spcBef>
            </a:pPr>
            <a:r>
              <a:rPr lang="ja-JP" altLang="en-US" smtClean="0"/>
              <a:t>具体的な，指導事例や指導の様子を見ることができる。</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F321B7-8FC1-41A6-9D25-6E66099A0B07}" type="slidenum">
              <a:rPr lang="ja-JP" altLang="en-US" smtClean="0"/>
              <a:pPr fontAlgn="base">
                <a:spcBef>
                  <a:spcPct val="0"/>
                </a:spcBef>
                <a:spcAft>
                  <a:spcPct val="0"/>
                </a:spcAft>
                <a:defRPr/>
              </a:pPr>
              <a:t>89</a:t>
            </a:fld>
            <a:endParaRPr lang="en-US" altLang="ja-JP" smtClean="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D2428E-BEE1-4F90-9C54-AF8D40124B20}" type="slidenum">
              <a:rPr lang="en-US" altLang="ja-JP" smtClean="0"/>
              <a:pPr fontAlgn="base">
                <a:spcBef>
                  <a:spcPct val="0"/>
                </a:spcBef>
                <a:spcAft>
                  <a:spcPct val="0"/>
                </a:spcAft>
                <a:defRPr/>
              </a:pPr>
              <a:t>90</a:t>
            </a:fld>
            <a:endParaRPr lang="en-US" altLang="ja-JP" smtClean="0"/>
          </a:p>
        </p:txBody>
      </p:sp>
      <p:sp>
        <p:nvSpPr>
          <p:cNvPr id="122883" name="Rectangle 2"/>
          <p:cNvSpPr>
            <a:spLocks noGrp="1" noRot="1" noChangeAspect="1" noChangeArrowheads="1" noTextEdit="1"/>
          </p:cNvSpPr>
          <p:nvPr>
            <p:ph type="sldImg"/>
          </p:nvPr>
        </p:nvSpPr>
        <p:spPr bwMode="auto">
          <a:xfrm>
            <a:off x="1124187" y="741926"/>
            <a:ext cx="4488949" cy="3699344"/>
          </a:xfrm>
          <a:noFill/>
          <a:ln>
            <a:solidFill>
              <a:srgbClr val="000000"/>
            </a:solidFill>
            <a:miter lim="800000"/>
            <a:headEnd/>
            <a:tailEnd/>
          </a:ln>
        </p:spPr>
      </p:sp>
      <p:sp>
        <p:nvSpPr>
          <p:cNvPr id="122884" name="Rectangle 3"/>
          <p:cNvSpPr>
            <a:spLocks noGrp="1" noChangeArrowheads="1"/>
          </p:cNvSpPr>
          <p:nvPr>
            <p:ph type="body" idx="1"/>
          </p:nvPr>
        </p:nvSpPr>
        <p:spPr bwMode="auto">
          <a:xfrm>
            <a:off x="675136" y="4688007"/>
            <a:ext cx="5385492" cy="443955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79CF0C-5136-4E40-8717-A0D0E7A3DB2C}" type="slidenum">
              <a:rPr kumimoji="0" lang="en-US" altLang="ja-JP" smtClean="0"/>
              <a:pPr fontAlgn="base">
                <a:spcBef>
                  <a:spcPct val="0"/>
                </a:spcBef>
                <a:spcAft>
                  <a:spcPct val="0"/>
                </a:spcAft>
                <a:defRPr/>
              </a:pPr>
              <a:t>91</a:t>
            </a:fld>
            <a:endParaRPr kumimoji="0" lang="en-US" altLang="ja-JP" smtClean="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37BA30-D83B-470D-8C59-4113A87F8B2D}" type="slidenum">
              <a:rPr lang="en-US" altLang="ja-JP" smtClean="0"/>
              <a:pPr fontAlgn="base">
                <a:spcBef>
                  <a:spcPct val="0"/>
                </a:spcBef>
                <a:spcAft>
                  <a:spcPct val="0"/>
                </a:spcAft>
                <a:defRPr/>
              </a:pPr>
              <a:t>94</a:t>
            </a:fld>
            <a:endParaRPr lang="en-US" altLang="ja-JP" smtClean="0"/>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28EDF2-FBEF-4CB9-8652-3403B3B1F474}" type="slidenum">
              <a:rPr lang="en-US" altLang="ja-JP" smtClean="0"/>
              <a:pPr fontAlgn="base">
                <a:spcBef>
                  <a:spcPct val="0"/>
                </a:spcBef>
                <a:spcAft>
                  <a:spcPct val="0"/>
                </a:spcAft>
                <a:defRPr/>
              </a:pPr>
              <a:t>95</a:t>
            </a:fld>
            <a:endParaRPr lang="en-US" altLang="ja-JP" smtClean="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828FC9-304E-46BA-8B64-4B0DEE75FEFD}" type="slidenum">
              <a:rPr lang="en-US" altLang="ja-JP" smtClean="0"/>
              <a:pPr fontAlgn="base">
                <a:spcBef>
                  <a:spcPct val="0"/>
                </a:spcBef>
                <a:spcAft>
                  <a:spcPct val="0"/>
                </a:spcAft>
                <a:defRPr/>
              </a:pPr>
              <a:t>96</a:t>
            </a:fld>
            <a:endParaRPr lang="en-US" altLang="ja-JP" smtClean="0"/>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99F435-386F-4109-8C0C-63199557A592}" type="slidenum">
              <a:rPr lang="en-US" altLang="ja-JP"/>
              <a:pPr>
                <a:defRPr/>
              </a:pPr>
              <a:t>8</a:t>
            </a:fld>
            <a:endParaRPr lang="en-US" altLang="ja-JP"/>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1625DA-B3ED-451A-B3C7-81334D8A3794}" type="slidenum">
              <a:rPr lang="en-US" altLang="ja-JP" smtClean="0"/>
              <a:pPr fontAlgn="base">
                <a:spcBef>
                  <a:spcPct val="0"/>
                </a:spcBef>
                <a:spcAft>
                  <a:spcPct val="0"/>
                </a:spcAft>
                <a:defRPr/>
              </a:pPr>
              <a:t>97</a:t>
            </a:fld>
            <a:endParaRPr lang="en-US" altLang="ja-JP" smtClean="0"/>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8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A00144-0A8F-4323-89A9-64414741B5E1}" type="slidenum">
              <a:rPr lang="en-US" altLang="ja-JP" smtClean="0"/>
              <a:pPr fontAlgn="base">
                <a:spcBef>
                  <a:spcPct val="0"/>
                </a:spcBef>
                <a:spcAft>
                  <a:spcPct val="0"/>
                </a:spcAft>
                <a:defRPr/>
              </a:pPr>
              <a:t>98</a:t>
            </a:fld>
            <a:endParaRPr lang="en-US" altLang="ja-JP" smtClean="0"/>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5F4B0C-888A-46F8-BAE6-FF5A24210C82}" type="slidenum">
              <a:rPr lang="en-US" altLang="ja-JP" smtClean="0"/>
              <a:pPr fontAlgn="base">
                <a:spcBef>
                  <a:spcPct val="0"/>
                </a:spcBef>
                <a:spcAft>
                  <a:spcPct val="0"/>
                </a:spcAft>
                <a:defRPr/>
              </a:pPr>
              <a:t>101</a:t>
            </a:fld>
            <a:endParaRPr lang="en-US" altLang="ja-JP" smtClean="0"/>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0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E6F13A-8244-43FB-A7CF-7DD3BBF2ADC8}" type="slidenum">
              <a:rPr lang="en-US" altLang="ja-JP" smtClean="0"/>
              <a:pPr fontAlgn="base">
                <a:spcBef>
                  <a:spcPct val="0"/>
                </a:spcBef>
                <a:spcAft>
                  <a:spcPct val="0"/>
                </a:spcAft>
                <a:defRPr/>
              </a:pPr>
              <a:t>103</a:t>
            </a:fld>
            <a:endParaRPr lang="en-US" altLang="ja-JP" smtClean="0"/>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9472D8-B5DA-4BF7-9613-9E3D19560DE8}" type="slidenum">
              <a:rPr lang="en-US" altLang="ja-JP" smtClean="0"/>
              <a:pPr fontAlgn="base">
                <a:spcBef>
                  <a:spcPct val="0"/>
                </a:spcBef>
                <a:spcAft>
                  <a:spcPct val="0"/>
                </a:spcAft>
                <a:defRPr/>
              </a:pPr>
              <a:t>105</a:t>
            </a:fld>
            <a:endParaRPr lang="en-US" altLang="ja-JP" smtClean="0"/>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14FFF3-593E-4D89-8D0F-A8008698DBE7}" type="slidenum">
              <a:rPr lang="en-US" altLang="ja-JP" smtClean="0"/>
              <a:pPr fontAlgn="base">
                <a:spcBef>
                  <a:spcPct val="0"/>
                </a:spcBef>
                <a:spcAft>
                  <a:spcPct val="0"/>
                </a:spcAft>
                <a:defRPr/>
              </a:pPr>
              <a:t>106</a:t>
            </a:fld>
            <a:endParaRPr lang="en-US" altLang="ja-JP" smtClean="0"/>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2E11AE-EFD0-42E9-AEF7-E4424A4351E3}" type="slidenum">
              <a:rPr lang="en-US" altLang="ja-JP" smtClean="0"/>
              <a:pPr fontAlgn="base">
                <a:spcBef>
                  <a:spcPct val="0"/>
                </a:spcBef>
                <a:spcAft>
                  <a:spcPct val="0"/>
                </a:spcAft>
                <a:defRPr/>
              </a:pPr>
              <a:t>107</a:t>
            </a:fld>
            <a:endParaRPr lang="en-US" altLang="ja-JP" smtClean="0"/>
          </a:p>
        </p:txBody>
      </p:sp>
      <p:sp>
        <p:nvSpPr>
          <p:cNvPr id="154627" name="Rectangle 2"/>
          <p:cNvSpPr>
            <a:spLocks noGrp="1" noRot="1" noChangeAspect="1" noChangeArrowheads="1" noTextEdit="1"/>
          </p:cNvSpPr>
          <p:nvPr>
            <p:ph type="sldImg"/>
          </p:nvPr>
        </p:nvSpPr>
        <p:spPr bwMode="auto">
          <a:xfrm>
            <a:off x="1124187" y="741926"/>
            <a:ext cx="4488949" cy="3699344"/>
          </a:xfrm>
          <a:noFill/>
          <a:ln>
            <a:solidFill>
              <a:srgbClr val="000000"/>
            </a:solidFill>
            <a:miter lim="800000"/>
            <a:headEnd/>
            <a:tailEnd/>
          </a:ln>
        </p:spPr>
      </p:sp>
      <p:sp>
        <p:nvSpPr>
          <p:cNvPr id="154628" name="Rectangle 3"/>
          <p:cNvSpPr>
            <a:spLocks noGrp="1" noChangeArrowheads="1"/>
          </p:cNvSpPr>
          <p:nvPr>
            <p:ph type="body" idx="1"/>
          </p:nvPr>
        </p:nvSpPr>
        <p:spPr bwMode="auto">
          <a:xfrm>
            <a:off x="675136" y="4688007"/>
            <a:ext cx="5385492" cy="443955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94ABE1-CFDA-4A18-9763-A3B88A45B60E}" type="slidenum">
              <a:rPr lang="ja-JP" altLang="en-US"/>
              <a:pPr>
                <a:defRPr/>
              </a:pPr>
              <a:t>108</a:t>
            </a:fld>
            <a:endParaRPr lang="en-US" altLang="ja-JP"/>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F1556E1-3225-4310-9713-C1335A224685}" type="slidenum">
              <a:rPr lang="ja-JP" altLang="en-US"/>
              <a:pPr>
                <a:defRPr/>
              </a:pPr>
              <a:t>109</a:t>
            </a:fld>
            <a:endParaRPr lang="en-US" altLang="ja-JP"/>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689333-FF8C-4AD7-B1D5-8FE5DF476218}" type="slidenum">
              <a:rPr lang="en-US" altLang="ja-JP" smtClean="0"/>
              <a:pPr fontAlgn="base">
                <a:spcBef>
                  <a:spcPct val="0"/>
                </a:spcBef>
                <a:spcAft>
                  <a:spcPct val="0"/>
                </a:spcAft>
                <a:defRPr/>
              </a:pPr>
              <a:t>110</a:t>
            </a:fld>
            <a:endParaRPr lang="en-US" altLang="ja-JP" smtClean="0"/>
          </a:p>
        </p:txBody>
      </p:sp>
      <p:sp>
        <p:nvSpPr>
          <p:cNvPr id="155651" name="Rectangle 2"/>
          <p:cNvSpPr>
            <a:spLocks noGrp="1" noRot="1" noChangeAspect="1" noChangeArrowheads="1" noTextEdit="1"/>
          </p:cNvSpPr>
          <p:nvPr>
            <p:ph type="sldImg"/>
          </p:nvPr>
        </p:nvSpPr>
        <p:spPr bwMode="auto">
          <a:xfrm>
            <a:off x="1124187" y="741926"/>
            <a:ext cx="4488949" cy="3699344"/>
          </a:xfrm>
          <a:noFill/>
          <a:ln>
            <a:solidFill>
              <a:srgbClr val="000000"/>
            </a:solidFill>
            <a:miter lim="800000"/>
            <a:headEnd/>
            <a:tailEnd/>
          </a:ln>
        </p:spPr>
      </p:sp>
      <p:sp>
        <p:nvSpPr>
          <p:cNvPr id="155652" name="Rectangle 3"/>
          <p:cNvSpPr>
            <a:spLocks noGrp="1" noChangeArrowheads="1"/>
          </p:cNvSpPr>
          <p:nvPr>
            <p:ph type="body" idx="1"/>
          </p:nvPr>
        </p:nvSpPr>
        <p:spPr bwMode="auto">
          <a:xfrm>
            <a:off x="675136" y="4688007"/>
            <a:ext cx="5385492" cy="443955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6EFA29-7A6D-4202-A44A-3518C1E45449}" type="slidenum">
              <a:rPr kumimoji="0" lang="en-US" altLang="ja-JP" smtClean="0"/>
              <a:pPr fontAlgn="base">
                <a:spcBef>
                  <a:spcPct val="0"/>
                </a:spcBef>
                <a:spcAft>
                  <a:spcPct val="0"/>
                </a:spcAft>
                <a:defRPr/>
              </a:pPr>
              <a:t>18</a:t>
            </a:fld>
            <a:endParaRPr kumimoji="0" lang="en-US" altLang="ja-JP" smtClean="0"/>
          </a:p>
        </p:txBody>
      </p:sp>
      <p:sp>
        <p:nvSpPr>
          <p:cNvPr id="97283" name="Rectangle 2"/>
          <p:cNvSpPr>
            <a:spLocks noGrp="1" noRot="1" noChangeAspect="1" noChangeArrowheads="1" noTextEdit="1"/>
          </p:cNvSpPr>
          <p:nvPr>
            <p:ph type="sldImg"/>
          </p:nvPr>
        </p:nvSpPr>
        <p:spPr bwMode="auto">
          <a:xfrm>
            <a:off x="901700" y="739775"/>
            <a:ext cx="4935538" cy="3702050"/>
          </a:xfrm>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F61762-5006-4CF5-9FF7-5FFC65FBA45D}" type="slidenum">
              <a:rPr lang="en-US" altLang="ja-JP" smtClean="0"/>
              <a:pPr fontAlgn="base">
                <a:spcBef>
                  <a:spcPct val="0"/>
                </a:spcBef>
                <a:spcAft>
                  <a:spcPct val="0"/>
                </a:spcAft>
                <a:defRPr/>
              </a:pPr>
              <a:t>111</a:t>
            </a:fld>
            <a:endParaRPr lang="en-US" altLang="ja-JP" smtClean="0"/>
          </a:p>
        </p:txBody>
      </p:sp>
      <p:sp>
        <p:nvSpPr>
          <p:cNvPr id="156675" name="Rectangle 2"/>
          <p:cNvSpPr>
            <a:spLocks noGrp="1" noRot="1" noChangeAspect="1" noChangeArrowheads="1" noTextEdit="1"/>
          </p:cNvSpPr>
          <p:nvPr>
            <p:ph type="sldImg"/>
          </p:nvPr>
        </p:nvSpPr>
        <p:spPr bwMode="auto">
          <a:xfrm>
            <a:off x="1124187" y="740212"/>
            <a:ext cx="4490509" cy="3701058"/>
          </a:xfrm>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DBF1F6-9A4F-4B49-9101-D66F91E6C329}" type="slidenum">
              <a:rPr lang="en-US" altLang="ja-JP" smtClean="0"/>
              <a:pPr fontAlgn="base">
                <a:spcBef>
                  <a:spcPct val="0"/>
                </a:spcBef>
                <a:spcAft>
                  <a:spcPct val="0"/>
                </a:spcAft>
                <a:defRPr/>
              </a:pPr>
              <a:t>112</a:t>
            </a:fld>
            <a:endParaRPr lang="en-US" altLang="ja-JP" smtClean="0"/>
          </a:p>
        </p:txBody>
      </p:sp>
      <p:sp>
        <p:nvSpPr>
          <p:cNvPr id="157699" name="Rectangle 2"/>
          <p:cNvSpPr>
            <a:spLocks noGrp="1" noRot="1" noChangeAspect="1" noChangeArrowheads="1" noTextEdit="1"/>
          </p:cNvSpPr>
          <p:nvPr>
            <p:ph type="sldImg"/>
          </p:nvPr>
        </p:nvSpPr>
        <p:spPr bwMode="auto">
          <a:xfrm>
            <a:off x="1124187" y="740212"/>
            <a:ext cx="4490509" cy="3701058"/>
          </a:xfrm>
          <a:noFill/>
          <a:ln>
            <a:solidFill>
              <a:srgbClr val="000000"/>
            </a:solidFill>
            <a:miter lim="800000"/>
            <a:headEnd/>
            <a:tailEnd/>
          </a:ln>
        </p:spPr>
      </p:sp>
      <p:sp>
        <p:nvSpPr>
          <p:cNvPr id="157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F332CB-9AF7-4F89-B323-956BF70A8E54}" type="slidenum">
              <a:rPr lang="en-US" altLang="ja-JP" smtClean="0"/>
              <a:pPr fontAlgn="base">
                <a:spcBef>
                  <a:spcPct val="0"/>
                </a:spcBef>
                <a:spcAft>
                  <a:spcPct val="0"/>
                </a:spcAft>
                <a:defRPr/>
              </a:pPr>
              <a:t>113</a:t>
            </a:fld>
            <a:endParaRPr lang="en-US" altLang="ja-JP" smtClean="0"/>
          </a:p>
        </p:txBody>
      </p:sp>
      <p:sp>
        <p:nvSpPr>
          <p:cNvPr id="158723" name="Rectangle 2"/>
          <p:cNvSpPr>
            <a:spLocks noGrp="1" noRot="1" noChangeAspect="1" noChangeArrowheads="1" noTextEdit="1"/>
          </p:cNvSpPr>
          <p:nvPr>
            <p:ph type="sldImg"/>
          </p:nvPr>
        </p:nvSpPr>
        <p:spPr bwMode="auto">
          <a:xfrm>
            <a:off x="1124187" y="740212"/>
            <a:ext cx="4490509" cy="3701058"/>
          </a:xfrm>
          <a:noFill/>
          <a:ln>
            <a:solidFill>
              <a:srgbClr val="000000"/>
            </a:solidFill>
            <a:miter lim="800000"/>
            <a:headEnd/>
            <a:tailEnd/>
          </a:ln>
        </p:spPr>
      </p:sp>
      <p:sp>
        <p:nvSpPr>
          <p:cNvPr id="158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0E336A-C182-416E-BE8B-D9C7F1518357}" type="slidenum">
              <a:rPr lang="en-US" altLang="ja-JP" smtClean="0"/>
              <a:pPr fontAlgn="base">
                <a:spcBef>
                  <a:spcPct val="0"/>
                </a:spcBef>
                <a:spcAft>
                  <a:spcPct val="0"/>
                </a:spcAft>
                <a:defRPr/>
              </a:pPr>
              <a:t>114</a:t>
            </a:fld>
            <a:endParaRPr lang="en-US" altLang="ja-JP" smtClean="0"/>
          </a:p>
        </p:txBody>
      </p:sp>
      <p:sp>
        <p:nvSpPr>
          <p:cNvPr id="159747" name="Rectangle 2"/>
          <p:cNvSpPr>
            <a:spLocks noGrp="1" noRot="1" noChangeAspect="1" noChangeArrowheads="1" noTextEdit="1"/>
          </p:cNvSpPr>
          <p:nvPr>
            <p:ph type="sldImg"/>
          </p:nvPr>
        </p:nvSpPr>
        <p:spPr bwMode="auto">
          <a:xfrm>
            <a:off x="1124187" y="740212"/>
            <a:ext cx="4490509" cy="3701058"/>
          </a:xfrm>
          <a:noFill/>
          <a:ln>
            <a:solidFill>
              <a:srgbClr val="000000"/>
            </a:solidFill>
            <a:miter lim="800000"/>
            <a:headEnd/>
            <a:tailEnd/>
          </a:ln>
        </p:spPr>
      </p:sp>
      <p:sp>
        <p:nvSpPr>
          <p:cNvPr id="159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776D9A-0423-49A1-9F92-E1C85AFBAEB2}" type="slidenum">
              <a:rPr lang="en-US" altLang="ja-JP" smtClean="0"/>
              <a:pPr fontAlgn="base">
                <a:spcBef>
                  <a:spcPct val="0"/>
                </a:spcBef>
                <a:spcAft>
                  <a:spcPct val="0"/>
                </a:spcAft>
                <a:defRPr/>
              </a:pPr>
              <a:t>115</a:t>
            </a:fld>
            <a:endParaRPr lang="en-US" altLang="ja-JP" smtClean="0"/>
          </a:p>
        </p:txBody>
      </p:sp>
      <p:sp>
        <p:nvSpPr>
          <p:cNvPr id="160771" name="Rectangle 2"/>
          <p:cNvSpPr>
            <a:spLocks noGrp="1" noRot="1" noChangeAspect="1" noChangeArrowheads="1" noTextEdit="1"/>
          </p:cNvSpPr>
          <p:nvPr>
            <p:ph type="sldImg"/>
          </p:nvPr>
        </p:nvSpPr>
        <p:spPr bwMode="auto">
          <a:xfrm>
            <a:off x="1124187" y="740212"/>
            <a:ext cx="4490509" cy="3701058"/>
          </a:xfrm>
          <a:noFill/>
          <a:ln>
            <a:solidFill>
              <a:srgbClr val="000000"/>
            </a:solidFill>
            <a:miter lim="800000"/>
            <a:headEnd/>
            <a:tailEnd/>
          </a:ln>
        </p:spPr>
      </p:sp>
      <p:sp>
        <p:nvSpPr>
          <p:cNvPr id="160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6235AD-8B9E-40E9-AF01-F0A0F4CFC7AE}" type="slidenum">
              <a:rPr lang="en-US" altLang="ja-JP" smtClean="0"/>
              <a:pPr fontAlgn="base">
                <a:spcBef>
                  <a:spcPct val="0"/>
                </a:spcBef>
                <a:spcAft>
                  <a:spcPct val="0"/>
                </a:spcAft>
                <a:defRPr/>
              </a:pPr>
              <a:t>116</a:t>
            </a:fld>
            <a:endParaRPr lang="en-US" altLang="ja-JP" smtClean="0"/>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1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61FBFA-46B9-4819-847B-2C3E40EEDF41}" type="slidenum">
              <a:rPr lang="en-US" altLang="ja-JP" smtClean="0"/>
              <a:pPr fontAlgn="base">
                <a:spcBef>
                  <a:spcPct val="0"/>
                </a:spcBef>
                <a:spcAft>
                  <a:spcPct val="0"/>
                </a:spcAft>
                <a:defRPr/>
              </a:pPr>
              <a:t>117</a:t>
            </a:fld>
            <a:endParaRPr lang="en-US" altLang="ja-JP" smtClean="0"/>
          </a:p>
        </p:txBody>
      </p:sp>
      <p:sp>
        <p:nvSpPr>
          <p:cNvPr id="162819" name="Rectangle 2"/>
          <p:cNvSpPr>
            <a:spLocks noGrp="1" noRot="1" noChangeAspect="1" noChangeArrowheads="1" noTextEdit="1"/>
          </p:cNvSpPr>
          <p:nvPr>
            <p:ph type="sldImg"/>
          </p:nvPr>
        </p:nvSpPr>
        <p:spPr bwMode="auto">
          <a:xfrm>
            <a:off x="1124187" y="741926"/>
            <a:ext cx="4488949" cy="3699344"/>
          </a:xfrm>
          <a:noFill/>
          <a:ln>
            <a:solidFill>
              <a:srgbClr val="000000"/>
            </a:solidFill>
            <a:miter lim="800000"/>
            <a:headEnd/>
            <a:tailEnd/>
          </a:ln>
        </p:spPr>
      </p:sp>
      <p:sp>
        <p:nvSpPr>
          <p:cNvPr id="162820" name="Rectangle 3"/>
          <p:cNvSpPr>
            <a:spLocks noGrp="1" noChangeArrowheads="1"/>
          </p:cNvSpPr>
          <p:nvPr>
            <p:ph type="body" idx="1"/>
          </p:nvPr>
        </p:nvSpPr>
        <p:spPr bwMode="auto">
          <a:xfrm>
            <a:off x="675136" y="4688007"/>
            <a:ext cx="5385492" cy="443955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605FB0-01FE-434B-9A11-172B4CCE26A5}" type="slidenum">
              <a:rPr lang="en-US" altLang="ja-JP" smtClean="0"/>
              <a:pPr fontAlgn="base">
                <a:spcBef>
                  <a:spcPct val="0"/>
                </a:spcBef>
                <a:spcAft>
                  <a:spcPct val="0"/>
                </a:spcAft>
                <a:defRPr/>
              </a:pPr>
              <a:t>118</a:t>
            </a:fld>
            <a:endParaRPr lang="en-US" altLang="ja-JP" smtClean="0"/>
          </a:p>
        </p:txBody>
      </p:sp>
      <p:sp>
        <p:nvSpPr>
          <p:cNvPr id="163843" name="Rectangle 2"/>
          <p:cNvSpPr>
            <a:spLocks noGrp="1" noRot="1" noChangeAspect="1" noChangeArrowheads="1" noTextEdit="1"/>
          </p:cNvSpPr>
          <p:nvPr>
            <p:ph type="sldImg"/>
          </p:nvPr>
        </p:nvSpPr>
        <p:spPr bwMode="auto">
          <a:xfrm>
            <a:off x="1124187" y="741926"/>
            <a:ext cx="4488949" cy="3699344"/>
          </a:xfrm>
          <a:noFill/>
          <a:ln>
            <a:solidFill>
              <a:srgbClr val="000000"/>
            </a:solidFill>
            <a:miter lim="800000"/>
            <a:headEnd/>
            <a:tailEnd/>
          </a:ln>
        </p:spPr>
      </p:sp>
      <p:sp>
        <p:nvSpPr>
          <p:cNvPr id="163844" name="Rectangle 3"/>
          <p:cNvSpPr>
            <a:spLocks noGrp="1" noChangeArrowheads="1"/>
          </p:cNvSpPr>
          <p:nvPr>
            <p:ph type="body" idx="1"/>
          </p:nvPr>
        </p:nvSpPr>
        <p:spPr bwMode="auto">
          <a:xfrm>
            <a:off x="675136" y="4688007"/>
            <a:ext cx="5385492" cy="443955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2AE789-B5CD-4DC4-8A00-A7E0C587BB1B}" type="slidenum">
              <a:rPr lang="en-US" altLang="ja-JP" smtClean="0"/>
              <a:pPr fontAlgn="base">
                <a:spcBef>
                  <a:spcPct val="0"/>
                </a:spcBef>
                <a:spcAft>
                  <a:spcPct val="0"/>
                </a:spcAft>
                <a:defRPr/>
              </a:pPr>
              <a:t>119</a:t>
            </a:fld>
            <a:endParaRPr lang="en-US" altLang="ja-JP" smtClean="0"/>
          </a:p>
        </p:txBody>
      </p:sp>
      <p:sp>
        <p:nvSpPr>
          <p:cNvPr id="164867" name="Rectangle 2"/>
          <p:cNvSpPr>
            <a:spLocks noGrp="1" noRot="1" noChangeAspect="1" noChangeArrowheads="1" noTextEdit="1"/>
          </p:cNvSpPr>
          <p:nvPr>
            <p:ph type="sldImg"/>
          </p:nvPr>
        </p:nvSpPr>
        <p:spPr bwMode="auto">
          <a:xfrm>
            <a:off x="1124187" y="741926"/>
            <a:ext cx="4488949" cy="3699344"/>
          </a:xfrm>
          <a:noFill/>
          <a:ln>
            <a:solidFill>
              <a:srgbClr val="000000"/>
            </a:solidFill>
            <a:miter lim="800000"/>
            <a:headEnd/>
            <a:tailEnd/>
          </a:ln>
        </p:spPr>
      </p:sp>
      <p:sp>
        <p:nvSpPr>
          <p:cNvPr id="164868" name="Rectangle 3"/>
          <p:cNvSpPr>
            <a:spLocks noGrp="1" noChangeArrowheads="1"/>
          </p:cNvSpPr>
          <p:nvPr>
            <p:ph type="body" idx="1"/>
          </p:nvPr>
        </p:nvSpPr>
        <p:spPr bwMode="auto">
          <a:xfrm>
            <a:off x="675136" y="4688007"/>
            <a:ext cx="5385492" cy="443955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E8559B-9CF4-4910-95FF-F1E17B419CA0}" type="slidenum">
              <a:rPr lang="en-US" altLang="ja-JP" smtClean="0"/>
              <a:pPr fontAlgn="base">
                <a:spcBef>
                  <a:spcPct val="0"/>
                </a:spcBef>
                <a:spcAft>
                  <a:spcPct val="0"/>
                </a:spcAft>
                <a:defRPr/>
              </a:pPr>
              <a:t>120</a:t>
            </a:fld>
            <a:endParaRPr lang="en-US" altLang="ja-JP" smtClean="0"/>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C69CD9-04C1-4C18-855F-B7B6F3B06F98}" type="slidenum">
              <a:rPr kumimoji="0" lang="en-US" altLang="ja-JP" smtClean="0"/>
              <a:pPr fontAlgn="base">
                <a:spcBef>
                  <a:spcPct val="0"/>
                </a:spcBef>
                <a:spcAft>
                  <a:spcPct val="0"/>
                </a:spcAft>
                <a:defRPr/>
              </a:pPr>
              <a:t>19</a:t>
            </a:fld>
            <a:endParaRPr kumimoji="0" lang="en-US" altLang="ja-JP" smtClean="0"/>
          </a:p>
        </p:txBody>
      </p:sp>
      <p:sp>
        <p:nvSpPr>
          <p:cNvPr id="98307" name="Rectangle 2"/>
          <p:cNvSpPr>
            <a:spLocks noGrp="1" noRot="1" noChangeAspect="1" noChangeArrowheads="1" noTextEdit="1"/>
          </p:cNvSpPr>
          <p:nvPr>
            <p:ph type="sldImg"/>
          </p:nvPr>
        </p:nvSpPr>
        <p:spPr bwMode="auto">
          <a:xfrm>
            <a:off x="901700" y="739775"/>
            <a:ext cx="4935538" cy="3702050"/>
          </a:xfrm>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1B36D6-C34B-4F59-B5CB-A39BBE060209}" type="slidenum">
              <a:rPr lang="en-US" altLang="ja-JP" smtClean="0"/>
              <a:pPr fontAlgn="base">
                <a:spcBef>
                  <a:spcPct val="0"/>
                </a:spcBef>
                <a:spcAft>
                  <a:spcPct val="0"/>
                </a:spcAft>
                <a:defRPr/>
              </a:pPr>
              <a:t>121</a:t>
            </a:fld>
            <a:endParaRPr lang="en-US" altLang="ja-JP" smtClean="0"/>
          </a:p>
        </p:txBody>
      </p:sp>
      <p:sp>
        <p:nvSpPr>
          <p:cNvPr id="166915" name="Rectangle 2"/>
          <p:cNvSpPr>
            <a:spLocks noGrp="1" noRot="1" noChangeAspect="1" noChangeArrowheads="1" noTextEdit="1"/>
          </p:cNvSpPr>
          <p:nvPr>
            <p:ph type="sldImg"/>
          </p:nvPr>
        </p:nvSpPr>
        <p:spPr bwMode="auto">
          <a:xfrm>
            <a:off x="901700" y="739775"/>
            <a:ext cx="4935538" cy="3702050"/>
          </a:xfrm>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EB012D-77B3-4956-9FD7-5A6A2C584B24}" type="slidenum">
              <a:rPr kumimoji="0" lang="en-US" altLang="ja-JP" smtClean="0"/>
              <a:pPr fontAlgn="base">
                <a:spcBef>
                  <a:spcPct val="0"/>
                </a:spcBef>
                <a:spcAft>
                  <a:spcPct val="0"/>
                </a:spcAft>
                <a:defRPr/>
              </a:pPr>
              <a:t>122</a:t>
            </a:fld>
            <a:endParaRPr kumimoji="0" lang="en-US" altLang="ja-JP" smtClean="0"/>
          </a:p>
        </p:txBody>
      </p:sp>
      <p:sp>
        <p:nvSpPr>
          <p:cNvPr id="99331"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99332" name="Rectangle 3"/>
          <p:cNvSpPr>
            <a:spLocks noGrp="1" noChangeArrowheads="1"/>
          </p:cNvSpPr>
          <p:nvPr>
            <p:ph type="body" idx="1"/>
          </p:nvPr>
        </p:nvSpPr>
        <p:spPr bwMode="auto">
          <a:xfrm>
            <a:off x="673100" y="4687888"/>
            <a:ext cx="5389563"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07E1B4-630C-4AB6-A5E3-E7291E741E40}" type="slidenum">
              <a:rPr kumimoji="0" lang="en-US" altLang="ja-JP" smtClean="0"/>
              <a:pPr fontAlgn="base">
                <a:spcBef>
                  <a:spcPct val="0"/>
                </a:spcBef>
                <a:spcAft>
                  <a:spcPct val="0"/>
                </a:spcAft>
                <a:defRPr/>
              </a:pPr>
              <a:t>123</a:t>
            </a:fld>
            <a:endParaRPr kumimoji="0" lang="en-US" altLang="ja-JP" smtClean="0"/>
          </a:p>
        </p:txBody>
      </p:sp>
      <p:sp>
        <p:nvSpPr>
          <p:cNvPr id="100355"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00356"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7DEE5FDC-FB9D-45EF-A243-9DF44D99A27E}" type="slidenum">
              <a:rPr lang="en-US" altLang="ja-JP" smtClean="0"/>
              <a:pPr>
                <a:defRPr/>
              </a:pPr>
              <a:t>124</a:t>
            </a:fld>
            <a:endParaRPr lang="en-US" altLang="ja-JP" smtClean="0"/>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ja-JP" altLang="ja-JP"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A91B78-3B4C-4269-9FB3-6232A5862D5F}" type="slidenum">
              <a:rPr kumimoji="0" lang="ja-JP" altLang="en-US" smtClean="0"/>
              <a:pPr fontAlgn="base">
                <a:spcBef>
                  <a:spcPct val="0"/>
                </a:spcBef>
                <a:spcAft>
                  <a:spcPct val="0"/>
                </a:spcAft>
                <a:defRPr/>
              </a:pPr>
              <a:t>126</a:t>
            </a:fld>
            <a:endParaRPr kumimoji="0" lang="en-US" altLang="ja-JP" smtClean="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F33282-5765-40E1-BD01-79F565A590C5}" type="slidenum">
              <a:rPr kumimoji="0" lang="ja-JP" altLang="en-US" smtClean="0"/>
              <a:pPr fontAlgn="base">
                <a:spcBef>
                  <a:spcPct val="0"/>
                </a:spcBef>
                <a:spcAft>
                  <a:spcPct val="0"/>
                </a:spcAft>
                <a:defRPr/>
              </a:pPr>
              <a:t>130</a:t>
            </a:fld>
            <a:endParaRPr kumimoji="0" lang="en-US" altLang="ja-JP" smtClean="0"/>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6F1A69-DD36-4345-AB85-77CBE80DDE1A}" type="slidenum">
              <a:rPr kumimoji="0" lang="ja-JP" altLang="en-US" smtClean="0"/>
              <a:pPr fontAlgn="base">
                <a:spcBef>
                  <a:spcPct val="0"/>
                </a:spcBef>
                <a:spcAft>
                  <a:spcPct val="0"/>
                </a:spcAft>
                <a:defRPr/>
              </a:pPr>
              <a:t>131</a:t>
            </a:fld>
            <a:endParaRPr kumimoji="0" lang="en-US" altLang="ja-JP" smtClean="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16E28F-3B14-4F8D-BADF-6BDE30469ED3}" type="slidenum">
              <a:rPr kumimoji="0" lang="ja-JP" altLang="en-US" smtClean="0"/>
              <a:pPr fontAlgn="base">
                <a:spcBef>
                  <a:spcPct val="0"/>
                </a:spcBef>
                <a:spcAft>
                  <a:spcPct val="0"/>
                </a:spcAft>
                <a:defRPr/>
              </a:pPr>
              <a:t>132</a:t>
            </a:fld>
            <a:endParaRPr kumimoji="0" lang="en-US" altLang="ja-JP" smtClean="0"/>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99E627-7D3A-4004-A5D3-42E31B02A38A}" type="slidenum">
              <a:rPr kumimoji="0" lang="ja-JP" altLang="en-US" smtClean="0"/>
              <a:pPr fontAlgn="base">
                <a:spcBef>
                  <a:spcPct val="0"/>
                </a:spcBef>
                <a:spcAft>
                  <a:spcPct val="0"/>
                </a:spcAft>
                <a:defRPr/>
              </a:pPr>
              <a:t>133</a:t>
            </a:fld>
            <a:endParaRPr kumimoji="0" lang="en-US" altLang="ja-JP" smtClean="0"/>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8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D45F0D-158C-48D8-98FA-8975DE872189}" type="slidenum">
              <a:rPr lang="en-US" altLang="ja-JP" smtClean="0"/>
              <a:pPr fontAlgn="base">
                <a:spcBef>
                  <a:spcPct val="0"/>
                </a:spcBef>
                <a:spcAft>
                  <a:spcPct val="0"/>
                </a:spcAft>
                <a:defRPr/>
              </a:pPr>
              <a:t>135</a:t>
            </a:fld>
            <a:endParaRPr lang="en-US" altLang="ja-JP" smtClean="0"/>
          </a:p>
        </p:txBody>
      </p:sp>
      <p:sp>
        <p:nvSpPr>
          <p:cNvPr id="121859" name="Rectangle 2"/>
          <p:cNvSpPr>
            <a:spLocks noGrp="1" noRot="1" noChangeAspect="1" noChangeArrowheads="1" noTextEdit="1"/>
          </p:cNvSpPr>
          <p:nvPr>
            <p:ph type="sldImg"/>
          </p:nvPr>
        </p:nvSpPr>
        <p:spPr bwMode="auto">
          <a:xfrm>
            <a:off x="901700" y="739775"/>
            <a:ext cx="4935538" cy="3702050"/>
          </a:xfrm>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688354-0A3A-45EE-B3ED-285371E0CA2B}" type="slidenum">
              <a:rPr kumimoji="0" lang="en-US" altLang="ja-JP" smtClean="0"/>
              <a:pPr fontAlgn="base">
                <a:spcBef>
                  <a:spcPct val="0"/>
                </a:spcBef>
                <a:spcAft>
                  <a:spcPct val="0"/>
                </a:spcAft>
                <a:defRPr/>
              </a:pPr>
              <a:t>22</a:t>
            </a:fld>
            <a:endParaRPr kumimoji="0" lang="en-US" altLang="ja-JP" smtClean="0"/>
          </a:p>
        </p:txBody>
      </p:sp>
      <p:sp>
        <p:nvSpPr>
          <p:cNvPr id="101379"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01380"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5D5FA9-3234-4D82-B3DB-171B0A0C2FB9}" type="slidenum">
              <a:rPr kumimoji="0" lang="en-US" altLang="ja-JP" smtClean="0">
                <a:latin typeface="Arial" pitchFamily="34" charset="0"/>
              </a:rPr>
              <a:pPr fontAlgn="base">
                <a:spcBef>
                  <a:spcPct val="0"/>
                </a:spcBef>
                <a:spcAft>
                  <a:spcPct val="0"/>
                </a:spcAft>
                <a:defRPr/>
              </a:pPr>
              <a:t>136</a:t>
            </a:fld>
            <a:endParaRPr kumimoji="0" lang="en-US" altLang="ja-JP" smtClean="0">
              <a:latin typeface="Arial" pitchFamily="34" charset="0"/>
            </a:endParaRPr>
          </a:p>
        </p:txBody>
      </p:sp>
      <p:sp>
        <p:nvSpPr>
          <p:cNvPr id="125955"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25956"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FE7D87-8372-440D-B4EA-883C1FCC0D06}" type="slidenum">
              <a:rPr kumimoji="0" lang="en-US" altLang="ja-JP" smtClean="0"/>
              <a:pPr fontAlgn="base">
                <a:spcBef>
                  <a:spcPct val="0"/>
                </a:spcBef>
                <a:spcAft>
                  <a:spcPct val="0"/>
                </a:spcAft>
                <a:defRPr/>
              </a:pPr>
              <a:t>23</a:t>
            </a:fld>
            <a:endParaRPr kumimoji="0" lang="en-US" altLang="ja-JP" smtClean="0"/>
          </a:p>
        </p:txBody>
      </p:sp>
      <p:sp>
        <p:nvSpPr>
          <p:cNvPr id="102403"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02404"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3F3EE4-6B82-4190-B5E5-D748B2E2B94D}" type="slidenum">
              <a:rPr kumimoji="0" lang="en-US" altLang="ja-JP" smtClean="0"/>
              <a:pPr fontAlgn="base">
                <a:spcBef>
                  <a:spcPct val="0"/>
                </a:spcBef>
                <a:spcAft>
                  <a:spcPct val="0"/>
                </a:spcAft>
                <a:defRPr/>
              </a:pPr>
              <a:t>24</a:t>
            </a:fld>
            <a:endParaRPr kumimoji="0" lang="en-US" altLang="ja-JP" smtClean="0"/>
          </a:p>
        </p:txBody>
      </p:sp>
      <p:sp>
        <p:nvSpPr>
          <p:cNvPr id="103427" name="Rectangle 2"/>
          <p:cNvSpPr>
            <a:spLocks noGrp="1" noRot="1" noChangeAspect="1" noChangeArrowheads="1" noTextEdit="1"/>
          </p:cNvSpPr>
          <p:nvPr>
            <p:ph type="sldImg"/>
          </p:nvPr>
        </p:nvSpPr>
        <p:spPr bwMode="auto">
          <a:xfrm>
            <a:off x="901700" y="741363"/>
            <a:ext cx="4933950" cy="3700462"/>
          </a:xfrm>
          <a:noFill/>
          <a:ln>
            <a:solidFill>
              <a:srgbClr val="000000"/>
            </a:solidFill>
            <a:miter lim="800000"/>
            <a:headEnd/>
            <a:tailEnd/>
          </a:ln>
        </p:spPr>
      </p:sp>
      <p:sp>
        <p:nvSpPr>
          <p:cNvPr id="103428" name="Rectangle 3"/>
          <p:cNvSpPr>
            <a:spLocks noGrp="1" noChangeArrowheads="1"/>
          </p:cNvSpPr>
          <p:nvPr>
            <p:ph type="body" idx="1"/>
          </p:nvPr>
        </p:nvSpPr>
        <p:spPr bwMode="auto">
          <a:xfrm>
            <a:off x="674688" y="4687888"/>
            <a:ext cx="5386387" cy="4440237"/>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auto">
              <a:spcBef>
                <a:spcPts val="0"/>
              </a:spcBef>
              <a:spcAft>
                <a:spcPts val="0"/>
              </a:spcAft>
              <a:defRPr/>
            </a:pPr>
            <a:endParaRPr kumimoji="0" lang="ja-JP" altLang="en-US">
              <a:latin typeface="+mn-lt"/>
              <a:ea typeface="+mn-ea"/>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kumimoji="0" lang="ja-JP" altLang="en-US">
              <a:latin typeface="+mn-lt"/>
              <a:ea typeface="+mn-ea"/>
            </a:endParaRPr>
          </a:p>
        </p:txBody>
      </p:sp>
      <p:sp>
        <p:nvSpPr>
          <p:cNvPr id="2560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smtClean="0"/>
              <a:t>マスタ タイトルの書式設定</a:t>
            </a:r>
            <a:endParaRPr lang="ja-JP" altLang="en-US"/>
          </a:p>
        </p:txBody>
      </p:sp>
      <p:sp>
        <p:nvSpPr>
          <p:cNvPr id="256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ja-JP" altLang="en-US" smtClean="0"/>
              <a:t>マスタ サブタイトルの書式設定</a:t>
            </a:r>
            <a:endParaRPr lang="ja-JP" altLang="en-US"/>
          </a:p>
        </p:txBody>
      </p:sp>
      <p:sp>
        <p:nvSpPr>
          <p:cNvPr id="6" name="Rectangle 4"/>
          <p:cNvSpPr>
            <a:spLocks noGrp="1" noChangeArrowheads="1"/>
          </p:cNvSpPr>
          <p:nvPr>
            <p:ph type="dt" sz="half" idx="10"/>
          </p:nvPr>
        </p:nvSpPr>
        <p:spPr/>
        <p:txBody>
          <a:bodyPr/>
          <a:lstStyle>
            <a:lvl1pPr algn="l">
              <a:defRPr/>
            </a:lvl1pPr>
          </a:lstStyle>
          <a:p>
            <a:pPr>
              <a:defRPr/>
            </a:pPr>
            <a:fld id="{7D3B5ACE-4781-4F37-BB86-42B56EBE86E2}" type="datetimeFigureOut">
              <a:rPr lang="en-US"/>
              <a:pPr>
                <a:defRPr/>
              </a:pPr>
              <a:t>8/3/2009</a:t>
            </a:fld>
            <a:endParaRPr lang="en-US"/>
          </a:p>
        </p:txBody>
      </p:sp>
      <p:sp>
        <p:nvSpPr>
          <p:cNvPr id="7" name="Rectangle 5"/>
          <p:cNvSpPr>
            <a:spLocks noGrp="1" noChangeArrowheads="1"/>
          </p:cNvSpPr>
          <p:nvPr>
            <p:ph type="ftr" sz="quarter" idx="11"/>
          </p:nvPr>
        </p:nvSpPr>
        <p:spPr>
          <a:xfrm>
            <a:off x="3124200" y="6243638"/>
            <a:ext cx="2895600" cy="457200"/>
          </a:xfrm>
        </p:spPr>
        <p:txBody>
          <a:bodyPr/>
          <a:lstStyle>
            <a:lvl1pPr>
              <a:defRPr sz="1200">
                <a:solidFill>
                  <a:schemeClr val="tx1"/>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lgn="r">
              <a:defRPr/>
            </a:lvl1pPr>
          </a:lstStyle>
          <a:p>
            <a:pPr>
              <a:defRPr/>
            </a:pPr>
            <a:fld id="{D2FA3645-4403-4225-A1D9-C7AC7162DF6F}" type="slidenum">
              <a:rPr lang="en-US"/>
              <a:pPr>
                <a:defRPr/>
              </a:pPr>
              <a:t>&lt;#&gt;</a:t>
            </a:fld>
            <a:endParaRPr lang="en-US" sz="1400" dirty="0">
              <a:solidFill>
                <a:srgbClr val="FFFFFF"/>
              </a:solidFill>
            </a:endParaRPr>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l">
              <a:defRPr/>
            </a:lvl1pPr>
          </a:lstStyle>
          <a:p>
            <a:pPr>
              <a:defRPr/>
            </a:pPr>
            <a:fld id="{8E269F31-70B6-45A5-AC82-4E3B1760CB4E}" type="datetimeFigureOut">
              <a:rPr lang="en-US"/>
              <a:pPr>
                <a:defRPr/>
              </a:pPr>
              <a:t>8/3/2009</a:t>
            </a:fld>
            <a:endParaRPr lang="en-US"/>
          </a:p>
        </p:txBody>
      </p:sp>
      <p:sp>
        <p:nvSpPr>
          <p:cNvPr id="5"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lgn="r">
              <a:defRPr/>
            </a:lvl1pPr>
          </a:lstStyle>
          <a:p>
            <a:pPr>
              <a:defRPr/>
            </a:pPr>
            <a:fld id="{99ADB78A-FE71-4358-84B1-B15A2ACF49C8}" type="slidenum">
              <a:rPr lang="en-US"/>
              <a:pPr>
                <a:defRPr/>
              </a:pPr>
              <a:t>&lt;#&gt;</a:t>
            </a:fld>
            <a:endParaRPr lang="en-US"/>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l">
              <a:defRPr/>
            </a:lvl1pPr>
          </a:lstStyle>
          <a:p>
            <a:pPr>
              <a:defRPr/>
            </a:pPr>
            <a:fld id="{9DBC7A2C-6FC7-42F8-BB5C-20B72BBA6698}" type="datetimeFigureOut">
              <a:rPr lang="en-US"/>
              <a:pPr>
                <a:defRPr/>
              </a:pPr>
              <a:t>8/3/2009</a:t>
            </a:fld>
            <a:endParaRPr lang="en-US"/>
          </a:p>
        </p:txBody>
      </p:sp>
      <p:sp>
        <p:nvSpPr>
          <p:cNvPr id="5"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lgn="r">
              <a:defRPr/>
            </a:lvl1pPr>
          </a:lstStyle>
          <a:p>
            <a:pPr>
              <a:defRPr/>
            </a:pPr>
            <a:fld id="{82021B96-C64B-4BD0-85BC-5DEEE8602041}" type="slidenum">
              <a:rPr lang="en-US"/>
              <a:pPr>
                <a:defRPr/>
              </a:pPr>
              <a:t>&lt;#&gt;</a:t>
            </a:fld>
            <a:endParaRPr lang="en-US"/>
          </a:p>
        </p:txBody>
      </p:sp>
    </p:spTree>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lgn="l">
              <a:defRPr/>
            </a:lvl1pPr>
          </a:lstStyle>
          <a:p>
            <a:pPr>
              <a:defRPr/>
            </a:pPr>
            <a:fld id="{9B7FED0B-3502-42E4-BD20-A804AB910F3B}" type="datetimeFigureOut">
              <a:rPr lang="ja-JP" altLang="en-US"/>
              <a:pPr>
                <a:defRPr/>
              </a:pPr>
              <a:t>2009/8/3</a:t>
            </a:fld>
            <a:endParaRPr lang="ja-JP" altLang="en-US"/>
          </a:p>
        </p:txBody>
      </p:sp>
      <p:sp>
        <p:nvSpPr>
          <p:cNvPr id="4" name="Rectangle 5"/>
          <p:cNvSpPr>
            <a:spLocks noGrp="1" noChangeArrowheads="1"/>
          </p:cNvSpPr>
          <p:nvPr>
            <p:ph type="ftr" sz="quarter" idx="11"/>
          </p:nvPr>
        </p:nvSpPr>
        <p:spPr/>
        <p:txBody>
          <a:bodyPr/>
          <a:lstStyle>
            <a:lvl1pPr>
              <a:defRPr kumimoji="1" sz="1200">
                <a:solidFill>
                  <a:schemeClr val="tx1"/>
                </a:solidFill>
              </a:defRPr>
            </a:lvl1pPr>
          </a:lstStyle>
          <a:p>
            <a:pPr>
              <a:defRPr/>
            </a:pPr>
            <a:endParaRPr lang="ja-JP" altLang="en-US"/>
          </a:p>
        </p:txBody>
      </p:sp>
      <p:sp>
        <p:nvSpPr>
          <p:cNvPr id="5" name="Rectangle 6"/>
          <p:cNvSpPr>
            <a:spLocks noGrp="1" noChangeArrowheads="1"/>
          </p:cNvSpPr>
          <p:nvPr>
            <p:ph type="sldNum" sz="quarter" idx="12"/>
          </p:nvPr>
        </p:nvSpPr>
        <p:spPr/>
        <p:txBody>
          <a:bodyPr/>
          <a:lstStyle>
            <a:lvl1pPr algn="r">
              <a:defRPr kumimoji="1"/>
            </a:lvl1pPr>
          </a:lstStyle>
          <a:p>
            <a:pPr>
              <a:defRPr/>
            </a:pPr>
            <a:fld id="{FEC52094-6AEC-4450-8B8D-3286A328FF88}" type="slidenum">
              <a:rPr lang="ja-JP" altLang="en-US"/>
              <a:pPr>
                <a:defRPr/>
              </a:pPr>
              <a:t>&lt;#&gt;</a:t>
            </a:fld>
            <a:endParaRPr lang="ja-JP" altLang="en-US"/>
          </a:p>
        </p:txBody>
      </p:sp>
    </p:spTree>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lgn="l">
              <a:defRPr/>
            </a:lvl1pPr>
          </a:lstStyle>
          <a:p>
            <a:pPr>
              <a:defRPr/>
            </a:pPr>
            <a:fld id="{8C82ABA3-5A0F-4DD2-A712-B3C8A5A7AE84}" type="datetimeFigureOut">
              <a:rPr lang="ja-JP" altLang="en-US"/>
              <a:pPr>
                <a:defRPr/>
              </a:pPr>
              <a:t>2009/8/3</a:t>
            </a:fld>
            <a:endParaRPr lang="ja-JP" altLang="en-US"/>
          </a:p>
        </p:txBody>
      </p:sp>
      <p:sp>
        <p:nvSpPr>
          <p:cNvPr id="7" name="Rectangle 5"/>
          <p:cNvSpPr>
            <a:spLocks noGrp="1" noChangeArrowheads="1"/>
          </p:cNvSpPr>
          <p:nvPr>
            <p:ph type="ftr" sz="quarter" idx="11"/>
          </p:nvPr>
        </p:nvSpPr>
        <p:spPr/>
        <p:txBody>
          <a:bodyPr/>
          <a:lstStyle>
            <a:lvl1pPr>
              <a:defRPr kumimoji="1" sz="1200">
                <a:solidFill>
                  <a:schemeClr val="tx1"/>
                </a:solidFill>
              </a:defRPr>
            </a:lvl1pPr>
          </a:lstStyle>
          <a:p>
            <a:pPr>
              <a:defRPr/>
            </a:pPr>
            <a:endParaRPr lang="ja-JP" altLang="en-US"/>
          </a:p>
        </p:txBody>
      </p:sp>
      <p:sp>
        <p:nvSpPr>
          <p:cNvPr id="8" name="Rectangle 6"/>
          <p:cNvSpPr>
            <a:spLocks noGrp="1" noChangeArrowheads="1"/>
          </p:cNvSpPr>
          <p:nvPr>
            <p:ph type="sldNum" sz="quarter" idx="12"/>
          </p:nvPr>
        </p:nvSpPr>
        <p:spPr/>
        <p:txBody>
          <a:bodyPr/>
          <a:lstStyle>
            <a:lvl1pPr algn="r">
              <a:defRPr kumimoji="1"/>
            </a:lvl1pPr>
          </a:lstStyle>
          <a:p>
            <a:pPr>
              <a:defRPr/>
            </a:pPr>
            <a:fld id="{319B40BF-8B3B-4212-B8A3-49F0BD74759E}" type="slidenum">
              <a:rPr lang="ja-JP" altLang="en-US"/>
              <a:pPr>
                <a:defRPr/>
              </a:pPr>
              <a:t>&lt;#&gt;</a:t>
            </a:fld>
            <a:endParaRPr lang="ja-JP" altLang="en-US"/>
          </a:p>
        </p:txBody>
      </p:sp>
    </p:spTree>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90A08217-F85E-4EAD-8234-1C9E086B039A}" type="datetimeFigureOut">
              <a:rPr lang="en-US"/>
              <a:pPr>
                <a:defRPr/>
              </a:pPr>
              <a:t>8/3/2009</a:t>
            </a:fld>
            <a:endParaRPr lang="en-US" sz="1400" dirty="0">
              <a:solidFill>
                <a:schemeClr val="tx2"/>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AC32849-236B-48C7-921D-4B93CF68DB4F}" type="slidenum">
              <a:rPr lang="en-US"/>
              <a:pPr>
                <a:defRPr/>
              </a:pPr>
              <a:t>&lt;#&gt;</a:t>
            </a:fld>
            <a:endParaRPr lang="en-US" sz="1400" dirty="0">
              <a:solidFill>
                <a:srgbClr val="FFFFFF"/>
              </a:solidFill>
              <a:ea typeface="+mj-ea"/>
              <a:cs typeface="+mj-cs"/>
            </a:endParaRPr>
          </a:p>
        </p:txBody>
      </p:sp>
    </p:spTree>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57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648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B8D48A5B-CB50-4BF2-96A8-CBCBF0109948}" type="datetimeFigureOut">
              <a:rPr lang="en-US"/>
              <a:pPr>
                <a:defRPr/>
              </a:pPr>
              <a:t>8/3/2009</a:t>
            </a:fld>
            <a:endParaRPr lang="en-US" sz="1400" dirty="0">
              <a:solidFill>
                <a:schemeClr val="tx2"/>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F06AD76-5017-42D9-8AE6-F263CF8DD20F}" type="slidenum">
              <a:rPr lang="en-US"/>
              <a:pPr>
                <a:defRPr/>
              </a:pPr>
              <a:t>&lt;#&gt;</a:t>
            </a:fld>
            <a:endParaRPr lang="en-US" sz="1400" dirty="0">
              <a:solidFill>
                <a:srgbClr val="FFFFFF"/>
              </a:solidFill>
              <a:ea typeface="+mj-ea"/>
              <a:cs typeface="+mj-cs"/>
            </a:endParaRPr>
          </a:p>
        </p:txBody>
      </p:sp>
    </p:spTree>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FA167FF7-A1C1-4599-84A1-94C0817C1DBD}" type="datetimeFigureOut">
              <a:rPr lang="en-US"/>
              <a:pPr>
                <a:defRPr/>
              </a:pPr>
              <a:t>8/3/2009</a:t>
            </a:fld>
            <a:endParaRPr lang="en-US" sz="1400" dirty="0">
              <a:solidFill>
                <a:schemeClr val="tx2"/>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BC3AB0-AD4A-424D-B581-5C706468CFA0}" type="slidenum">
              <a:rPr lang="en-US"/>
              <a:pPr>
                <a:defRPr/>
              </a:pPr>
              <a:t>&lt;#&gt;</a:t>
            </a:fld>
            <a:endParaRPr lang="en-US" sz="1400" dirty="0">
              <a:solidFill>
                <a:srgbClr val="FFFFFF"/>
              </a:solidFill>
              <a:ea typeface="+mj-ea"/>
              <a:cs typeface="+mj-cs"/>
            </a:endParaRPr>
          </a:p>
        </p:txBody>
      </p:sp>
    </p:spTree>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D8ABB8E5-5D37-445A-8729-1B58E485061C}" type="datetimeFigureOut">
              <a:rPr lang="en-US"/>
              <a:pPr>
                <a:defRPr/>
              </a:pPr>
              <a:t>8/3/2009</a:t>
            </a:fld>
            <a:endParaRPr lang="en-US" sz="1400" dirty="0">
              <a:solidFill>
                <a:schemeClr val="tx2"/>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3ED85B-4D17-42E0-BCA0-A18E43796268}" type="slidenum">
              <a:rPr lang="en-US"/>
              <a:pPr>
                <a:defRPr/>
              </a:pPr>
              <a:t>&lt;#&gt;</a:t>
            </a:fld>
            <a:endParaRPr lang="en-US" sz="1400" dirty="0">
              <a:solidFill>
                <a:srgbClr val="FFFFFF"/>
              </a:solidFill>
              <a:ea typeface="+mj-ea"/>
              <a:cs typeface="+mj-cs"/>
            </a:endParaRPr>
          </a:p>
        </p:txBody>
      </p:sp>
    </p:spTree>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フリーフォーム 3"/>
          <p:cNvSpPr>
            <a:spLocks/>
          </p:cNvSpPr>
          <p:nvPr/>
        </p:nvSpPr>
        <p:spPr bwMode="auto">
          <a:xfrm>
            <a:off x="0" y="0"/>
            <a:ext cx="9144000" cy="6858000"/>
          </a:xfrm>
          <a:custGeom>
            <a:avLst/>
            <a:gdLst/>
            <a:ahLst/>
            <a:cxnLst>
              <a:cxn ang="0">
                <a:pos x="1507" y="31"/>
              </a:cxn>
              <a:cxn ang="0">
                <a:pos x="2276" y="2364"/>
              </a:cxn>
              <a:cxn ang="0">
                <a:pos x="1595" y="73"/>
              </a:cxn>
              <a:cxn ang="0">
                <a:pos x="1611" y="431"/>
              </a:cxn>
              <a:cxn ang="0">
                <a:pos x="1247" y="702"/>
              </a:cxn>
              <a:cxn ang="0">
                <a:pos x="1148" y="816"/>
              </a:cxn>
              <a:cxn ang="0">
                <a:pos x="3304" y="1476"/>
              </a:cxn>
              <a:cxn ang="0">
                <a:pos x="1460" y="400"/>
              </a:cxn>
              <a:cxn ang="0">
                <a:pos x="11" y="982"/>
              </a:cxn>
              <a:cxn ang="0">
                <a:pos x="3881" y="192"/>
              </a:cxn>
              <a:cxn ang="0">
                <a:pos x="2790" y="395"/>
              </a:cxn>
              <a:cxn ang="0">
                <a:pos x="3372" y="1003"/>
              </a:cxn>
              <a:cxn ang="0">
                <a:pos x="3408" y="1013"/>
              </a:cxn>
              <a:cxn ang="0">
                <a:pos x="3491" y="1179"/>
              </a:cxn>
              <a:cxn ang="0">
                <a:pos x="3341" y="1642"/>
              </a:cxn>
              <a:cxn ang="0">
                <a:pos x="3169" y="2057"/>
              </a:cxn>
              <a:cxn ang="0">
                <a:pos x="3013" y="2359"/>
              </a:cxn>
              <a:cxn ang="0">
                <a:pos x="317" y="2343"/>
              </a:cxn>
              <a:cxn ang="0">
                <a:pos x="327" y="2696"/>
              </a:cxn>
              <a:cxn ang="0">
                <a:pos x="2665" y="2852"/>
              </a:cxn>
              <a:cxn ang="0">
                <a:pos x="4385" y="3065"/>
              </a:cxn>
              <a:cxn ang="0">
                <a:pos x="4219" y="2411"/>
              </a:cxn>
              <a:cxn ang="0">
                <a:pos x="4328" y="1455"/>
              </a:cxn>
              <a:cxn ang="0">
                <a:pos x="4193" y="1366"/>
              </a:cxn>
              <a:cxn ang="0">
                <a:pos x="4182" y="769"/>
              </a:cxn>
              <a:cxn ang="0">
                <a:pos x="4369" y="515"/>
              </a:cxn>
              <a:cxn ang="0">
                <a:pos x="307" y="2925"/>
              </a:cxn>
              <a:cxn ang="0">
                <a:pos x="4317" y="2811"/>
              </a:cxn>
              <a:cxn ang="0">
                <a:pos x="3855" y="270"/>
              </a:cxn>
              <a:cxn ang="0">
                <a:pos x="4292" y="2889"/>
              </a:cxn>
              <a:cxn ang="0">
                <a:pos x="4203" y="2717"/>
              </a:cxn>
              <a:cxn ang="0">
                <a:pos x="4027" y="2551"/>
              </a:cxn>
              <a:cxn ang="0">
                <a:pos x="348" y="1190"/>
              </a:cxn>
              <a:cxn ang="0">
                <a:pos x="790" y="634"/>
              </a:cxn>
              <a:cxn ang="0">
                <a:pos x="172" y="650"/>
              </a:cxn>
              <a:cxn ang="0">
                <a:pos x="78" y="1341"/>
              </a:cxn>
              <a:cxn ang="0">
                <a:pos x="509" y="857"/>
              </a:cxn>
              <a:cxn ang="0">
                <a:pos x="218" y="946"/>
              </a:cxn>
              <a:cxn ang="0">
                <a:pos x="333" y="1938"/>
              </a:cxn>
              <a:cxn ang="0">
                <a:pos x="244" y="1377"/>
              </a:cxn>
              <a:cxn ang="0">
                <a:pos x="629" y="1122"/>
              </a:cxn>
              <a:cxn ang="0">
                <a:pos x="795" y="587"/>
              </a:cxn>
              <a:cxn ang="0">
                <a:pos x="198" y="1341"/>
              </a:cxn>
              <a:cxn ang="0">
                <a:pos x="3865" y="99"/>
              </a:cxn>
              <a:cxn ang="0">
                <a:pos x="3315" y="899"/>
              </a:cxn>
              <a:cxn ang="0">
                <a:pos x="2276" y="2364"/>
              </a:cxn>
              <a:cxn ang="0">
                <a:pos x="3777" y="37"/>
              </a:cxn>
              <a:cxn ang="0">
                <a:pos x="125" y="1481"/>
              </a:cxn>
              <a:cxn ang="0">
                <a:pos x="114" y="1382"/>
              </a:cxn>
              <a:cxn ang="0">
                <a:pos x="2276" y="2364"/>
              </a:cxn>
              <a:cxn ang="0">
                <a:pos x="847" y="774"/>
              </a:cxn>
              <a:cxn ang="0">
                <a:pos x="1091" y="759"/>
              </a:cxn>
              <a:cxn ang="0">
                <a:pos x="1148" y="743"/>
              </a:cxn>
              <a:cxn ang="0">
                <a:pos x="889" y="831"/>
              </a:cxn>
              <a:cxn ang="0">
                <a:pos x="1018" y="857"/>
              </a:cxn>
              <a:cxn ang="0">
                <a:pos x="915" y="702"/>
              </a:cxn>
              <a:cxn ang="0">
                <a:pos x="1387" y="151"/>
              </a:cxn>
              <a:cxn ang="0">
                <a:pos x="1294" y="322"/>
              </a:cxn>
              <a:cxn ang="0">
                <a:pos x="1356" y="535"/>
              </a:cxn>
              <a:cxn ang="0">
                <a:pos x="1231" y="374"/>
              </a:cxn>
              <a:cxn ang="0">
                <a:pos x="1024" y="489"/>
              </a:cxn>
              <a:cxn ang="0">
                <a:pos x="1231" y="753"/>
              </a:cxn>
              <a:cxn ang="0">
                <a:pos x="1237" y="535"/>
              </a:cxn>
            </a:cxnLst>
            <a:rect l="0" t="0" r="0" b="0"/>
            <a:pathLst>
              <a:path w="4395" h="3107">
                <a:moveTo>
                  <a:pt x="2276" y="2364"/>
                </a:moveTo>
                <a:lnTo>
                  <a:pt x="2291" y="2380"/>
                </a:lnTo>
                <a:lnTo>
                  <a:pt x="2322" y="2385"/>
                </a:lnTo>
                <a:lnTo>
                  <a:pt x="2354" y="2390"/>
                </a:lnTo>
                <a:lnTo>
                  <a:pt x="2385" y="2380"/>
                </a:lnTo>
                <a:lnTo>
                  <a:pt x="2364" y="2369"/>
                </a:lnTo>
                <a:lnTo>
                  <a:pt x="2333" y="2369"/>
                </a:lnTo>
                <a:lnTo>
                  <a:pt x="2302" y="2364"/>
                </a:lnTo>
                <a:lnTo>
                  <a:pt x="2281" y="2364"/>
                </a:lnTo>
                <a:lnTo>
                  <a:pt x="2271" y="2364"/>
                </a:lnTo>
                <a:lnTo>
                  <a:pt x="2271" y="2364"/>
                </a:lnTo>
                <a:lnTo>
                  <a:pt x="2276" y="2364"/>
                </a:lnTo>
                <a:lnTo>
                  <a:pt x="2286" y="135"/>
                </a:lnTo>
                <a:lnTo>
                  <a:pt x="2302" y="130"/>
                </a:lnTo>
                <a:lnTo>
                  <a:pt x="2312" y="125"/>
                </a:lnTo>
                <a:lnTo>
                  <a:pt x="2317" y="135"/>
                </a:lnTo>
                <a:lnTo>
                  <a:pt x="2328" y="130"/>
                </a:lnTo>
                <a:lnTo>
                  <a:pt x="2343" y="151"/>
                </a:lnTo>
                <a:lnTo>
                  <a:pt x="2343" y="156"/>
                </a:lnTo>
                <a:lnTo>
                  <a:pt x="2348" y="151"/>
                </a:lnTo>
                <a:lnTo>
                  <a:pt x="2348" y="146"/>
                </a:lnTo>
                <a:lnTo>
                  <a:pt x="2348" y="140"/>
                </a:lnTo>
                <a:lnTo>
                  <a:pt x="2343" y="125"/>
                </a:lnTo>
                <a:lnTo>
                  <a:pt x="2354" y="125"/>
                </a:lnTo>
                <a:lnTo>
                  <a:pt x="2364" y="135"/>
                </a:lnTo>
                <a:lnTo>
                  <a:pt x="2369" y="135"/>
                </a:lnTo>
                <a:lnTo>
                  <a:pt x="2374" y="130"/>
                </a:lnTo>
                <a:lnTo>
                  <a:pt x="2374" y="125"/>
                </a:lnTo>
                <a:lnTo>
                  <a:pt x="2374" y="120"/>
                </a:lnTo>
                <a:lnTo>
                  <a:pt x="2364" y="114"/>
                </a:lnTo>
                <a:lnTo>
                  <a:pt x="2380" y="104"/>
                </a:lnTo>
                <a:lnTo>
                  <a:pt x="2364" y="99"/>
                </a:lnTo>
                <a:lnTo>
                  <a:pt x="2359" y="99"/>
                </a:lnTo>
                <a:lnTo>
                  <a:pt x="2348" y="104"/>
                </a:lnTo>
                <a:lnTo>
                  <a:pt x="2354" y="89"/>
                </a:lnTo>
                <a:lnTo>
                  <a:pt x="2328" y="94"/>
                </a:lnTo>
                <a:lnTo>
                  <a:pt x="2322" y="89"/>
                </a:lnTo>
                <a:lnTo>
                  <a:pt x="2322" y="78"/>
                </a:lnTo>
                <a:lnTo>
                  <a:pt x="2312" y="78"/>
                </a:lnTo>
                <a:lnTo>
                  <a:pt x="2297" y="78"/>
                </a:lnTo>
                <a:lnTo>
                  <a:pt x="2297" y="83"/>
                </a:lnTo>
                <a:lnTo>
                  <a:pt x="2297" y="89"/>
                </a:lnTo>
                <a:lnTo>
                  <a:pt x="2302" y="94"/>
                </a:lnTo>
                <a:lnTo>
                  <a:pt x="2286" y="109"/>
                </a:lnTo>
                <a:lnTo>
                  <a:pt x="2302" y="104"/>
                </a:lnTo>
                <a:lnTo>
                  <a:pt x="2297" y="109"/>
                </a:lnTo>
                <a:lnTo>
                  <a:pt x="2286" y="135"/>
                </a:lnTo>
                <a:lnTo>
                  <a:pt x="2276" y="2364"/>
                </a:lnTo>
                <a:lnTo>
                  <a:pt x="2338" y="302"/>
                </a:lnTo>
                <a:lnTo>
                  <a:pt x="2328" y="312"/>
                </a:lnTo>
                <a:lnTo>
                  <a:pt x="2322" y="312"/>
                </a:lnTo>
                <a:lnTo>
                  <a:pt x="2328" y="302"/>
                </a:lnTo>
                <a:lnTo>
                  <a:pt x="2322" y="302"/>
                </a:lnTo>
                <a:lnTo>
                  <a:pt x="2317" y="302"/>
                </a:lnTo>
                <a:lnTo>
                  <a:pt x="2322" y="296"/>
                </a:lnTo>
                <a:lnTo>
                  <a:pt x="2328" y="291"/>
                </a:lnTo>
                <a:lnTo>
                  <a:pt x="2317" y="296"/>
                </a:lnTo>
                <a:lnTo>
                  <a:pt x="2317" y="291"/>
                </a:lnTo>
                <a:lnTo>
                  <a:pt x="2307" y="302"/>
                </a:lnTo>
                <a:lnTo>
                  <a:pt x="2302" y="312"/>
                </a:lnTo>
                <a:lnTo>
                  <a:pt x="2297" y="312"/>
                </a:lnTo>
                <a:lnTo>
                  <a:pt x="2297" y="317"/>
                </a:lnTo>
                <a:lnTo>
                  <a:pt x="2302" y="317"/>
                </a:lnTo>
                <a:lnTo>
                  <a:pt x="2302" y="322"/>
                </a:lnTo>
                <a:lnTo>
                  <a:pt x="2307" y="322"/>
                </a:lnTo>
                <a:lnTo>
                  <a:pt x="2307" y="327"/>
                </a:lnTo>
                <a:lnTo>
                  <a:pt x="2307" y="333"/>
                </a:lnTo>
                <a:lnTo>
                  <a:pt x="2317" y="327"/>
                </a:lnTo>
                <a:lnTo>
                  <a:pt x="2317" y="322"/>
                </a:lnTo>
                <a:lnTo>
                  <a:pt x="2328" y="327"/>
                </a:lnTo>
                <a:lnTo>
                  <a:pt x="2328" y="333"/>
                </a:lnTo>
                <a:lnTo>
                  <a:pt x="2328" y="327"/>
                </a:lnTo>
                <a:lnTo>
                  <a:pt x="2328" y="322"/>
                </a:lnTo>
                <a:lnTo>
                  <a:pt x="2328" y="317"/>
                </a:lnTo>
                <a:lnTo>
                  <a:pt x="2322" y="317"/>
                </a:lnTo>
                <a:lnTo>
                  <a:pt x="2338" y="312"/>
                </a:lnTo>
                <a:lnTo>
                  <a:pt x="2338" y="302"/>
                </a:lnTo>
                <a:lnTo>
                  <a:pt x="2276" y="2364"/>
                </a:lnTo>
                <a:lnTo>
                  <a:pt x="2390" y="78"/>
                </a:lnTo>
                <a:lnTo>
                  <a:pt x="2369" y="83"/>
                </a:lnTo>
                <a:lnTo>
                  <a:pt x="2390" y="89"/>
                </a:lnTo>
                <a:lnTo>
                  <a:pt x="2390" y="78"/>
                </a:lnTo>
                <a:lnTo>
                  <a:pt x="2276" y="2364"/>
                </a:lnTo>
                <a:lnTo>
                  <a:pt x="2359" y="83"/>
                </a:lnTo>
                <a:lnTo>
                  <a:pt x="2354" y="89"/>
                </a:lnTo>
                <a:lnTo>
                  <a:pt x="2369" y="83"/>
                </a:lnTo>
                <a:lnTo>
                  <a:pt x="2359" y="83"/>
                </a:lnTo>
                <a:lnTo>
                  <a:pt x="2276" y="2364"/>
                </a:lnTo>
                <a:lnTo>
                  <a:pt x="1481" y="47"/>
                </a:lnTo>
                <a:lnTo>
                  <a:pt x="1481" y="52"/>
                </a:lnTo>
                <a:lnTo>
                  <a:pt x="1486" y="52"/>
                </a:lnTo>
                <a:lnTo>
                  <a:pt x="1486" y="57"/>
                </a:lnTo>
                <a:lnTo>
                  <a:pt x="1486" y="52"/>
                </a:lnTo>
                <a:lnTo>
                  <a:pt x="1491" y="52"/>
                </a:lnTo>
                <a:lnTo>
                  <a:pt x="1496" y="47"/>
                </a:lnTo>
                <a:lnTo>
                  <a:pt x="1502" y="47"/>
                </a:lnTo>
                <a:lnTo>
                  <a:pt x="1496" y="52"/>
                </a:lnTo>
                <a:lnTo>
                  <a:pt x="1502" y="52"/>
                </a:lnTo>
                <a:lnTo>
                  <a:pt x="1507" y="52"/>
                </a:lnTo>
                <a:lnTo>
                  <a:pt x="1507" y="47"/>
                </a:lnTo>
                <a:lnTo>
                  <a:pt x="1512" y="47"/>
                </a:lnTo>
                <a:lnTo>
                  <a:pt x="1517" y="42"/>
                </a:lnTo>
                <a:lnTo>
                  <a:pt x="1517" y="37"/>
                </a:lnTo>
                <a:lnTo>
                  <a:pt x="1507" y="37"/>
                </a:lnTo>
                <a:lnTo>
                  <a:pt x="1507" y="31"/>
                </a:lnTo>
                <a:lnTo>
                  <a:pt x="1502" y="26"/>
                </a:lnTo>
                <a:lnTo>
                  <a:pt x="1496" y="31"/>
                </a:lnTo>
                <a:lnTo>
                  <a:pt x="1491" y="31"/>
                </a:lnTo>
                <a:lnTo>
                  <a:pt x="1486" y="37"/>
                </a:lnTo>
                <a:lnTo>
                  <a:pt x="1481" y="47"/>
                </a:lnTo>
                <a:lnTo>
                  <a:pt x="2276" y="2364"/>
                </a:lnTo>
                <a:lnTo>
                  <a:pt x="1476" y="172"/>
                </a:lnTo>
                <a:lnTo>
                  <a:pt x="1486" y="172"/>
                </a:lnTo>
                <a:lnTo>
                  <a:pt x="1491" y="166"/>
                </a:lnTo>
                <a:lnTo>
                  <a:pt x="1486" y="161"/>
                </a:lnTo>
                <a:lnTo>
                  <a:pt x="1476" y="166"/>
                </a:lnTo>
                <a:lnTo>
                  <a:pt x="1476" y="172"/>
                </a:lnTo>
                <a:lnTo>
                  <a:pt x="2276" y="2364"/>
                </a:lnTo>
                <a:lnTo>
                  <a:pt x="2686" y="2250"/>
                </a:lnTo>
                <a:lnTo>
                  <a:pt x="2702" y="2234"/>
                </a:lnTo>
                <a:lnTo>
                  <a:pt x="2702" y="2229"/>
                </a:lnTo>
                <a:lnTo>
                  <a:pt x="2691" y="2224"/>
                </a:lnTo>
                <a:lnTo>
                  <a:pt x="2681" y="2218"/>
                </a:lnTo>
                <a:lnTo>
                  <a:pt x="2681" y="2213"/>
                </a:lnTo>
                <a:lnTo>
                  <a:pt x="2686" y="2208"/>
                </a:lnTo>
                <a:lnTo>
                  <a:pt x="2671" y="2218"/>
                </a:lnTo>
                <a:lnTo>
                  <a:pt x="2660" y="2229"/>
                </a:lnTo>
                <a:lnTo>
                  <a:pt x="2655" y="2239"/>
                </a:lnTo>
                <a:lnTo>
                  <a:pt x="2660" y="2250"/>
                </a:lnTo>
                <a:lnTo>
                  <a:pt x="2671" y="2250"/>
                </a:lnTo>
                <a:lnTo>
                  <a:pt x="2686" y="2250"/>
                </a:lnTo>
                <a:lnTo>
                  <a:pt x="2276" y="2364"/>
                </a:lnTo>
                <a:lnTo>
                  <a:pt x="1683" y="21"/>
                </a:lnTo>
                <a:lnTo>
                  <a:pt x="1683" y="26"/>
                </a:lnTo>
                <a:lnTo>
                  <a:pt x="1683" y="31"/>
                </a:lnTo>
                <a:lnTo>
                  <a:pt x="1689" y="31"/>
                </a:lnTo>
                <a:lnTo>
                  <a:pt x="1689" y="37"/>
                </a:lnTo>
                <a:lnTo>
                  <a:pt x="1689" y="31"/>
                </a:lnTo>
                <a:lnTo>
                  <a:pt x="1694" y="37"/>
                </a:lnTo>
                <a:lnTo>
                  <a:pt x="1694" y="31"/>
                </a:lnTo>
                <a:lnTo>
                  <a:pt x="1699" y="37"/>
                </a:lnTo>
                <a:lnTo>
                  <a:pt x="1699" y="31"/>
                </a:lnTo>
                <a:lnTo>
                  <a:pt x="1704" y="31"/>
                </a:lnTo>
                <a:lnTo>
                  <a:pt x="1709" y="26"/>
                </a:lnTo>
                <a:lnTo>
                  <a:pt x="1709" y="21"/>
                </a:lnTo>
                <a:lnTo>
                  <a:pt x="1709" y="26"/>
                </a:lnTo>
                <a:lnTo>
                  <a:pt x="1715" y="21"/>
                </a:lnTo>
                <a:lnTo>
                  <a:pt x="1715" y="16"/>
                </a:lnTo>
                <a:lnTo>
                  <a:pt x="1715" y="11"/>
                </a:lnTo>
                <a:lnTo>
                  <a:pt x="1715" y="5"/>
                </a:lnTo>
                <a:lnTo>
                  <a:pt x="1709" y="5"/>
                </a:lnTo>
                <a:lnTo>
                  <a:pt x="1704" y="5"/>
                </a:lnTo>
                <a:lnTo>
                  <a:pt x="1699" y="11"/>
                </a:lnTo>
                <a:lnTo>
                  <a:pt x="1689" y="16"/>
                </a:lnTo>
                <a:lnTo>
                  <a:pt x="1683" y="21"/>
                </a:lnTo>
                <a:lnTo>
                  <a:pt x="2276" y="2364"/>
                </a:lnTo>
                <a:lnTo>
                  <a:pt x="1496" y="639"/>
                </a:lnTo>
                <a:lnTo>
                  <a:pt x="1496" y="644"/>
                </a:lnTo>
                <a:lnTo>
                  <a:pt x="1502" y="644"/>
                </a:lnTo>
                <a:lnTo>
                  <a:pt x="1507" y="639"/>
                </a:lnTo>
                <a:lnTo>
                  <a:pt x="1502" y="639"/>
                </a:lnTo>
                <a:lnTo>
                  <a:pt x="1496" y="639"/>
                </a:lnTo>
                <a:lnTo>
                  <a:pt x="2276" y="2364"/>
                </a:lnTo>
                <a:lnTo>
                  <a:pt x="1637" y="348"/>
                </a:lnTo>
                <a:lnTo>
                  <a:pt x="1642" y="353"/>
                </a:lnTo>
                <a:lnTo>
                  <a:pt x="1637" y="359"/>
                </a:lnTo>
                <a:lnTo>
                  <a:pt x="1642" y="359"/>
                </a:lnTo>
                <a:lnTo>
                  <a:pt x="1637" y="359"/>
                </a:lnTo>
                <a:lnTo>
                  <a:pt x="1642" y="359"/>
                </a:lnTo>
                <a:lnTo>
                  <a:pt x="1637" y="364"/>
                </a:lnTo>
                <a:lnTo>
                  <a:pt x="1642" y="364"/>
                </a:lnTo>
                <a:lnTo>
                  <a:pt x="1642" y="369"/>
                </a:lnTo>
                <a:lnTo>
                  <a:pt x="1647" y="369"/>
                </a:lnTo>
                <a:lnTo>
                  <a:pt x="1647" y="374"/>
                </a:lnTo>
                <a:lnTo>
                  <a:pt x="1647" y="369"/>
                </a:lnTo>
                <a:lnTo>
                  <a:pt x="1647" y="374"/>
                </a:lnTo>
                <a:lnTo>
                  <a:pt x="1652" y="369"/>
                </a:lnTo>
                <a:lnTo>
                  <a:pt x="1652" y="374"/>
                </a:lnTo>
                <a:lnTo>
                  <a:pt x="1652" y="369"/>
                </a:lnTo>
                <a:lnTo>
                  <a:pt x="1657" y="369"/>
                </a:lnTo>
                <a:lnTo>
                  <a:pt x="1663" y="369"/>
                </a:lnTo>
                <a:lnTo>
                  <a:pt x="1668" y="369"/>
                </a:lnTo>
                <a:lnTo>
                  <a:pt x="1673" y="364"/>
                </a:lnTo>
                <a:lnTo>
                  <a:pt x="1673" y="369"/>
                </a:lnTo>
                <a:lnTo>
                  <a:pt x="1673" y="364"/>
                </a:lnTo>
                <a:lnTo>
                  <a:pt x="1678" y="364"/>
                </a:lnTo>
                <a:lnTo>
                  <a:pt x="1683" y="359"/>
                </a:lnTo>
                <a:lnTo>
                  <a:pt x="1689" y="353"/>
                </a:lnTo>
                <a:lnTo>
                  <a:pt x="1694" y="348"/>
                </a:lnTo>
                <a:lnTo>
                  <a:pt x="1689" y="343"/>
                </a:lnTo>
                <a:lnTo>
                  <a:pt x="1694" y="343"/>
                </a:lnTo>
                <a:lnTo>
                  <a:pt x="1694" y="338"/>
                </a:lnTo>
                <a:lnTo>
                  <a:pt x="1689" y="338"/>
                </a:lnTo>
                <a:lnTo>
                  <a:pt x="1689" y="333"/>
                </a:lnTo>
                <a:lnTo>
                  <a:pt x="1683" y="333"/>
                </a:lnTo>
                <a:lnTo>
                  <a:pt x="1678" y="327"/>
                </a:lnTo>
                <a:lnTo>
                  <a:pt x="1673" y="333"/>
                </a:lnTo>
                <a:lnTo>
                  <a:pt x="1673" y="327"/>
                </a:lnTo>
                <a:lnTo>
                  <a:pt x="1673" y="333"/>
                </a:lnTo>
                <a:lnTo>
                  <a:pt x="1668" y="333"/>
                </a:lnTo>
                <a:lnTo>
                  <a:pt x="1663" y="333"/>
                </a:lnTo>
                <a:lnTo>
                  <a:pt x="1657" y="338"/>
                </a:lnTo>
                <a:lnTo>
                  <a:pt x="1652" y="338"/>
                </a:lnTo>
                <a:lnTo>
                  <a:pt x="1647" y="338"/>
                </a:lnTo>
                <a:lnTo>
                  <a:pt x="1652" y="338"/>
                </a:lnTo>
                <a:lnTo>
                  <a:pt x="1652" y="343"/>
                </a:lnTo>
                <a:lnTo>
                  <a:pt x="1647" y="343"/>
                </a:lnTo>
                <a:lnTo>
                  <a:pt x="1637" y="343"/>
                </a:lnTo>
                <a:lnTo>
                  <a:pt x="1637" y="348"/>
                </a:lnTo>
                <a:lnTo>
                  <a:pt x="2276" y="2364"/>
                </a:lnTo>
                <a:lnTo>
                  <a:pt x="1580" y="203"/>
                </a:lnTo>
                <a:lnTo>
                  <a:pt x="1574" y="203"/>
                </a:lnTo>
                <a:lnTo>
                  <a:pt x="1574" y="208"/>
                </a:lnTo>
                <a:lnTo>
                  <a:pt x="1580" y="208"/>
                </a:lnTo>
                <a:lnTo>
                  <a:pt x="1580" y="203"/>
                </a:lnTo>
                <a:lnTo>
                  <a:pt x="2276" y="2364"/>
                </a:lnTo>
                <a:lnTo>
                  <a:pt x="3523" y="1185"/>
                </a:lnTo>
                <a:lnTo>
                  <a:pt x="3512" y="1195"/>
                </a:lnTo>
                <a:lnTo>
                  <a:pt x="3507" y="1195"/>
                </a:lnTo>
                <a:lnTo>
                  <a:pt x="3512" y="1195"/>
                </a:lnTo>
                <a:lnTo>
                  <a:pt x="3523" y="1185"/>
                </a:lnTo>
                <a:lnTo>
                  <a:pt x="2276" y="2364"/>
                </a:lnTo>
                <a:lnTo>
                  <a:pt x="1580" y="390"/>
                </a:lnTo>
                <a:lnTo>
                  <a:pt x="1564" y="390"/>
                </a:lnTo>
                <a:lnTo>
                  <a:pt x="1554" y="400"/>
                </a:lnTo>
                <a:lnTo>
                  <a:pt x="1559" y="400"/>
                </a:lnTo>
                <a:lnTo>
                  <a:pt x="1559" y="405"/>
                </a:lnTo>
                <a:lnTo>
                  <a:pt x="1559" y="400"/>
                </a:lnTo>
                <a:lnTo>
                  <a:pt x="1559" y="405"/>
                </a:lnTo>
                <a:lnTo>
                  <a:pt x="1564" y="400"/>
                </a:lnTo>
                <a:lnTo>
                  <a:pt x="1564" y="405"/>
                </a:lnTo>
                <a:lnTo>
                  <a:pt x="1564" y="400"/>
                </a:lnTo>
                <a:lnTo>
                  <a:pt x="1574" y="400"/>
                </a:lnTo>
                <a:lnTo>
                  <a:pt x="1574" y="395"/>
                </a:lnTo>
                <a:lnTo>
                  <a:pt x="1580" y="395"/>
                </a:lnTo>
                <a:lnTo>
                  <a:pt x="1580" y="390"/>
                </a:lnTo>
                <a:lnTo>
                  <a:pt x="2276" y="2364"/>
                </a:lnTo>
                <a:lnTo>
                  <a:pt x="1554" y="89"/>
                </a:lnTo>
                <a:lnTo>
                  <a:pt x="1554" y="94"/>
                </a:lnTo>
                <a:lnTo>
                  <a:pt x="1559" y="89"/>
                </a:lnTo>
                <a:lnTo>
                  <a:pt x="1559" y="94"/>
                </a:lnTo>
                <a:lnTo>
                  <a:pt x="1564" y="94"/>
                </a:lnTo>
                <a:lnTo>
                  <a:pt x="1574" y="89"/>
                </a:lnTo>
                <a:lnTo>
                  <a:pt x="1574" y="94"/>
                </a:lnTo>
                <a:lnTo>
                  <a:pt x="1574" y="89"/>
                </a:lnTo>
                <a:lnTo>
                  <a:pt x="1580" y="89"/>
                </a:lnTo>
                <a:lnTo>
                  <a:pt x="1580" y="94"/>
                </a:lnTo>
                <a:lnTo>
                  <a:pt x="1580" y="89"/>
                </a:lnTo>
                <a:lnTo>
                  <a:pt x="1585" y="89"/>
                </a:lnTo>
                <a:lnTo>
                  <a:pt x="1590" y="83"/>
                </a:lnTo>
                <a:lnTo>
                  <a:pt x="1590" y="78"/>
                </a:lnTo>
                <a:lnTo>
                  <a:pt x="1595" y="83"/>
                </a:lnTo>
                <a:lnTo>
                  <a:pt x="1590" y="83"/>
                </a:lnTo>
                <a:lnTo>
                  <a:pt x="1590" y="89"/>
                </a:lnTo>
                <a:lnTo>
                  <a:pt x="1590" y="94"/>
                </a:lnTo>
                <a:lnTo>
                  <a:pt x="1585" y="99"/>
                </a:lnTo>
                <a:lnTo>
                  <a:pt x="1590" y="94"/>
                </a:lnTo>
                <a:lnTo>
                  <a:pt x="1590" y="99"/>
                </a:lnTo>
                <a:lnTo>
                  <a:pt x="1590" y="104"/>
                </a:lnTo>
                <a:lnTo>
                  <a:pt x="1595" y="104"/>
                </a:lnTo>
                <a:lnTo>
                  <a:pt x="1600" y="104"/>
                </a:lnTo>
                <a:lnTo>
                  <a:pt x="1600" y="109"/>
                </a:lnTo>
                <a:lnTo>
                  <a:pt x="1606" y="104"/>
                </a:lnTo>
                <a:lnTo>
                  <a:pt x="1606" y="109"/>
                </a:lnTo>
                <a:lnTo>
                  <a:pt x="1606" y="104"/>
                </a:lnTo>
                <a:lnTo>
                  <a:pt x="1611" y="109"/>
                </a:lnTo>
                <a:lnTo>
                  <a:pt x="1611" y="104"/>
                </a:lnTo>
                <a:lnTo>
                  <a:pt x="1611" y="109"/>
                </a:lnTo>
                <a:lnTo>
                  <a:pt x="1600" y="120"/>
                </a:lnTo>
                <a:lnTo>
                  <a:pt x="1600" y="125"/>
                </a:lnTo>
                <a:lnTo>
                  <a:pt x="1595" y="125"/>
                </a:lnTo>
                <a:lnTo>
                  <a:pt x="1600" y="125"/>
                </a:lnTo>
                <a:lnTo>
                  <a:pt x="1600" y="130"/>
                </a:lnTo>
                <a:lnTo>
                  <a:pt x="1600" y="125"/>
                </a:lnTo>
                <a:lnTo>
                  <a:pt x="1600" y="130"/>
                </a:lnTo>
                <a:lnTo>
                  <a:pt x="1606" y="130"/>
                </a:lnTo>
                <a:lnTo>
                  <a:pt x="1611" y="130"/>
                </a:lnTo>
                <a:lnTo>
                  <a:pt x="1616" y="125"/>
                </a:lnTo>
                <a:lnTo>
                  <a:pt x="1616" y="120"/>
                </a:lnTo>
                <a:lnTo>
                  <a:pt x="1621" y="120"/>
                </a:lnTo>
                <a:lnTo>
                  <a:pt x="1621" y="109"/>
                </a:lnTo>
                <a:lnTo>
                  <a:pt x="1616" y="109"/>
                </a:lnTo>
                <a:lnTo>
                  <a:pt x="1611" y="109"/>
                </a:lnTo>
                <a:lnTo>
                  <a:pt x="1616" y="104"/>
                </a:lnTo>
                <a:lnTo>
                  <a:pt x="1621" y="104"/>
                </a:lnTo>
                <a:lnTo>
                  <a:pt x="1626" y="99"/>
                </a:lnTo>
                <a:lnTo>
                  <a:pt x="1632" y="99"/>
                </a:lnTo>
                <a:lnTo>
                  <a:pt x="1637" y="94"/>
                </a:lnTo>
                <a:lnTo>
                  <a:pt x="1637" y="83"/>
                </a:lnTo>
                <a:lnTo>
                  <a:pt x="1642" y="89"/>
                </a:lnTo>
                <a:lnTo>
                  <a:pt x="1637" y="83"/>
                </a:lnTo>
                <a:lnTo>
                  <a:pt x="1642" y="83"/>
                </a:lnTo>
                <a:lnTo>
                  <a:pt x="1642" y="78"/>
                </a:lnTo>
                <a:lnTo>
                  <a:pt x="1642" y="73"/>
                </a:lnTo>
                <a:lnTo>
                  <a:pt x="1637" y="73"/>
                </a:lnTo>
                <a:lnTo>
                  <a:pt x="1642" y="73"/>
                </a:lnTo>
                <a:lnTo>
                  <a:pt x="1637" y="73"/>
                </a:lnTo>
                <a:lnTo>
                  <a:pt x="1642" y="68"/>
                </a:lnTo>
                <a:lnTo>
                  <a:pt x="1637" y="68"/>
                </a:lnTo>
                <a:lnTo>
                  <a:pt x="1632" y="68"/>
                </a:lnTo>
                <a:lnTo>
                  <a:pt x="1632" y="63"/>
                </a:lnTo>
                <a:lnTo>
                  <a:pt x="1626" y="68"/>
                </a:lnTo>
                <a:lnTo>
                  <a:pt x="1626" y="63"/>
                </a:lnTo>
                <a:lnTo>
                  <a:pt x="1626" y="68"/>
                </a:lnTo>
                <a:lnTo>
                  <a:pt x="1621" y="63"/>
                </a:lnTo>
                <a:lnTo>
                  <a:pt x="1621" y="68"/>
                </a:lnTo>
                <a:lnTo>
                  <a:pt x="1621" y="63"/>
                </a:lnTo>
                <a:lnTo>
                  <a:pt x="1616" y="63"/>
                </a:lnTo>
                <a:lnTo>
                  <a:pt x="1616" y="68"/>
                </a:lnTo>
                <a:lnTo>
                  <a:pt x="1611" y="68"/>
                </a:lnTo>
                <a:lnTo>
                  <a:pt x="1611" y="63"/>
                </a:lnTo>
                <a:lnTo>
                  <a:pt x="1611" y="68"/>
                </a:lnTo>
                <a:lnTo>
                  <a:pt x="1606" y="68"/>
                </a:lnTo>
                <a:lnTo>
                  <a:pt x="1600" y="68"/>
                </a:lnTo>
                <a:lnTo>
                  <a:pt x="1595" y="73"/>
                </a:lnTo>
                <a:lnTo>
                  <a:pt x="1595" y="68"/>
                </a:lnTo>
                <a:lnTo>
                  <a:pt x="1590" y="68"/>
                </a:lnTo>
                <a:lnTo>
                  <a:pt x="1595" y="63"/>
                </a:lnTo>
                <a:lnTo>
                  <a:pt x="1590" y="63"/>
                </a:lnTo>
                <a:lnTo>
                  <a:pt x="1585" y="63"/>
                </a:lnTo>
                <a:lnTo>
                  <a:pt x="1574" y="68"/>
                </a:lnTo>
                <a:lnTo>
                  <a:pt x="1564" y="68"/>
                </a:lnTo>
                <a:lnTo>
                  <a:pt x="1559" y="73"/>
                </a:lnTo>
                <a:lnTo>
                  <a:pt x="1559" y="78"/>
                </a:lnTo>
                <a:lnTo>
                  <a:pt x="1554" y="83"/>
                </a:lnTo>
                <a:lnTo>
                  <a:pt x="1554" y="89"/>
                </a:lnTo>
                <a:lnTo>
                  <a:pt x="2276" y="2364"/>
                </a:lnTo>
                <a:lnTo>
                  <a:pt x="1642" y="442"/>
                </a:lnTo>
                <a:lnTo>
                  <a:pt x="1637" y="442"/>
                </a:lnTo>
                <a:lnTo>
                  <a:pt x="1632" y="442"/>
                </a:lnTo>
                <a:lnTo>
                  <a:pt x="1626" y="442"/>
                </a:lnTo>
                <a:lnTo>
                  <a:pt x="1616" y="452"/>
                </a:lnTo>
                <a:lnTo>
                  <a:pt x="1616" y="457"/>
                </a:lnTo>
                <a:lnTo>
                  <a:pt x="1611" y="463"/>
                </a:lnTo>
                <a:lnTo>
                  <a:pt x="1611" y="468"/>
                </a:lnTo>
                <a:lnTo>
                  <a:pt x="1616" y="468"/>
                </a:lnTo>
                <a:lnTo>
                  <a:pt x="1616" y="473"/>
                </a:lnTo>
                <a:lnTo>
                  <a:pt x="1621" y="468"/>
                </a:lnTo>
                <a:lnTo>
                  <a:pt x="1621" y="473"/>
                </a:lnTo>
                <a:lnTo>
                  <a:pt x="1626" y="468"/>
                </a:lnTo>
                <a:lnTo>
                  <a:pt x="1626" y="473"/>
                </a:lnTo>
                <a:lnTo>
                  <a:pt x="1632" y="468"/>
                </a:lnTo>
                <a:lnTo>
                  <a:pt x="1637" y="463"/>
                </a:lnTo>
                <a:lnTo>
                  <a:pt x="1637" y="457"/>
                </a:lnTo>
                <a:lnTo>
                  <a:pt x="1642" y="457"/>
                </a:lnTo>
                <a:lnTo>
                  <a:pt x="1642" y="452"/>
                </a:lnTo>
                <a:lnTo>
                  <a:pt x="1642" y="447"/>
                </a:lnTo>
                <a:lnTo>
                  <a:pt x="1642" y="442"/>
                </a:lnTo>
                <a:lnTo>
                  <a:pt x="2276" y="2364"/>
                </a:lnTo>
                <a:lnTo>
                  <a:pt x="1517" y="509"/>
                </a:lnTo>
                <a:lnTo>
                  <a:pt x="1517" y="504"/>
                </a:lnTo>
                <a:lnTo>
                  <a:pt x="1517" y="499"/>
                </a:lnTo>
                <a:lnTo>
                  <a:pt x="1512" y="499"/>
                </a:lnTo>
                <a:lnTo>
                  <a:pt x="1507" y="499"/>
                </a:lnTo>
                <a:lnTo>
                  <a:pt x="1496" y="504"/>
                </a:lnTo>
                <a:lnTo>
                  <a:pt x="1491" y="504"/>
                </a:lnTo>
                <a:lnTo>
                  <a:pt x="1486" y="509"/>
                </a:lnTo>
                <a:lnTo>
                  <a:pt x="1486" y="515"/>
                </a:lnTo>
                <a:lnTo>
                  <a:pt x="1481" y="515"/>
                </a:lnTo>
                <a:lnTo>
                  <a:pt x="1481" y="520"/>
                </a:lnTo>
                <a:lnTo>
                  <a:pt x="1481" y="525"/>
                </a:lnTo>
                <a:lnTo>
                  <a:pt x="1481" y="520"/>
                </a:lnTo>
                <a:lnTo>
                  <a:pt x="1481" y="525"/>
                </a:lnTo>
                <a:lnTo>
                  <a:pt x="1481" y="530"/>
                </a:lnTo>
                <a:lnTo>
                  <a:pt x="1486" y="525"/>
                </a:lnTo>
                <a:lnTo>
                  <a:pt x="1486" y="530"/>
                </a:lnTo>
                <a:lnTo>
                  <a:pt x="1491" y="525"/>
                </a:lnTo>
                <a:lnTo>
                  <a:pt x="1491" y="530"/>
                </a:lnTo>
                <a:lnTo>
                  <a:pt x="1491" y="525"/>
                </a:lnTo>
                <a:lnTo>
                  <a:pt x="1496" y="525"/>
                </a:lnTo>
                <a:lnTo>
                  <a:pt x="1496" y="530"/>
                </a:lnTo>
                <a:lnTo>
                  <a:pt x="1496" y="525"/>
                </a:lnTo>
                <a:lnTo>
                  <a:pt x="1502" y="525"/>
                </a:lnTo>
                <a:lnTo>
                  <a:pt x="1502" y="530"/>
                </a:lnTo>
                <a:lnTo>
                  <a:pt x="1502" y="525"/>
                </a:lnTo>
                <a:lnTo>
                  <a:pt x="1507" y="525"/>
                </a:lnTo>
                <a:lnTo>
                  <a:pt x="1507" y="520"/>
                </a:lnTo>
                <a:lnTo>
                  <a:pt x="1512" y="520"/>
                </a:lnTo>
                <a:lnTo>
                  <a:pt x="1517" y="515"/>
                </a:lnTo>
                <a:lnTo>
                  <a:pt x="1517" y="509"/>
                </a:lnTo>
                <a:lnTo>
                  <a:pt x="2276" y="2364"/>
                </a:lnTo>
                <a:lnTo>
                  <a:pt x="1595" y="400"/>
                </a:lnTo>
                <a:lnTo>
                  <a:pt x="1600" y="400"/>
                </a:lnTo>
                <a:lnTo>
                  <a:pt x="1606" y="400"/>
                </a:lnTo>
                <a:lnTo>
                  <a:pt x="1606" y="395"/>
                </a:lnTo>
                <a:lnTo>
                  <a:pt x="1606" y="390"/>
                </a:lnTo>
                <a:lnTo>
                  <a:pt x="1611" y="390"/>
                </a:lnTo>
                <a:lnTo>
                  <a:pt x="1611" y="385"/>
                </a:lnTo>
                <a:lnTo>
                  <a:pt x="1606" y="385"/>
                </a:lnTo>
                <a:lnTo>
                  <a:pt x="1606" y="379"/>
                </a:lnTo>
                <a:lnTo>
                  <a:pt x="1600" y="379"/>
                </a:lnTo>
                <a:lnTo>
                  <a:pt x="1590" y="385"/>
                </a:lnTo>
                <a:lnTo>
                  <a:pt x="1590" y="390"/>
                </a:lnTo>
                <a:lnTo>
                  <a:pt x="1585" y="390"/>
                </a:lnTo>
                <a:lnTo>
                  <a:pt x="1585" y="395"/>
                </a:lnTo>
                <a:lnTo>
                  <a:pt x="1580" y="400"/>
                </a:lnTo>
                <a:lnTo>
                  <a:pt x="1585" y="400"/>
                </a:lnTo>
                <a:lnTo>
                  <a:pt x="1590" y="400"/>
                </a:lnTo>
                <a:lnTo>
                  <a:pt x="1590" y="405"/>
                </a:lnTo>
                <a:lnTo>
                  <a:pt x="1595" y="400"/>
                </a:lnTo>
                <a:lnTo>
                  <a:pt x="2276" y="2364"/>
                </a:lnTo>
                <a:lnTo>
                  <a:pt x="1522" y="109"/>
                </a:lnTo>
                <a:lnTo>
                  <a:pt x="1522" y="114"/>
                </a:lnTo>
                <a:lnTo>
                  <a:pt x="1528" y="114"/>
                </a:lnTo>
                <a:lnTo>
                  <a:pt x="1528" y="120"/>
                </a:lnTo>
                <a:lnTo>
                  <a:pt x="1533" y="120"/>
                </a:lnTo>
                <a:lnTo>
                  <a:pt x="1538" y="120"/>
                </a:lnTo>
                <a:lnTo>
                  <a:pt x="1548" y="109"/>
                </a:lnTo>
                <a:lnTo>
                  <a:pt x="1548" y="104"/>
                </a:lnTo>
                <a:lnTo>
                  <a:pt x="1548" y="99"/>
                </a:lnTo>
                <a:lnTo>
                  <a:pt x="1543" y="99"/>
                </a:lnTo>
                <a:lnTo>
                  <a:pt x="1538" y="99"/>
                </a:lnTo>
                <a:lnTo>
                  <a:pt x="1533" y="99"/>
                </a:lnTo>
                <a:lnTo>
                  <a:pt x="1533" y="104"/>
                </a:lnTo>
                <a:lnTo>
                  <a:pt x="1528" y="104"/>
                </a:lnTo>
                <a:lnTo>
                  <a:pt x="1528" y="109"/>
                </a:lnTo>
                <a:lnTo>
                  <a:pt x="1522" y="109"/>
                </a:lnTo>
                <a:lnTo>
                  <a:pt x="2276" y="2364"/>
                </a:lnTo>
                <a:lnTo>
                  <a:pt x="1611" y="437"/>
                </a:lnTo>
                <a:lnTo>
                  <a:pt x="1611" y="431"/>
                </a:lnTo>
                <a:lnTo>
                  <a:pt x="1606" y="437"/>
                </a:lnTo>
                <a:lnTo>
                  <a:pt x="1611" y="437"/>
                </a:lnTo>
                <a:lnTo>
                  <a:pt x="2276" y="2364"/>
                </a:lnTo>
                <a:lnTo>
                  <a:pt x="1543" y="546"/>
                </a:lnTo>
                <a:lnTo>
                  <a:pt x="1528" y="546"/>
                </a:lnTo>
                <a:lnTo>
                  <a:pt x="1522" y="556"/>
                </a:lnTo>
                <a:lnTo>
                  <a:pt x="1522" y="561"/>
                </a:lnTo>
                <a:lnTo>
                  <a:pt x="1522" y="566"/>
                </a:lnTo>
                <a:lnTo>
                  <a:pt x="1528" y="561"/>
                </a:lnTo>
                <a:lnTo>
                  <a:pt x="1522" y="566"/>
                </a:lnTo>
                <a:lnTo>
                  <a:pt x="1528" y="566"/>
                </a:lnTo>
                <a:lnTo>
                  <a:pt x="1533" y="566"/>
                </a:lnTo>
                <a:lnTo>
                  <a:pt x="1538" y="561"/>
                </a:lnTo>
                <a:lnTo>
                  <a:pt x="1538" y="556"/>
                </a:lnTo>
                <a:lnTo>
                  <a:pt x="1543" y="556"/>
                </a:lnTo>
                <a:lnTo>
                  <a:pt x="1543" y="546"/>
                </a:lnTo>
                <a:lnTo>
                  <a:pt x="2276" y="2364"/>
                </a:lnTo>
                <a:lnTo>
                  <a:pt x="1377" y="416"/>
                </a:lnTo>
                <a:lnTo>
                  <a:pt x="1382" y="416"/>
                </a:lnTo>
                <a:lnTo>
                  <a:pt x="1387" y="416"/>
                </a:lnTo>
                <a:lnTo>
                  <a:pt x="1387" y="411"/>
                </a:lnTo>
                <a:lnTo>
                  <a:pt x="1382" y="411"/>
                </a:lnTo>
                <a:lnTo>
                  <a:pt x="1377" y="416"/>
                </a:lnTo>
                <a:lnTo>
                  <a:pt x="2276" y="2364"/>
                </a:lnTo>
                <a:lnTo>
                  <a:pt x="1320" y="779"/>
                </a:lnTo>
                <a:lnTo>
                  <a:pt x="1320" y="774"/>
                </a:lnTo>
                <a:lnTo>
                  <a:pt x="1315" y="779"/>
                </a:lnTo>
                <a:lnTo>
                  <a:pt x="1309" y="779"/>
                </a:lnTo>
                <a:lnTo>
                  <a:pt x="1304" y="779"/>
                </a:lnTo>
                <a:lnTo>
                  <a:pt x="1299" y="779"/>
                </a:lnTo>
                <a:lnTo>
                  <a:pt x="1299" y="785"/>
                </a:lnTo>
                <a:lnTo>
                  <a:pt x="1294" y="779"/>
                </a:lnTo>
                <a:lnTo>
                  <a:pt x="1289" y="785"/>
                </a:lnTo>
                <a:lnTo>
                  <a:pt x="1283" y="785"/>
                </a:lnTo>
                <a:lnTo>
                  <a:pt x="1283" y="790"/>
                </a:lnTo>
                <a:lnTo>
                  <a:pt x="1283" y="795"/>
                </a:lnTo>
                <a:lnTo>
                  <a:pt x="1283" y="800"/>
                </a:lnTo>
                <a:lnTo>
                  <a:pt x="1278" y="805"/>
                </a:lnTo>
                <a:lnTo>
                  <a:pt x="1283" y="805"/>
                </a:lnTo>
                <a:lnTo>
                  <a:pt x="1278" y="805"/>
                </a:lnTo>
                <a:lnTo>
                  <a:pt x="1283" y="805"/>
                </a:lnTo>
                <a:lnTo>
                  <a:pt x="1278" y="811"/>
                </a:lnTo>
                <a:lnTo>
                  <a:pt x="1283" y="811"/>
                </a:lnTo>
                <a:lnTo>
                  <a:pt x="1278" y="816"/>
                </a:lnTo>
                <a:lnTo>
                  <a:pt x="1283" y="816"/>
                </a:lnTo>
                <a:lnTo>
                  <a:pt x="1289" y="816"/>
                </a:lnTo>
                <a:lnTo>
                  <a:pt x="1283" y="821"/>
                </a:lnTo>
                <a:lnTo>
                  <a:pt x="1289" y="816"/>
                </a:lnTo>
                <a:lnTo>
                  <a:pt x="1289" y="821"/>
                </a:lnTo>
                <a:lnTo>
                  <a:pt x="1294" y="816"/>
                </a:lnTo>
                <a:lnTo>
                  <a:pt x="1294" y="821"/>
                </a:lnTo>
                <a:lnTo>
                  <a:pt x="1294" y="816"/>
                </a:lnTo>
                <a:lnTo>
                  <a:pt x="1299" y="821"/>
                </a:lnTo>
                <a:lnTo>
                  <a:pt x="1299" y="816"/>
                </a:lnTo>
                <a:lnTo>
                  <a:pt x="1299" y="821"/>
                </a:lnTo>
                <a:lnTo>
                  <a:pt x="1304" y="816"/>
                </a:lnTo>
                <a:lnTo>
                  <a:pt x="1304" y="821"/>
                </a:lnTo>
                <a:lnTo>
                  <a:pt x="1304" y="816"/>
                </a:lnTo>
                <a:lnTo>
                  <a:pt x="1309" y="816"/>
                </a:lnTo>
                <a:lnTo>
                  <a:pt x="1315" y="816"/>
                </a:lnTo>
                <a:lnTo>
                  <a:pt x="1320" y="811"/>
                </a:lnTo>
                <a:lnTo>
                  <a:pt x="1325" y="811"/>
                </a:lnTo>
                <a:lnTo>
                  <a:pt x="1325" y="805"/>
                </a:lnTo>
                <a:lnTo>
                  <a:pt x="1330" y="800"/>
                </a:lnTo>
                <a:lnTo>
                  <a:pt x="1330" y="795"/>
                </a:lnTo>
                <a:lnTo>
                  <a:pt x="1335" y="795"/>
                </a:lnTo>
                <a:lnTo>
                  <a:pt x="1330" y="795"/>
                </a:lnTo>
                <a:lnTo>
                  <a:pt x="1335" y="790"/>
                </a:lnTo>
                <a:lnTo>
                  <a:pt x="1330" y="790"/>
                </a:lnTo>
                <a:lnTo>
                  <a:pt x="1335" y="790"/>
                </a:lnTo>
                <a:lnTo>
                  <a:pt x="1330" y="790"/>
                </a:lnTo>
                <a:lnTo>
                  <a:pt x="1330" y="785"/>
                </a:lnTo>
                <a:lnTo>
                  <a:pt x="1335" y="785"/>
                </a:lnTo>
                <a:lnTo>
                  <a:pt x="1330" y="785"/>
                </a:lnTo>
                <a:lnTo>
                  <a:pt x="1330" y="779"/>
                </a:lnTo>
                <a:lnTo>
                  <a:pt x="1330" y="785"/>
                </a:lnTo>
                <a:lnTo>
                  <a:pt x="1330" y="779"/>
                </a:lnTo>
                <a:lnTo>
                  <a:pt x="1325" y="779"/>
                </a:lnTo>
                <a:lnTo>
                  <a:pt x="1320" y="779"/>
                </a:lnTo>
                <a:lnTo>
                  <a:pt x="2276" y="2364"/>
                </a:lnTo>
                <a:lnTo>
                  <a:pt x="1247" y="821"/>
                </a:lnTo>
                <a:lnTo>
                  <a:pt x="1247" y="816"/>
                </a:lnTo>
                <a:lnTo>
                  <a:pt x="1247" y="811"/>
                </a:lnTo>
                <a:lnTo>
                  <a:pt x="1242" y="811"/>
                </a:lnTo>
                <a:lnTo>
                  <a:pt x="1231" y="816"/>
                </a:lnTo>
                <a:lnTo>
                  <a:pt x="1231" y="811"/>
                </a:lnTo>
                <a:lnTo>
                  <a:pt x="1231" y="816"/>
                </a:lnTo>
                <a:lnTo>
                  <a:pt x="1226" y="816"/>
                </a:lnTo>
                <a:lnTo>
                  <a:pt x="1226" y="821"/>
                </a:lnTo>
                <a:lnTo>
                  <a:pt x="1221" y="821"/>
                </a:lnTo>
                <a:lnTo>
                  <a:pt x="1221" y="826"/>
                </a:lnTo>
                <a:lnTo>
                  <a:pt x="1226" y="831"/>
                </a:lnTo>
                <a:lnTo>
                  <a:pt x="1221" y="831"/>
                </a:lnTo>
                <a:lnTo>
                  <a:pt x="1226" y="831"/>
                </a:lnTo>
                <a:lnTo>
                  <a:pt x="1226" y="837"/>
                </a:lnTo>
                <a:lnTo>
                  <a:pt x="1231" y="831"/>
                </a:lnTo>
                <a:lnTo>
                  <a:pt x="1237" y="831"/>
                </a:lnTo>
                <a:lnTo>
                  <a:pt x="1242" y="826"/>
                </a:lnTo>
                <a:lnTo>
                  <a:pt x="1247" y="826"/>
                </a:lnTo>
                <a:lnTo>
                  <a:pt x="1247" y="821"/>
                </a:lnTo>
                <a:lnTo>
                  <a:pt x="2276" y="2364"/>
                </a:lnTo>
                <a:lnTo>
                  <a:pt x="1257" y="696"/>
                </a:lnTo>
                <a:lnTo>
                  <a:pt x="1252" y="696"/>
                </a:lnTo>
                <a:lnTo>
                  <a:pt x="1247" y="696"/>
                </a:lnTo>
                <a:lnTo>
                  <a:pt x="1247" y="702"/>
                </a:lnTo>
                <a:lnTo>
                  <a:pt x="1247" y="707"/>
                </a:lnTo>
                <a:lnTo>
                  <a:pt x="1242" y="712"/>
                </a:lnTo>
                <a:lnTo>
                  <a:pt x="1247" y="712"/>
                </a:lnTo>
                <a:lnTo>
                  <a:pt x="1242" y="712"/>
                </a:lnTo>
                <a:lnTo>
                  <a:pt x="1247" y="712"/>
                </a:lnTo>
                <a:lnTo>
                  <a:pt x="1242" y="717"/>
                </a:lnTo>
                <a:lnTo>
                  <a:pt x="1242" y="712"/>
                </a:lnTo>
                <a:lnTo>
                  <a:pt x="1242" y="717"/>
                </a:lnTo>
                <a:lnTo>
                  <a:pt x="1247" y="717"/>
                </a:lnTo>
                <a:lnTo>
                  <a:pt x="1242" y="717"/>
                </a:lnTo>
                <a:lnTo>
                  <a:pt x="1247" y="717"/>
                </a:lnTo>
                <a:lnTo>
                  <a:pt x="1247" y="722"/>
                </a:lnTo>
                <a:lnTo>
                  <a:pt x="1247" y="717"/>
                </a:lnTo>
                <a:lnTo>
                  <a:pt x="1247" y="722"/>
                </a:lnTo>
                <a:lnTo>
                  <a:pt x="1252" y="722"/>
                </a:lnTo>
                <a:lnTo>
                  <a:pt x="1257" y="722"/>
                </a:lnTo>
                <a:lnTo>
                  <a:pt x="1263" y="722"/>
                </a:lnTo>
                <a:lnTo>
                  <a:pt x="1268" y="717"/>
                </a:lnTo>
                <a:lnTo>
                  <a:pt x="1273" y="717"/>
                </a:lnTo>
                <a:lnTo>
                  <a:pt x="1273" y="712"/>
                </a:lnTo>
                <a:lnTo>
                  <a:pt x="1278" y="707"/>
                </a:lnTo>
                <a:lnTo>
                  <a:pt x="1278" y="702"/>
                </a:lnTo>
                <a:lnTo>
                  <a:pt x="1278" y="696"/>
                </a:lnTo>
                <a:lnTo>
                  <a:pt x="1273" y="696"/>
                </a:lnTo>
                <a:lnTo>
                  <a:pt x="1273" y="691"/>
                </a:lnTo>
                <a:lnTo>
                  <a:pt x="1273" y="696"/>
                </a:lnTo>
                <a:lnTo>
                  <a:pt x="1268" y="691"/>
                </a:lnTo>
                <a:lnTo>
                  <a:pt x="1268" y="696"/>
                </a:lnTo>
                <a:lnTo>
                  <a:pt x="1268" y="691"/>
                </a:lnTo>
                <a:lnTo>
                  <a:pt x="1268" y="696"/>
                </a:lnTo>
                <a:lnTo>
                  <a:pt x="1263" y="691"/>
                </a:lnTo>
                <a:lnTo>
                  <a:pt x="1263" y="696"/>
                </a:lnTo>
                <a:lnTo>
                  <a:pt x="1257" y="696"/>
                </a:lnTo>
                <a:lnTo>
                  <a:pt x="2276" y="2364"/>
                </a:lnTo>
                <a:lnTo>
                  <a:pt x="1377" y="644"/>
                </a:lnTo>
                <a:lnTo>
                  <a:pt x="1372" y="644"/>
                </a:lnTo>
                <a:lnTo>
                  <a:pt x="1356" y="644"/>
                </a:lnTo>
                <a:lnTo>
                  <a:pt x="1351" y="650"/>
                </a:lnTo>
                <a:lnTo>
                  <a:pt x="1351" y="655"/>
                </a:lnTo>
                <a:lnTo>
                  <a:pt x="1341" y="660"/>
                </a:lnTo>
                <a:lnTo>
                  <a:pt x="1346" y="660"/>
                </a:lnTo>
                <a:lnTo>
                  <a:pt x="1341" y="670"/>
                </a:lnTo>
                <a:lnTo>
                  <a:pt x="1341" y="676"/>
                </a:lnTo>
                <a:lnTo>
                  <a:pt x="1335" y="681"/>
                </a:lnTo>
                <a:lnTo>
                  <a:pt x="1335" y="676"/>
                </a:lnTo>
                <a:lnTo>
                  <a:pt x="1341" y="676"/>
                </a:lnTo>
                <a:lnTo>
                  <a:pt x="1346" y="676"/>
                </a:lnTo>
                <a:lnTo>
                  <a:pt x="1341" y="681"/>
                </a:lnTo>
                <a:lnTo>
                  <a:pt x="1346" y="676"/>
                </a:lnTo>
                <a:lnTo>
                  <a:pt x="1351" y="676"/>
                </a:lnTo>
                <a:lnTo>
                  <a:pt x="1351" y="681"/>
                </a:lnTo>
                <a:lnTo>
                  <a:pt x="1356" y="676"/>
                </a:lnTo>
                <a:lnTo>
                  <a:pt x="1361" y="670"/>
                </a:lnTo>
                <a:lnTo>
                  <a:pt x="1361" y="676"/>
                </a:lnTo>
                <a:lnTo>
                  <a:pt x="1367" y="670"/>
                </a:lnTo>
                <a:lnTo>
                  <a:pt x="1372" y="660"/>
                </a:lnTo>
                <a:lnTo>
                  <a:pt x="1377" y="655"/>
                </a:lnTo>
                <a:lnTo>
                  <a:pt x="1377" y="650"/>
                </a:lnTo>
                <a:lnTo>
                  <a:pt x="1377" y="644"/>
                </a:lnTo>
                <a:lnTo>
                  <a:pt x="2276" y="2364"/>
                </a:lnTo>
                <a:lnTo>
                  <a:pt x="3460" y="1018"/>
                </a:lnTo>
                <a:lnTo>
                  <a:pt x="3403" y="1044"/>
                </a:lnTo>
                <a:lnTo>
                  <a:pt x="3460" y="1024"/>
                </a:lnTo>
                <a:lnTo>
                  <a:pt x="3460" y="1018"/>
                </a:lnTo>
                <a:lnTo>
                  <a:pt x="2276" y="2364"/>
                </a:lnTo>
                <a:lnTo>
                  <a:pt x="1195" y="727"/>
                </a:lnTo>
                <a:lnTo>
                  <a:pt x="1200" y="722"/>
                </a:lnTo>
                <a:lnTo>
                  <a:pt x="1206" y="722"/>
                </a:lnTo>
                <a:lnTo>
                  <a:pt x="1206" y="717"/>
                </a:lnTo>
                <a:lnTo>
                  <a:pt x="1200" y="717"/>
                </a:lnTo>
                <a:lnTo>
                  <a:pt x="1195" y="722"/>
                </a:lnTo>
                <a:lnTo>
                  <a:pt x="1195" y="727"/>
                </a:lnTo>
                <a:lnTo>
                  <a:pt x="2276" y="2364"/>
                </a:lnTo>
                <a:lnTo>
                  <a:pt x="1180" y="561"/>
                </a:lnTo>
                <a:lnTo>
                  <a:pt x="1185" y="561"/>
                </a:lnTo>
                <a:lnTo>
                  <a:pt x="1180" y="566"/>
                </a:lnTo>
                <a:lnTo>
                  <a:pt x="1174" y="577"/>
                </a:lnTo>
                <a:lnTo>
                  <a:pt x="1180" y="572"/>
                </a:lnTo>
                <a:lnTo>
                  <a:pt x="1174" y="577"/>
                </a:lnTo>
                <a:lnTo>
                  <a:pt x="1180" y="577"/>
                </a:lnTo>
                <a:lnTo>
                  <a:pt x="1174" y="577"/>
                </a:lnTo>
                <a:lnTo>
                  <a:pt x="1180" y="577"/>
                </a:lnTo>
                <a:lnTo>
                  <a:pt x="1185" y="577"/>
                </a:lnTo>
                <a:lnTo>
                  <a:pt x="1190" y="577"/>
                </a:lnTo>
                <a:lnTo>
                  <a:pt x="1200" y="566"/>
                </a:lnTo>
                <a:lnTo>
                  <a:pt x="1200" y="561"/>
                </a:lnTo>
                <a:lnTo>
                  <a:pt x="1206" y="561"/>
                </a:lnTo>
                <a:lnTo>
                  <a:pt x="1206" y="556"/>
                </a:lnTo>
                <a:lnTo>
                  <a:pt x="1195" y="556"/>
                </a:lnTo>
                <a:lnTo>
                  <a:pt x="1190" y="556"/>
                </a:lnTo>
                <a:lnTo>
                  <a:pt x="1190" y="561"/>
                </a:lnTo>
                <a:lnTo>
                  <a:pt x="1180" y="561"/>
                </a:lnTo>
                <a:lnTo>
                  <a:pt x="2276" y="2364"/>
                </a:lnTo>
                <a:lnTo>
                  <a:pt x="1174" y="779"/>
                </a:lnTo>
                <a:lnTo>
                  <a:pt x="1159" y="790"/>
                </a:lnTo>
                <a:lnTo>
                  <a:pt x="1164" y="790"/>
                </a:lnTo>
                <a:lnTo>
                  <a:pt x="1154" y="795"/>
                </a:lnTo>
                <a:lnTo>
                  <a:pt x="1143" y="805"/>
                </a:lnTo>
                <a:lnTo>
                  <a:pt x="1138" y="811"/>
                </a:lnTo>
                <a:lnTo>
                  <a:pt x="1143" y="811"/>
                </a:lnTo>
                <a:lnTo>
                  <a:pt x="1138" y="816"/>
                </a:lnTo>
                <a:lnTo>
                  <a:pt x="1143" y="811"/>
                </a:lnTo>
                <a:lnTo>
                  <a:pt x="1143" y="816"/>
                </a:lnTo>
                <a:lnTo>
                  <a:pt x="1143" y="811"/>
                </a:lnTo>
                <a:lnTo>
                  <a:pt x="1148" y="816"/>
                </a:lnTo>
                <a:lnTo>
                  <a:pt x="1148" y="811"/>
                </a:lnTo>
                <a:lnTo>
                  <a:pt x="1164" y="800"/>
                </a:lnTo>
                <a:lnTo>
                  <a:pt x="1164" y="795"/>
                </a:lnTo>
                <a:lnTo>
                  <a:pt x="1169" y="790"/>
                </a:lnTo>
                <a:lnTo>
                  <a:pt x="1174" y="779"/>
                </a:lnTo>
                <a:lnTo>
                  <a:pt x="2276" y="2364"/>
                </a:lnTo>
                <a:lnTo>
                  <a:pt x="1128" y="847"/>
                </a:lnTo>
                <a:lnTo>
                  <a:pt x="1133" y="847"/>
                </a:lnTo>
                <a:lnTo>
                  <a:pt x="1133" y="842"/>
                </a:lnTo>
                <a:lnTo>
                  <a:pt x="1128" y="847"/>
                </a:lnTo>
                <a:lnTo>
                  <a:pt x="2276" y="2364"/>
                </a:lnTo>
                <a:lnTo>
                  <a:pt x="1206" y="826"/>
                </a:lnTo>
                <a:lnTo>
                  <a:pt x="1211" y="826"/>
                </a:lnTo>
                <a:lnTo>
                  <a:pt x="1216" y="821"/>
                </a:lnTo>
                <a:lnTo>
                  <a:pt x="1221" y="821"/>
                </a:lnTo>
                <a:lnTo>
                  <a:pt x="1221" y="816"/>
                </a:lnTo>
                <a:lnTo>
                  <a:pt x="1216" y="811"/>
                </a:lnTo>
                <a:lnTo>
                  <a:pt x="1211" y="811"/>
                </a:lnTo>
                <a:lnTo>
                  <a:pt x="1206" y="816"/>
                </a:lnTo>
                <a:lnTo>
                  <a:pt x="1206" y="821"/>
                </a:lnTo>
                <a:lnTo>
                  <a:pt x="1206" y="826"/>
                </a:lnTo>
                <a:lnTo>
                  <a:pt x="2276" y="2364"/>
                </a:lnTo>
                <a:lnTo>
                  <a:pt x="1138" y="826"/>
                </a:lnTo>
                <a:lnTo>
                  <a:pt x="1138" y="821"/>
                </a:lnTo>
                <a:lnTo>
                  <a:pt x="1128" y="821"/>
                </a:lnTo>
                <a:lnTo>
                  <a:pt x="1122" y="826"/>
                </a:lnTo>
                <a:lnTo>
                  <a:pt x="1117" y="831"/>
                </a:lnTo>
                <a:lnTo>
                  <a:pt x="1122" y="831"/>
                </a:lnTo>
                <a:lnTo>
                  <a:pt x="1117" y="831"/>
                </a:lnTo>
                <a:lnTo>
                  <a:pt x="1122" y="831"/>
                </a:lnTo>
                <a:lnTo>
                  <a:pt x="1128" y="837"/>
                </a:lnTo>
                <a:lnTo>
                  <a:pt x="1128" y="831"/>
                </a:lnTo>
                <a:lnTo>
                  <a:pt x="1133" y="831"/>
                </a:lnTo>
                <a:lnTo>
                  <a:pt x="1138" y="826"/>
                </a:lnTo>
                <a:lnTo>
                  <a:pt x="2276" y="2364"/>
                </a:lnTo>
                <a:lnTo>
                  <a:pt x="1206" y="785"/>
                </a:lnTo>
                <a:lnTo>
                  <a:pt x="1206" y="779"/>
                </a:lnTo>
                <a:lnTo>
                  <a:pt x="1211" y="779"/>
                </a:lnTo>
                <a:lnTo>
                  <a:pt x="1216" y="774"/>
                </a:lnTo>
                <a:lnTo>
                  <a:pt x="1216" y="774"/>
                </a:lnTo>
                <a:lnTo>
                  <a:pt x="1216" y="769"/>
                </a:lnTo>
                <a:lnTo>
                  <a:pt x="1211" y="769"/>
                </a:lnTo>
                <a:lnTo>
                  <a:pt x="1200" y="774"/>
                </a:lnTo>
                <a:lnTo>
                  <a:pt x="1195" y="774"/>
                </a:lnTo>
                <a:lnTo>
                  <a:pt x="1195" y="779"/>
                </a:lnTo>
                <a:lnTo>
                  <a:pt x="1195" y="785"/>
                </a:lnTo>
                <a:lnTo>
                  <a:pt x="1195" y="779"/>
                </a:lnTo>
                <a:lnTo>
                  <a:pt x="1195" y="785"/>
                </a:lnTo>
                <a:lnTo>
                  <a:pt x="1200" y="785"/>
                </a:lnTo>
                <a:lnTo>
                  <a:pt x="1206" y="785"/>
                </a:lnTo>
                <a:lnTo>
                  <a:pt x="2276" y="2364"/>
                </a:lnTo>
                <a:lnTo>
                  <a:pt x="1403" y="463"/>
                </a:lnTo>
                <a:lnTo>
                  <a:pt x="1398" y="463"/>
                </a:lnTo>
                <a:lnTo>
                  <a:pt x="1393" y="463"/>
                </a:lnTo>
                <a:lnTo>
                  <a:pt x="1387" y="468"/>
                </a:lnTo>
                <a:lnTo>
                  <a:pt x="1382" y="468"/>
                </a:lnTo>
                <a:lnTo>
                  <a:pt x="1377" y="473"/>
                </a:lnTo>
                <a:lnTo>
                  <a:pt x="1377" y="478"/>
                </a:lnTo>
                <a:lnTo>
                  <a:pt x="1377" y="483"/>
                </a:lnTo>
                <a:lnTo>
                  <a:pt x="1382" y="478"/>
                </a:lnTo>
                <a:lnTo>
                  <a:pt x="1382" y="483"/>
                </a:lnTo>
                <a:lnTo>
                  <a:pt x="1382" y="478"/>
                </a:lnTo>
                <a:lnTo>
                  <a:pt x="1382" y="483"/>
                </a:lnTo>
                <a:lnTo>
                  <a:pt x="1387" y="478"/>
                </a:lnTo>
                <a:lnTo>
                  <a:pt x="1393" y="478"/>
                </a:lnTo>
                <a:lnTo>
                  <a:pt x="1398" y="473"/>
                </a:lnTo>
                <a:lnTo>
                  <a:pt x="1403" y="468"/>
                </a:lnTo>
                <a:lnTo>
                  <a:pt x="1403" y="463"/>
                </a:lnTo>
                <a:lnTo>
                  <a:pt x="2276" y="2364"/>
                </a:lnTo>
                <a:lnTo>
                  <a:pt x="1242" y="894"/>
                </a:lnTo>
                <a:lnTo>
                  <a:pt x="1237" y="894"/>
                </a:lnTo>
                <a:lnTo>
                  <a:pt x="1237" y="889"/>
                </a:lnTo>
                <a:lnTo>
                  <a:pt x="1231" y="889"/>
                </a:lnTo>
                <a:lnTo>
                  <a:pt x="1216" y="899"/>
                </a:lnTo>
                <a:lnTo>
                  <a:pt x="1211" y="899"/>
                </a:lnTo>
                <a:lnTo>
                  <a:pt x="1211" y="904"/>
                </a:lnTo>
                <a:lnTo>
                  <a:pt x="1206" y="909"/>
                </a:lnTo>
                <a:lnTo>
                  <a:pt x="1206" y="915"/>
                </a:lnTo>
                <a:lnTo>
                  <a:pt x="1206" y="920"/>
                </a:lnTo>
                <a:lnTo>
                  <a:pt x="1211" y="920"/>
                </a:lnTo>
                <a:lnTo>
                  <a:pt x="1216" y="920"/>
                </a:lnTo>
                <a:lnTo>
                  <a:pt x="1221" y="920"/>
                </a:lnTo>
                <a:lnTo>
                  <a:pt x="1226" y="915"/>
                </a:lnTo>
                <a:lnTo>
                  <a:pt x="1231" y="915"/>
                </a:lnTo>
                <a:lnTo>
                  <a:pt x="1231" y="909"/>
                </a:lnTo>
                <a:lnTo>
                  <a:pt x="1237" y="904"/>
                </a:lnTo>
                <a:lnTo>
                  <a:pt x="1242" y="899"/>
                </a:lnTo>
                <a:lnTo>
                  <a:pt x="1242" y="894"/>
                </a:lnTo>
                <a:lnTo>
                  <a:pt x="2276" y="2364"/>
                </a:lnTo>
                <a:lnTo>
                  <a:pt x="1502" y="94"/>
                </a:lnTo>
                <a:lnTo>
                  <a:pt x="1502" y="99"/>
                </a:lnTo>
                <a:lnTo>
                  <a:pt x="1512" y="99"/>
                </a:lnTo>
                <a:lnTo>
                  <a:pt x="1512" y="94"/>
                </a:lnTo>
                <a:lnTo>
                  <a:pt x="1507" y="94"/>
                </a:lnTo>
                <a:lnTo>
                  <a:pt x="1502" y="94"/>
                </a:lnTo>
                <a:lnTo>
                  <a:pt x="2276" y="2364"/>
                </a:lnTo>
                <a:lnTo>
                  <a:pt x="1522" y="156"/>
                </a:lnTo>
                <a:lnTo>
                  <a:pt x="1522" y="161"/>
                </a:lnTo>
                <a:lnTo>
                  <a:pt x="1528" y="156"/>
                </a:lnTo>
                <a:lnTo>
                  <a:pt x="1522" y="156"/>
                </a:lnTo>
                <a:lnTo>
                  <a:pt x="2276" y="2364"/>
                </a:lnTo>
                <a:lnTo>
                  <a:pt x="3346" y="1579"/>
                </a:lnTo>
                <a:lnTo>
                  <a:pt x="3325" y="1507"/>
                </a:lnTo>
                <a:lnTo>
                  <a:pt x="3299" y="1455"/>
                </a:lnTo>
                <a:lnTo>
                  <a:pt x="3304" y="1476"/>
                </a:lnTo>
                <a:lnTo>
                  <a:pt x="3346" y="1579"/>
                </a:lnTo>
                <a:lnTo>
                  <a:pt x="2276" y="2364"/>
                </a:lnTo>
                <a:lnTo>
                  <a:pt x="1491" y="442"/>
                </a:lnTo>
                <a:lnTo>
                  <a:pt x="1486" y="442"/>
                </a:lnTo>
                <a:lnTo>
                  <a:pt x="1486" y="447"/>
                </a:lnTo>
                <a:lnTo>
                  <a:pt x="1491" y="442"/>
                </a:lnTo>
                <a:lnTo>
                  <a:pt x="2276" y="2364"/>
                </a:lnTo>
                <a:lnTo>
                  <a:pt x="1512" y="83"/>
                </a:lnTo>
                <a:lnTo>
                  <a:pt x="1507" y="89"/>
                </a:lnTo>
                <a:lnTo>
                  <a:pt x="1512" y="89"/>
                </a:lnTo>
                <a:lnTo>
                  <a:pt x="1512" y="83"/>
                </a:lnTo>
                <a:lnTo>
                  <a:pt x="2276" y="2364"/>
                </a:lnTo>
                <a:lnTo>
                  <a:pt x="1522" y="166"/>
                </a:lnTo>
                <a:lnTo>
                  <a:pt x="1528" y="166"/>
                </a:lnTo>
                <a:lnTo>
                  <a:pt x="1528" y="161"/>
                </a:lnTo>
                <a:lnTo>
                  <a:pt x="1522" y="161"/>
                </a:lnTo>
                <a:lnTo>
                  <a:pt x="1522" y="166"/>
                </a:lnTo>
                <a:lnTo>
                  <a:pt x="1522" y="161"/>
                </a:lnTo>
                <a:lnTo>
                  <a:pt x="1522" y="166"/>
                </a:lnTo>
                <a:lnTo>
                  <a:pt x="2276" y="2364"/>
                </a:lnTo>
                <a:lnTo>
                  <a:pt x="1522" y="208"/>
                </a:lnTo>
                <a:lnTo>
                  <a:pt x="1522" y="203"/>
                </a:lnTo>
                <a:lnTo>
                  <a:pt x="1528" y="203"/>
                </a:lnTo>
                <a:lnTo>
                  <a:pt x="1533" y="198"/>
                </a:lnTo>
                <a:lnTo>
                  <a:pt x="1538" y="198"/>
                </a:lnTo>
                <a:lnTo>
                  <a:pt x="1538" y="192"/>
                </a:lnTo>
                <a:lnTo>
                  <a:pt x="1543" y="187"/>
                </a:lnTo>
                <a:lnTo>
                  <a:pt x="1543" y="182"/>
                </a:lnTo>
                <a:lnTo>
                  <a:pt x="1543" y="177"/>
                </a:lnTo>
                <a:lnTo>
                  <a:pt x="1538" y="177"/>
                </a:lnTo>
                <a:lnTo>
                  <a:pt x="1533" y="177"/>
                </a:lnTo>
                <a:lnTo>
                  <a:pt x="1517" y="182"/>
                </a:lnTo>
                <a:lnTo>
                  <a:pt x="1517" y="187"/>
                </a:lnTo>
                <a:lnTo>
                  <a:pt x="1512" y="192"/>
                </a:lnTo>
                <a:lnTo>
                  <a:pt x="1512" y="198"/>
                </a:lnTo>
                <a:lnTo>
                  <a:pt x="1507" y="203"/>
                </a:lnTo>
                <a:lnTo>
                  <a:pt x="1512" y="203"/>
                </a:lnTo>
                <a:lnTo>
                  <a:pt x="1507" y="208"/>
                </a:lnTo>
                <a:lnTo>
                  <a:pt x="1512" y="203"/>
                </a:lnTo>
                <a:lnTo>
                  <a:pt x="1512" y="208"/>
                </a:lnTo>
                <a:lnTo>
                  <a:pt x="1517" y="208"/>
                </a:lnTo>
                <a:lnTo>
                  <a:pt x="1522" y="203"/>
                </a:lnTo>
                <a:lnTo>
                  <a:pt x="1522" y="208"/>
                </a:lnTo>
                <a:lnTo>
                  <a:pt x="2276" y="2364"/>
                </a:lnTo>
                <a:lnTo>
                  <a:pt x="1408" y="416"/>
                </a:lnTo>
                <a:lnTo>
                  <a:pt x="1403" y="411"/>
                </a:lnTo>
                <a:lnTo>
                  <a:pt x="1398" y="411"/>
                </a:lnTo>
                <a:lnTo>
                  <a:pt x="1393" y="411"/>
                </a:lnTo>
                <a:lnTo>
                  <a:pt x="1393" y="416"/>
                </a:lnTo>
                <a:lnTo>
                  <a:pt x="1387" y="416"/>
                </a:lnTo>
                <a:lnTo>
                  <a:pt x="1387" y="421"/>
                </a:lnTo>
                <a:lnTo>
                  <a:pt x="1393" y="421"/>
                </a:lnTo>
                <a:lnTo>
                  <a:pt x="1393" y="426"/>
                </a:lnTo>
                <a:lnTo>
                  <a:pt x="1398" y="421"/>
                </a:lnTo>
                <a:lnTo>
                  <a:pt x="1403" y="416"/>
                </a:lnTo>
                <a:lnTo>
                  <a:pt x="1408" y="416"/>
                </a:lnTo>
                <a:lnTo>
                  <a:pt x="2276" y="2364"/>
                </a:lnTo>
                <a:lnTo>
                  <a:pt x="1507" y="104"/>
                </a:lnTo>
                <a:lnTo>
                  <a:pt x="1507" y="109"/>
                </a:lnTo>
                <a:lnTo>
                  <a:pt x="1512" y="109"/>
                </a:lnTo>
                <a:lnTo>
                  <a:pt x="1512" y="114"/>
                </a:lnTo>
                <a:lnTo>
                  <a:pt x="1512" y="109"/>
                </a:lnTo>
                <a:lnTo>
                  <a:pt x="1512" y="114"/>
                </a:lnTo>
                <a:lnTo>
                  <a:pt x="1517" y="109"/>
                </a:lnTo>
                <a:lnTo>
                  <a:pt x="1522" y="104"/>
                </a:lnTo>
                <a:lnTo>
                  <a:pt x="1528" y="104"/>
                </a:lnTo>
                <a:lnTo>
                  <a:pt x="1522" y="99"/>
                </a:lnTo>
                <a:lnTo>
                  <a:pt x="1517" y="99"/>
                </a:lnTo>
                <a:lnTo>
                  <a:pt x="1507" y="104"/>
                </a:lnTo>
                <a:lnTo>
                  <a:pt x="2276" y="2364"/>
                </a:lnTo>
                <a:lnTo>
                  <a:pt x="1439" y="535"/>
                </a:lnTo>
                <a:lnTo>
                  <a:pt x="1439" y="530"/>
                </a:lnTo>
                <a:lnTo>
                  <a:pt x="1434" y="525"/>
                </a:lnTo>
                <a:lnTo>
                  <a:pt x="1429" y="530"/>
                </a:lnTo>
                <a:lnTo>
                  <a:pt x="1434" y="535"/>
                </a:lnTo>
                <a:lnTo>
                  <a:pt x="1439" y="535"/>
                </a:lnTo>
                <a:lnTo>
                  <a:pt x="2276" y="2364"/>
                </a:lnTo>
                <a:lnTo>
                  <a:pt x="1408" y="608"/>
                </a:lnTo>
                <a:lnTo>
                  <a:pt x="1413" y="608"/>
                </a:lnTo>
                <a:lnTo>
                  <a:pt x="1419" y="603"/>
                </a:lnTo>
                <a:lnTo>
                  <a:pt x="1413" y="598"/>
                </a:lnTo>
                <a:lnTo>
                  <a:pt x="1408" y="603"/>
                </a:lnTo>
                <a:lnTo>
                  <a:pt x="1408" y="608"/>
                </a:lnTo>
                <a:lnTo>
                  <a:pt x="2276" y="2364"/>
                </a:lnTo>
                <a:lnTo>
                  <a:pt x="1444" y="385"/>
                </a:lnTo>
                <a:lnTo>
                  <a:pt x="1444" y="390"/>
                </a:lnTo>
                <a:lnTo>
                  <a:pt x="1439" y="385"/>
                </a:lnTo>
                <a:lnTo>
                  <a:pt x="1439" y="390"/>
                </a:lnTo>
                <a:lnTo>
                  <a:pt x="1434" y="390"/>
                </a:lnTo>
                <a:lnTo>
                  <a:pt x="1429" y="390"/>
                </a:lnTo>
                <a:lnTo>
                  <a:pt x="1429" y="395"/>
                </a:lnTo>
                <a:lnTo>
                  <a:pt x="1429" y="400"/>
                </a:lnTo>
                <a:lnTo>
                  <a:pt x="1429" y="405"/>
                </a:lnTo>
                <a:lnTo>
                  <a:pt x="1429" y="411"/>
                </a:lnTo>
                <a:lnTo>
                  <a:pt x="1429" y="405"/>
                </a:lnTo>
                <a:lnTo>
                  <a:pt x="1429" y="411"/>
                </a:lnTo>
                <a:lnTo>
                  <a:pt x="1429" y="416"/>
                </a:lnTo>
                <a:lnTo>
                  <a:pt x="1434" y="411"/>
                </a:lnTo>
                <a:lnTo>
                  <a:pt x="1434" y="416"/>
                </a:lnTo>
                <a:lnTo>
                  <a:pt x="1439" y="416"/>
                </a:lnTo>
                <a:lnTo>
                  <a:pt x="1444" y="416"/>
                </a:lnTo>
                <a:lnTo>
                  <a:pt x="1450" y="411"/>
                </a:lnTo>
                <a:lnTo>
                  <a:pt x="1455" y="411"/>
                </a:lnTo>
                <a:lnTo>
                  <a:pt x="1460" y="405"/>
                </a:lnTo>
                <a:lnTo>
                  <a:pt x="1460" y="400"/>
                </a:lnTo>
                <a:lnTo>
                  <a:pt x="1465" y="400"/>
                </a:lnTo>
                <a:lnTo>
                  <a:pt x="1460" y="395"/>
                </a:lnTo>
                <a:lnTo>
                  <a:pt x="1465" y="395"/>
                </a:lnTo>
                <a:lnTo>
                  <a:pt x="1460" y="395"/>
                </a:lnTo>
                <a:lnTo>
                  <a:pt x="1460" y="390"/>
                </a:lnTo>
                <a:lnTo>
                  <a:pt x="1465" y="390"/>
                </a:lnTo>
                <a:lnTo>
                  <a:pt x="1460" y="390"/>
                </a:lnTo>
                <a:lnTo>
                  <a:pt x="1455" y="390"/>
                </a:lnTo>
                <a:lnTo>
                  <a:pt x="1455" y="385"/>
                </a:lnTo>
                <a:lnTo>
                  <a:pt x="1455" y="390"/>
                </a:lnTo>
                <a:lnTo>
                  <a:pt x="1455" y="385"/>
                </a:lnTo>
                <a:lnTo>
                  <a:pt x="1450" y="385"/>
                </a:lnTo>
                <a:lnTo>
                  <a:pt x="1450" y="390"/>
                </a:lnTo>
                <a:lnTo>
                  <a:pt x="1450" y="385"/>
                </a:lnTo>
                <a:lnTo>
                  <a:pt x="1444" y="385"/>
                </a:lnTo>
                <a:lnTo>
                  <a:pt x="2276" y="2364"/>
                </a:lnTo>
                <a:lnTo>
                  <a:pt x="1444" y="468"/>
                </a:lnTo>
                <a:lnTo>
                  <a:pt x="1434" y="473"/>
                </a:lnTo>
                <a:lnTo>
                  <a:pt x="1434" y="468"/>
                </a:lnTo>
                <a:lnTo>
                  <a:pt x="1429" y="463"/>
                </a:lnTo>
                <a:lnTo>
                  <a:pt x="1424" y="463"/>
                </a:lnTo>
                <a:lnTo>
                  <a:pt x="1419" y="468"/>
                </a:lnTo>
                <a:lnTo>
                  <a:pt x="1413" y="473"/>
                </a:lnTo>
                <a:lnTo>
                  <a:pt x="1408" y="483"/>
                </a:lnTo>
                <a:lnTo>
                  <a:pt x="1413" y="483"/>
                </a:lnTo>
                <a:lnTo>
                  <a:pt x="1408" y="489"/>
                </a:lnTo>
                <a:lnTo>
                  <a:pt x="1413" y="489"/>
                </a:lnTo>
                <a:lnTo>
                  <a:pt x="1419" y="489"/>
                </a:lnTo>
                <a:lnTo>
                  <a:pt x="1424" y="483"/>
                </a:lnTo>
                <a:lnTo>
                  <a:pt x="1429" y="483"/>
                </a:lnTo>
                <a:lnTo>
                  <a:pt x="1429" y="489"/>
                </a:lnTo>
                <a:lnTo>
                  <a:pt x="1434" y="489"/>
                </a:lnTo>
                <a:lnTo>
                  <a:pt x="1429" y="489"/>
                </a:lnTo>
                <a:lnTo>
                  <a:pt x="1434" y="489"/>
                </a:lnTo>
                <a:lnTo>
                  <a:pt x="1439" y="483"/>
                </a:lnTo>
                <a:lnTo>
                  <a:pt x="1444" y="478"/>
                </a:lnTo>
                <a:lnTo>
                  <a:pt x="1444" y="473"/>
                </a:lnTo>
                <a:lnTo>
                  <a:pt x="1444" y="468"/>
                </a:lnTo>
                <a:lnTo>
                  <a:pt x="2276" y="2364"/>
                </a:lnTo>
                <a:lnTo>
                  <a:pt x="1450" y="598"/>
                </a:lnTo>
                <a:lnTo>
                  <a:pt x="1455" y="592"/>
                </a:lnTo>
                <a:lnTo>
                  <a:pt x="1450" y="592"/>
                </a:lnTo>
                <a:lnTo>
                  <a:pt x="1450" y="598"/>
                </a:lnTo>
                <a:lnTo>
                  <a:pt x="2276" y="2364"/>
                </a:lnTo>
                <a:lnTo>
                  <a:pt x="3907" y="286"/>
                </a:lnTo>
                <a:lnTo>
                  <a:pt x="3902" y="286"/>
                </a:lnTo>
                <a:lnTo>
                  <a:pt x="3902" y="291"/>
                </a:lnTo>
                <a:lnTo>
                  <a:pt x="3907" y="291"/>
                </a:lnTo>
                <a:lnTo>
                  <a:pt x="3907" y="286"/>
                </a:lnTo>
                <a:lnTo>
                  <a:pt x="2276" y="2364"/>
                </a:lnTo>
                <a:lnTo>
                  <a:pt x="3876" y="255"/>
                </a:lnTo>
                <a:lnTo>
                  <a:pt x="3871" y="255"/>
                </a:lnTo>
                <a:lnTo>
                  <a:pt x="3865" y="250"/>
                </a:lnTo>
                <a:lnTo>
                  <a:pt x="3860" y="250"/>
                </a:lnTo>
                <a:lnTo>
                  <a:pt x="3845" y="244"/>
                </a:lnTo>
                <a:lnTo>
                  <a:pt x="3850" y="250"/>
                </a:lnTo>
                <a:lnTo>
                  <a:pt x="3845" y="255"/>
                </a:lnTo>
                <a:lnTo>
                  <a:pt x="3850" y="255"/>
                </a:lnTo>
                <a:lnTo>
                  <a:pt x="3855" y="255"/>
                </a:lnTo>
                <a:lnTo>
                  <a:pt x="3860" y="255"/>
                </a:lnTo>
                <a:lnTo>
                  <a:pt x="3865" y="255"/>
                </a:lnTo>
                <a:lnTo>
                  <a:pt x="3871" y="255"/>
                </a:lnTo>
                <a:lnTo>
                  <a:pt x="3871" y="260"/>
                </a:lnTo>
                <a:lnTo>
                  <a:pt x="3876" y="255"/>
                </a:lnTo>
                <a:lnTo>
                  <a:pt x="2276" y="2364"/>
                </a:lnTo>
                <a:lnTo>
                  <a:pt x="3793" y="198"/>
                </a:lnTo>
                <a:lnTo>
                  <a:pt x="3793" y="192"/>
                </a:lnTo>
                <a:lnTo>
                  <a:pt x="3788" y="192"/>
                </a:lnTo>
                <a:lnTo>
                  <a:pt x="3782" y="198"/>
                </a:lnTo>
                <a:lnTo>
                  <a:pt x="3782" y="203"/>
                </a:lnTo>
                <a:lnTo>
                  <a:pt x="3782" y="208"/>
                </a:lnTo>
                <a:lnTo>
                  <a:pt x="3788" y="203"/>
                </a:lnTo>
                <a:lnTo>
                  <a:pt x="3793" y="198"/>
                </a:lnTo>
                <a:lnTo>
                  <a:pt x="2276" y="2364"/>
                </a:lnTo>
                <a:lnTo>
                  <a:pt x="3814" y="234"/>
                </a:lnTo>
                <a:lnTo>
                  <a:pt x="3808" y="234"/>
                </a:lnTo>
                <a:lnTo>
                  <a:pt x="3819" y="234"/>
                </a:lnTo>
                <a:lnTo>
                  <a:pt x="3819" y="239"/>
                </a:lnTo>
                <a:lnTo>
                  <a:pt x="3824" y="239"/>
                </a:lnTo>
                <a:lnTo>
                  <a:pt x="3829" y="239"/>
                </a:lnTo>
                <a:lnTo>
                  <a:pt x="3829" y="234"/>
                </a:lnTo>
                <a:lnTo>
                  <a:pt x="3819" y="234"/>
                </a:lnTo>
                <a:lnTo>
                  <a:pt x="3814" y="234"/>
                </a:lnTo>
                <a:lnTo>
                  <a:pt x="2276" y="2364"/>
                </a:lnTo>
                <a:lnTo>
                  <a:pt x="3938" y="317"/>
                </a:lnTo>
                <a:lnTo>
                  <a:pt x="3933" y="317"/>
                </a:lnTo>
                <a:lnTo>
                  <a:pt x="3933" y="322"/>
                </a:lnTo>
                <a:lnTo>
                  <a:pt x="3938" y="317"/>
                </a:lnTo>
                <a:lnTo>
                  <a:pt x="2276" y="2364"/>
                </a:lnTo>
                <a:lnTo>
                  <a:pt x="644" y="0"/>
                </a:lnTo>
                <a:lnTo>
                  <a:pt x="686" y="89"/>
                </a:lnTo>
                <a:lnTo>
                  <a:pt x="717" y="172"/>
                </a:lnTo>
                <a:lnTo>
                  <a:pt x="686" y="78"/>
                </a:lnTo>
                <a:lnTo>
                  <a:pt x="650" y="0"/>
                </a:lnTo>
                <a:lnTo>
                  <a:pt x="644" y="0"/>
                </a:lnTo>
                <a:lnTo>
                  <a:pt x="2276" y="2364"/>
                </a:lnTo>
                <a:lnTo>
                  <a:pt x="738" y="509"/>
                </a:lnTo>
                <a:lnTo>
                  <a:pt x="728" y="452"/>
                </a:lnTo>
                <a:lnTo>
                  <a:pt x="728" y="411"/>
                </a:lnTo>
                <a:lnTo>
                  <a:pt x="712" y="385"/>
                </a:lnTo>
                <a:lnTo>
                  <a:pt x="728" y="447"/>
                </a:lnTo>
                <a:lnTo>
                  <a:pt x="738" y="509"/>
                </a:lnTo>
                <a:lnTo>
                  <a:pt x="2276" y="2364"/>
                </a:lnTo>
                <a:lnTo>
                  <a:pt x="5" y="982"/>
                </a:lnTo>
                <a:lnTo>
                  <a:pt x="11" y="982"/>
                </a:lnTo>
                <a:lnTo>
                  <a:pt x="11" y="977"/>
                </a:lnTo>
                <a:lnTo>
                  <a:pt x="0" y="982"/>
                </a:lnTo>
                <a:lnTo>
                  <a:pt x="0" y="987"/>
                </a:lnTo>
                <a:lnTo>
                  <a:pt x="5" y="982"/>
                </a:lnTo>
                <a:lnTo>
                  <a:pt x="2276" y="2364"/>
                </a:lnTo>
                <a:lnTo>
                  <a:pt x="4286" y="2998"/>
                </a:lnTo>
                <a:lnTo>
                  <a:pt x="4281" y="3003"/>
                </a:lnTo>
                <a:lnTo>
                  <a:pt x="4292" y="3003"/>
                </a:lnTo>
                <a:lnTo>
                  <a:pt x="4292" y="2998"/>
                </a:lnTo>
                <a:lnTo>
                  <a:pt x="4286" y="2998"/>
                </a:lnTo>
                <a:lnTo>
                  <a:pt x="2276" y="2364"/>
                </a:lnTo>
                <a:lnTo>
                  <a:pt x="3938" y="286"/>
                </a:lnTo>
                <a:lnTo>
                  <a:pt x="3933" y="286"/>
                </a:lnTo>
                <a:lnTo>
                  <a:pt x="3933" y="291"/>
                </a:lnTo>
                <a:lnTo>
                  <a:pt x="3938" y="291"/>
                </a:lnTo>
                <a:lnTo>
                  <a:pt x="3938" y="286"/>
                </a:lnTo>
                <a:lnTo>
                  <a:pt x="3938" y="291"/>
                </a:lnTo>
                <a:lnTo>
                  <a:pt x="3938" y="286"/>
                </a:lnTo>
                <a:lnTo>
                  <a:pt x="2276" y="2364"/>
                </a:lnTo>
                <a:lnTo>
                  <a:pt x="3985" y="296"/>
                </a:lnTo>
                <a:lnTo>
                  <a:pt x="3990" y="302"/>
                </a:lnTo>
                <a:lnTo>
                  <a:pt x="3990" y="296"/>
                </a:lnTo>
                <a:lnTo>
                  <a:pt x="3985" y="296"/>
                </a:lnTo>
                <a:lnTo>
                  <a:pt x="2276" y="2364"/>
                </a:lnTo>
                <a:lnTo>
                  <a:pt x="4364" y="3018"/>
                </a:lnTo>
                <a:lnTo>
                  <a:pt x="4364" y="3008"/>
                </a:lnTo>
                <a:lnTo>
                  <a:pt x="4359" y="3013"/>
                </a:lnTo>
                <a:lnTo>
                  <a:pt x="4359" y="3018"/>
                </a:lnTo>
                <a:lnTo>
                  <a:pt x="4364" y="3018"/>
                </a:lnTo>
                <a:lnTo>
                  <a:pt x="2276" y="2364"/>
                </a:lnTo>
                <a:lnTo>
                  <a:pt x="4369" y="515"/>
                </a:lnTo>
                <a:lnTo>
                  <a:pt x="4375" y="499"/>
                </a:lnTo>
                <a:lnTo>
                  <a:pt x="4369" y="494"/>
                </a:lnTo>
                <a:lnTo>
                  <a:pt x="4359" y="478"/>
                </a:lnTo>
                <a:lnTo>
                  <a:pt x="4343" y="473"/>
                </a:lnTo>
                <a:lnTo>
                  <a:pt x="4328" y="478"/>
                </a:lnTo>
                <a:lnTo>
                  <a:pt x="4292" y="483"/>
                </a:lnTo>
                <a:lnTo>
                  <a:pt x="4286" y="483"/>
                </a:lnTo>
                <a:lnTo>
                  <a:pt x="4286" y="473"/>
                </a:lnTo>
                <a:lnTo>
                  <a:pt x="4286" y="463"/>
                </a:lnTo>
                <a:lnTo>
                  <a:pt x="4271" y="442"/>
                </a:lnTo>
                <a:lnTo>
                  <a:pt x="4255" y="431"/>
                </a:lnTo>
                <a:lnTo>
                  <a:pt x="4260" y="426"/>
                </a:lnTo>
                <a:lnTo>
                  <a:pt x="4266" y="421"/>
                </a:lnTo>
                <a:lnTo>
                  <a:pt x="4276" y="411"/>
                </a:lnTo>
                <a:lnTo>
                  <a:pt x="4281" y="405"/>
                </a:lnTo>
                <a:lnTo>
                  <a:pt x="4276" y="395"/>
                </a:lnTo>
                <a:lnTo>
                  <a:pt x="4250" y="385"/>
                </a:lnTo>
                <a:lnTo>
                  <a:pt x="4234" y="374"/>
                </a:lnTo>
                <a:lnTo>
                  <a:pt x="4229" y="364"/>
                </a:lnTo>
                <a:lnTo>
                  <a:pt x="4229" y="359"/>
                </a:lnTo>
                <a:lnTo>
                  <a:pt x="4250" y="322"/>
                </a:lnTo>
                <a:lnTo>
                  <a:pt x="4250" y="312"/>
                </a:lnTo>
                <a:lnTo>
                  <a:pt x="4240" y="296"/>
                </a:lnTo>
                <a:lnTo>
                  <a:pt x="4208" y="291"/>
                </a:lnTo>
                <a:lnTo>
                  <a:pt x="4198" y="286"/>
                </a:lnTo>
                <a:lnTo>
                  <a:pt x="4193" y="276"/>
                </a:lnTo>
                <a:lnTo>
                  <a:pt x="4198" y="260"/>
                </a:lnTo>
                <a:lnTo>
                  <a:pt x="4208" y="239"/>
                </a:lnTo>
                <a:lnTo>
                  <a:pt x="4219" y="224"/>
                </a:lnTo>
                <a:lnTo>
                  <a:pt x="4208" y="218"/>
                </a:lnTo>
                <a:lnTo>
                  <a:pt x="4193" y="218"/>
                </a:lnTo>
                <a:lnTo>
                  <a:pt x="4177" y="218"/>
                </a:lnTo>
                <a:lnTo>
                  <a:pt x="4167" y="218"/>
                </a:lnTo>
                <a:lnTo>
                  <a:pt x="4162" y="208"/>
                </a:lnTo>
                <a:lnTo>
                  <a:pt x="4156" y="177"/>
                </a:lnTo>
                <a:lnTo>
                  <a:pt x="4156" y="166"/>
                </a:lnTo>
                <a:lnTo>
                  <a:pt x="4141" y="156"/>
                </a:lnTo>
                <a:lnTo>
                  <a:pt x="4099" y="135"/>
                </a:lnTo>
                <a:lnTo>
                  <a:pt x="4073" y="130"/>
                </a:lnTo>
                <a:lnTo>
                  <a:pt x="4079" y="130"/>
                </a:lnTo>
                <a:lnTo>
                  <a:pt x="4073" y="125"/>
                </a:lnTo>
                <a:lnTo>
                  <a:pt x="4063" y="114"/>
                </a:lnTo>
                <a:lnTo>
                  <a:pt x="4053" y="120"/>
                </a:lnTo>
                <a:lnTo>
                  <a:pt x="4042" y="125"/>
                </a:lnTo>
                <a:lnTo>
                  <a:pt x="4027" y="135"/>
                </a:lnTo>
                <a:lnTo>
                  <a:pt x="4006" y="146"/>
                </a:lnTo>
                <a:lnTo>
                  <a:pt x="3985" y="146"/>
                </a:lnTo>
                <a:lnTo>
                  <a:pt x="3975" y="140"/>
                </a:lnTo>
                <a:lnTo>
                  <a:pt x="3959" y="130"/>
                </a:lnTo>
                <a:lnTo>
                  <a:pt x="3954" y="120"/>
                </a:lnTo>
                <a:lnTo>
                  <a:pt x="3949" y="125"/>
                </a:lnTo>
                <a:lnTo>
                  <a:pt x="3943" y="140"/>
                </a:lnTo>
                <a:lnTo>
                  <a:pt x="3949" y="151"/>
                </a:lnTo>
                <a:lnTo>
                  <a:pt x="3954" y="156"/>
                </a:lnTo>
                <a:lnTo>
                  <a:pt x="3969" y="166"/>
                </a:lnTo>
                <a:lnTo>
                  <a:pt x="3969" y="172"/>
                </a:lnTo>
                <a:lnTo>
                  <a:pt x="3969" y="166"/>
                </a:lnTo>
                <a:lnTo>
                  <a:pt x="3980" y="177"/>
                </a:lnTo>
                <a:lnTo>
                  <a:pt x="3975" y="187"/>
                </a:lnTo>
                <a:lnTo>
                  <a:pt x="3975" y="198"/>
                </a:lnTo>
                <a:lnTo>
                  <a:pt x="3985" y="208"/>
                </a:lnTo>
                <a:lnTo>
                  <a:pt x="4011" y="234"/>
                </a:lnTo>
                <a:lnTo>
                  <a:pt x="4037" y="255"/>
                </a:lnTo>
                <a:lnTo>
                  <a:pt x="4042" y="276"/>
                </a:lnTo>
                <a:lnTo>
                  <a:pt x="4042" y="281"/>
                </a:lnTo>
                <a:lnTo>
                  <a:pt x="4032" y="291"/>
                </a:lnTo>
                <a:lnTo>
                  <a:pt x="3995" y="260"/>
                </a:lnTo>
                <a:lnTo>
                  <a:pt x="3969" y="244"/>
                </a:lnTo>
                <a:lnTo>
                  <a:pt x="3933" y="229"/>
                </a:lnTo>
                <a:lnTo>
                  <a:pt x="3912" y="218"/>
                </a:lnTo>
                <a:lnTo>
                  <a:pt x="3891" y="192"/>
                </a:lnTo>
                <a:lnTo>
                  <a:pt x="3850" y="151"/>
                </a:lnTo>
                <a:lnTo>
                  <a:pt x="3871" y="182"/>
                </a:lnTo>
                <a:lnTo>
                  <a:pt x="3881" y="192"/>
                </a:lnTo>
                <a:lnTo>
                  <a:pt x="3876" y="198"/>
                </a:lnTo>
                <a:lnTo>
                  <a:pt x="3876" y="192"/>
                </a:lnTo>
                <a:lnTo>
                  <a:pt x="3782" y="125"/>
                </a:lnTo>
                <a:lnTo>
                  <a:pt x="3788" y="120"/>
                </a:lnTo>
                <a:lnTo>
                  <a:pt x="3782" y="120"/>
                </a:lnTo>
                <a:lnTo>
                  <a:pt x="3788" y="120"/>
                </a:lnTo>
                <a:lnTo>
                  <a:pt x="3788" y="114"/>
                </a:lnTo>
                <a:lnTo>
                  <a:pt x="3782" y="114"/>
                </a:lnTo>
                <a:lnTo>
                  <a:pt x="3788" y="114"/>
                </a:lnTo>
                <a:lnTo>
                  <a:pt x="3782" y="114"/>
                </a:lnTo>
                <a:lnTo>
                  <a:pt x="3777" y="120"/>
                </a:lnTo>
                <a:lnTo>
                  <a:pt x="3694" y="57"/>
                </a:lnTo>
                <a:lnTo>
                  <a:pt x="3689" y="42"/>
                </a:lnTo>
                <a:lnTo>
                  <a:pt x="3689" y="37"/>
                </a:lnTo>
                <a:lnTo>
                  <a:pt x="3684" y="47"/>
                </a:lnTo>
                <a:lnTo>
                  <a:pt x="3678" y="42"/>
                </a:lnTo>
                <a:lnTo>
                  <a:pt x="3684" y="31"/>
                </a:lnTo>
                <a:lnTo>
                  <a:pt x="3684" y="26"/>
                </a:lnTo>
                <a:lnTo>
                  <a:pt x="3678" y="26"/>
                </a:lnTo>
                <a:lnTo>
                  <a:pt x="3678" y="11"/>
                </a:lnTo>
                <a:lnTo>
                  <a:pt x="3684" y="0"/>
                </a:lnTo>
                <a:lnTo>
                  <a:pt x="2858" y="0"/>
                </a:lnTo>
                <a:lnTo>
                  <a:pt x="2852" y="11"/>
                </a:lnTo>
                <a:lnTo>
                  <a:pt x="2837" y="16"/>
                </a:lnTo>
                <a:lnTo>
                  <a:pt x="2785" y="37"/>
                </a:lnTo>
                <a:lnTo>
                  <a:pt x="2774" y="42"/>
                </a:lnTo>
                <a:lnTo>
                  <a:pt x="2769" y="47"/>
                </a:lnTo>
                <a:lnTo>
                  <a:pt x="2774" y="63"/>
                </a:lnTo>
                <a:lnTo>
                  <a:pt x="2780" y="73"/>
                </a:lnTo>
                <a:lnTo>
                  <a:pt x="2780" y="78"/>
                </a:lnTo>
                <a:lnTo>
                  <a:pt x="2780" y="83"/>
                </a:lnTo>
                <a:lnTo>
                  <a:pt x="2774" y="89"/>
                </a:lnTo>
                <a:lnTo>
                  <a:pt x="2780" y="94"/>
                </a:lnTo>
                <a:lnTo>
                  <a:pt x="2795" y="104"/>
                </a:lnTo>
                <a:lnTo>
                  <a:pt x="2800" y="114"/>
                </a:lnTo>
                <a:lnTo>
                  <a:pt x="2795" y="125"/>
                </a:lnTo>
                <a:lnTo>
                  <a:pt x="2806" y="120"/>
                </a:lnTo>
                <a:lnTo>
                  <a:pt x="2806" y="114"/>
                </a:lnTo>
                <a:lnTo>
                  <a:pt x="2811" y="114"/>
                </a:lnTo>
                <a:lnTo>
                  <a:pt x="2816" y="109"/>
                </a:lnTo>
                <a:lnTo>
                  <a:pt x="2837" y="109"/>
                </a:lnTo>
                <a:lnTo>
                  <a:pt x="2858" y="104"/>
                </a:lnTo>
                <a:lnTo>
                  <a:pt x="2863" y="109"/>
                </a:lnTo>
                <a:lnTo>
                  <a:pt x="2863" y="120"/>
                </a:lnTo>
                <a:lnTo>
                  <a:pt x="2858" y="120"/>
                </a:lnTo>
                <a:lnTo>
                  <a:pt x="2852" y="125"/>
                </a:lnTo>
                <a:lnTo>
                  <a:pt x="2858" y="130"/>
                </a:lnTo>
                <a:lnTo>
                  <a:pt x="2868" y="140"/>
                </a:lnTo>
                <a:lnTo>
                  <a:pt x="2868" y="151"/>
                </a:lnTo>
                <a:lnTo>
                  <a:pt x="2868" y="156"/>
                </a:lnTo>
                <a:lnTo>
                  <a:pt x="2863" y="172"/>
                </a:lnTo>
                <a:lnTo>
                  <a:pt x="2858" y="177"/>
                </a:lnTo>
                <a:lnTo>
                  <a:pt x="2847" y="177"/>
                </a:lnTo>
                <a:lnTo>
                  <a:pt x="2842" y="182"/>
                </a:lnTo>
                <a:lnTo>
                  <a:pt x="2842" y="192"/>
                </a:lnTo>
                <a:lnTo>
                  <a:pt x="2837" y="208"/>
                </a:lnTo>
                <a:lnTo>
                  <a:pt x="2837" y="213"/>
                </a:lnTo>
                <a:lnTo>
                  <a:pt x="2837" y="218"/>
                </a:lnTo>
                <a:lnTo>
                  <a:pt x="2837" y="239"/>
                </a:lnTo>
                <a:lnTo>
                  <a:pt x="2837" y="244"/>
                </a:lnTo>
                <a:lnTo>
                  <a:pt x="2832" y="244"/>
                </a:lnTo>
                <a:lnTo>
                  <a:pt x="2816" y="244"/>
                </a:lnTo>
                <a:lnTo>
                  <a:pt x="2811" y="239"/>
                </a:lnTo>
                <a:lnTo>
                  <a:pt x="2800" y="229"/>
                </a:lnTo>
                <a:lnTo>
                  <a:pt x="2795" y="229"/>
                </a:lnTo>
                <a:lnTo>
                  <a:pt x="2795" y="234"/>
                </a:lnTo>
                <a:lnTo>
                  <a:pt x="2800" y="239"/>
                </a:lnTo>
                <a:lnTo>
                  <a:pt x="2806" y="260"/>
                </a:lnTo>
                <a:lnTo>
                  <a:pt x="2800" y="270"/>
                </a:lnTo>
                <a:lnTo>
                  <a:pt x="2795" y="270"/>
                </a:lnTo>
                <a:lnTo>
                  <a:pt x="2790" y="270"/>
                </a:lnTo>
                <a:lnTo>
                  <a:pt x="2790" y="281"/>
                </a:lnTo>
                <a:lnTo>
                  <a:pt x="2795" y="291"/>
                </a:lnTo>
                <a:lnTo>
                  <a:pt x="2785" y="291"/>
                </a:lnTo>
                <a:lnTo>
                  <a:pt x="2790" y="296"/>
                </a:lnTo>
                <a:lnTo>
                  <a:pt x="2811" y="312"/>
                </a:lnTo>
                <a:lnTo>
                  <a:pt x="2816" y="312"/>
                </a:lnTo>
                <a:lnTo>
                  <a:pt x="2816" y="327"/>
                </a:lnTo>
                <a:lnTo>
                  <a:pt x="2816" y="333"/>
                </a:lnTo>
                <a:lnTo>
                  <a:pt x="2811" y="327"/>
                </a:lnTo>
                <a:lnTo>
                  <a:pt x="2806" y="322"/>
                </a:lnTo>
                <a:lnTo>
                  <a:pt x="2800" y="322"/>
                </a:lnTo>
                <a:lnTo>
                  <a:pt x="2795" y="327"/>
                </a:lnTo>
                <a:lnTo>
                  <a:pt x="2800" y="333"/>
                </a:lnTo>
                <a:lnTo>
                  <a:pt x="2806" y="338"/>
                </a:lnTo>
                <a:lnTo>
                  <a:pt x="2800" y="338"/>
                </a:lnTo>
                <a:lnTo>
                  <a:pt x="2795" y="333"/>
                </a:lnTo>
                <a:lnTo>
                  <a:pt x="2780" y="322"/>
                </a:lnTo>
                <a:lnTo>
                  <a:pt x="2774" y="327"/>
                </a:lnTo>
                <a:lnTo>
                  <a:pt x="2774" y="333"/>
                </a:lnTo>
                <a:lnTo>
                  <a:pt x="2785" y="338"/>
                </a:lnTo>
                <a:lnTo>
                  <a:pt x="2790" y="348"/>
                </a:lnTo>
                <a:lnTo>
                  <a:pt x="2790" y="353"/>
                </a:lnTo>
                <a:lnTo>
                  <a:pt x="2785" y="353"/>
                </a:lnTo>
                <a:lnTo>
                  <a:pt x="2774" y="353"/>
                </a:lnTo>
                <a:lnTo>
                  <a:pt x="2769" y="353"/>
                </a:lnTo>
                <a:lnTo>
                  <a:pt x="2774" y="359"/>
                </a:lnTo>
                <a:lnTo>
                  <a:pt x="2785" y="364"/>
                </a:lnTo>
                <a:lnTo>
                  <a:pt x="2785" y="369"/>
                </a:lnTo>
                <a:lnTo>
                  <a:pt x="2785" y="374"/>
                </a:lnTo>
                <a:lnTo>
                  <a:pt x="2774" y="390"/>
                </a:lnTo>
                <a:lnTo>
                  <a:pt x="2774" y="395"/>
                </a:lnTo>
                <a:lnTo>
                  <a:pt x="2774" y="400"/>
                </a:lnTo>
                <a:lnTo>
                  <a:pt x="2785" y="395"/>
                </a:lnTo>
                <a:lnTo>
                  <a:pt x="2790" y="395"/>
                </a:lnTo>
                <a:lnTo>
                  <a:pt x="2790" y="405"/>
                </a:lnTo>
                <a:lnTo>
                  <a:pt x="2790" y="416"/>
                </a:lnTo>
                <a:lnTo>
                  <a:pt x="2790" y="426"/>
                </a:lnTo>
                <a:lnTo>
                  <a:pt x="2800" y="431"/>
                </a:lnTo>
                <a:lnTo>
                  <a:pt x="2806" y="431"/>
                </a:lnTo>
                <a:lnTo>
                  <a:pt x="2806" y="437"/>
                </a:lnTo>
                <a:lnTo>
                  <a:pt x="2800" y="437"/>
                </a:lnTo>
                <a:lnTo>
                  <a:pt x="2800" y="442"/>
                </a:lnTo>
                <a:lnTo>
                  <a:pt x="2800" y="447"/>
                </a:lnTo>
                <a:lnTo>
                  <a:pt x="2811" y="452"/>
                </a:lnTo>
                <a:lnTo>
                  <a:pt x="2832" y="452"/>
                </a:lnTo>
                <a:lnTo>
                  <a:pt x="2842" y="442"/>
                </a:lnTo>
                <a:lnTo>
                  <a:pt x="2847" y="447"/>
                </a:lnTo>
                <a:lnTo>
                  <a:pt x="2858" y="463"/>
                </a:lnTo>
                <a:lnTo>
                  <a:pt x="2863" y="463"/>
                </a:lnTo>
                <a:lnTo>
                  <a:pt x="2868" y="457"/>
                </a:lnTo>
                <a:lnTo>
                  <a:pt x="2868" y="468"/>
                </a:lnTo>
                <a:lnTo>
                  <a:pt x="2863" y="473"/>
                </a:lnTo>
                <a:lnTo>
                  <a:pt x="2847" y="478"/>
                </a:lnTo>
                <a:lnTo>
                  <a:pt x="2816" y="494"/>
                </a:lnTo>
                <a:lnTo>
                  <a:pt x="2785" y="520"/>
                </a:lnTo>
                <a:lnTo>
                  <a:pt x="2754" y="561"/>
                </a:lnTo>
                <a:lnTo>
                  <a:pt x="2774" y="556"/>
                </a:lnTo>
                <a:lnTo>
                  <a:pt x="2795" y="556"/>
                </a:lnTo>
                <a:lnTo>
                  <a:pt x="2800" y="561"/>
                </a:lnTo>
                <a:lnTo>
                  <a:pt x="2811" y="572"/>
                </a:lnTo>
                <a:lnTo>
                  <a:pt x="2821" y="587"/>
                </a:lnTo>
                <a:lnTo>
                  <a:pt x="2837" y="592"/>
                </a:lnTo>
                <a:lnTo>
                  <a:pt x="2842" y="592"/>
                </a:lnTo>
                <a:lnTo>
                  <a:pt x="2837" y="608"/>
                </a:lnTo>
                <a:lnTo>
                  <a:pt x="2821" y="629"/>
                </a:lnTo>
                <a:lnTo>
                  <a:pt x="2832" y="644"/>
                </a:lnTo>
                <a:lnTo>
                  <a:pt x="2837" y="650"/>
                </a:lnTo>
                <a:lnTo>
                  <a:pt x="2847" y="655"/>
                </a:lnTo>
                <a:lnTo>
                  <a:pt x="2878" y="655"/>
                </a:lnTo>
                <a:lnTo>
                  <a:pt x="2910" y="655"/>
                </a:lnTo>
                <a:lnTo>
                  <a:pt x="2920" y="660"/>
                </a:lnTo>
                <a:lnTo>
                  <a:pt x="2920" y="686"/>
                </a:lnTo>
                <a:lnTo>
                  <a:pt x="2925" y="702"/>
                </a:lnTo>
                <a:lnTo>
                  <a:pt x="2930" y="707"/>
                </a:lnTo>
                <a:lnTo>
                  <a:pt x="2951" y="696"/>
                </a:lnTo>
                <a:lnTo>
                  <a:pt x="2977" y="681"/>
                </a:lnTo>
                <a:lnTo>
                  <a:pt x="2977" y="686"/>
                </a:lnTo>
                <a:lnTo>
                  <a:pt x="2998" y="727"/>
                </a:lnTo>
                <a:lnTo>
                  <a:pt x="3029" y="769"/>
                </a:lnTo>
                <a:lnTo>
                  <a:pt x="3019" y="769"/>
                </a:lnTo>
                <a:lnTo>
                  <a:pt x="3008" y="774"/>
                </a:lnTo>
                <a:lnTo>
                  <a:pt x="3013" y="774"/>
                </a:lnTo>
                <a:lnTo>
                  <a:pt x="3034" y="774"/>
                </a:lnTo>
                <a:lnTo>
                  <a:pt x="3060" y="800"/>
                </a:lnTo>
                <a:lnTo>
                  <a:pt x="3045" y="769"/>
                </a:lnTo>
                <a:lnTo>
                  <a:pt x="3050" y="774"/>
                </a:lnTo>
                <a:lnTo>
                  <a:pt x="3055" y="774"/>
                </a:lnTo>
                <a:lnTo>
                  <a:pt x="3071" y="790"/>
                </a:lnTo>
                <a:lnTo>
                  <a:pt x="3081" y="800"/>
                </a:lnTo>
                <a:lnTo>
                  <a:pt x="3086" y="800"/>
                </a:lnTo>
                <a:lnTo>
                  <a:pt x="3091" y="800"/>
                </a:lnTo>
                <a:lnTo>
                  <a:pt x="3091" y="790"/>
                </a:lnTo>
                <a:lnTo>
                  <a:pt x="3076" y="774"/>
                </a:lnTo>
                <a:lnTo>
                  <a:pt x="3071" y="769"/>
                </a:lnTo>
                <a:lnTo>
                  <a:pt x="3081" y="769"/>
                </a:lnTo>
                <a:lnTo>
                  <a:pt x="3076" y="764"/>
                </a:lnTo>
                <a:lnTo>
                  <a:pt x="3071" y="764"/>
                </a:lnTo>
                <a:lnTo>
                  <a:pt x="3091" y="753"/>
                </a:lnTo>
                <a:lnTo>
                  <a:pt x="3102" y="753"/>
                </a:lnTo>
                <a:lnTo>
                  <a:pt x="3097" y="759"/>
                </a:lnTo>
                <a:lnTo>
                  <a:pt x="3097" y="764"/>
                </a:lnTo>
                <a:lnTo>
                  <a:pt x="3091" y="764"/>
                </a:lnTo>
                <a:lnTo>
                  <a:pt x="3086" y="764"/>
                </a:lnTo>
                <a:lnTo>
                  <a:pt x="3138" y="759"/>
                </a:lnTo>
                <a:lnTo>
                  <a:pt x="3154" y="753"/>
                </a:lnTo>
                <a:lnTo>
                  <a:pt x="3149" y="753"/>
                </a:lnTo>
                <a:lnTo>
                  <a:pt x="3123" y="753"/>
                </a:lnTo>
                <a:lnTo>
                  <a:pt x="3117" y="753"/>
                </a:lnTo>
                <a:lnTo>
                  <a:pt x="3133" y="748"/>
                </a:lnTo>
                <a:lnTo>
                  <a:pt x="3143" y="753"/>
                </a:lnTo>
                <a:lnTo>
                  <a:pt x="3149" y="753"/>
                </a:lnTo>
                <a:lnTo>
                  <a:pt x="3169" y="748"/>
                </a:lnTo>
                <a:lnTo>
                  <a:pt x="3185" y="748"/>
                </a:lnTo>
                <a:lnTo>
                  <a:pt x="3211" y="743"/>
                </a:lnTo>
                <a:lnTo>
                  <a:pt x="3237" y="733"/>
                </a:lnTo>
                <a:lnTo>
                  <a:pt x="3247" y="753"/>
                </a:lnTo>
                <a:lnTo>
                  <a:pt x="3263" y="764"/>
                </a:lnTo>
                <a:lnTo>
                  <a:pt x="3284" y="769"/>
                </a:lnTo>
                <a:lnTo>
                  <a:pt x="3310" y="769"/>
                </a:lnTo>
                <a:lnTo>
                  <a:pt x="3330" y="785"/>
                </a:lnTo>
                <a:lnTo>
                  <a:pt x="3320" y="811"/>
                </a:lnTo>
                <a:lnTo>
                  <a:pt x="3320" y="821"/>
                </a:lnTo>
                <a:lnTo>
                  <a:pt x="3330" y="831"/>
                </a:lnTo>
                <a:lnTo>
                  <a:pt x="3341" y="837"/>
                </a:lnTo>
                <a:lnTo>
                  <a:pt x="3351" y="847"/>
                </a:lnTo>
                <a:lnTo>
                  <a:pt x="3362" y="868"/>
                </a:lnTo>
                <a:lnTo>
                  <a:pt x="3367" y="894"/>
                </a:lnTo>
                <a:lnTo>
                  <a:pt x="3367" y="904"/>
                </a:lnTo>
                <a:lnTo>
                  <a:pt x="3377" y="909"/>
                </a:lnTo>
                <a:lnTo>
                  <a:pt x="3398" y="909"/>
                </a:lnTo>
                <a:lnTo>
                  <a:pt x="3403" y="935"/>
                </a:lnTo>
                <a:lnTo>
                  <a:pt x="3403" y="956"/>
                </a:lnTo>
                <a:lnTo>
                  <a:pt x="3393" y="972"/>
                </a:lnTo>
                <a:lnTo>
                  <a:pt x="3382" y="961"/>
                </a:lnTo>
                <a:lnTo>
                  <a:pt x="3377" y="951"/>
                </a:lnTo>
                <a:lnTo>
                  <a:pt x="3367" y="956"/>
                </a:lnTo>
                <a:lnTo>
                  <a:pt x="3362" y="972"/>
                </a:lnTo>
                <a:lnTo>
                  <a:pt x="3367" y="992"/>
                </a:lnTo>
                <a:lnTo>
                  <a:pt x="3372" y="1003"/>
                </a:lnTo>
                <a:lnTo>
                  <a:pt x="3372" y="1008"/>
                </a:lnTo>
                <a:lnTo>
                  <a:pt x="3362" y="1008"/>
                </a:lnTo>
                <a:lnTo>
                  <a:pt x="3351" y="1008"/>
                </a:lnTo>
                <a:lnTo>
                  <a:pt x="3346" y="1018"/>
                </a:lnTo>
                <a:lnTo>
                  <a:pt x="3247" y="1034"/>
                </a:lnTo>
                <a:lnTo>
                  <a:pt x="3206" y="1039"/>
                </a:lnTo>
                <a:lnTo>
                  <a:pt x="3185" y="1034"/>
                </a:lnTo>
                <a:lnTo>
                  <a:pt x="3164" y="1029"/>
                </a:lnTo>
                <a:lnTo>
                  <a:pt x="3154" y="1018"/>
                </a:lnTo>
                <a:lnTo>
                  <a:pt x="3159" y="1008"/>
                </a:lnTo>
                <a:lnTo>
                  <a:pt x="3175" y="998"/>
                </a:lnTo>
                <a:lnTo>
                  <a:pt x="3164" y="1003"/>
                </a:lnTo>
                <a:lnTo>
                  <a:pt x="3149" y="1008"/>
                </a:lnTo>
                <a:lnTo>
                  <a:pt x="3143" y="1024"/>
                </a:lnTo>
                <a:lnTo>
                  <a:pt x="3128" y="1018"/>
                </a:lnTo>
                <a:lnTo>
                  <a:pt x="3123" y="946"/>
                </a:lnTo>
                <a:lnTo>
                  <a:pt x="3112" y="894"/>
                </a:lnTo>
                <a:lnTo>
                  <a:pt x="3097" y="847"/>
                </a:lnTo>
                <a:lnTo>
                  <a:pt x="3112" y="904"/>
                </a:lnTo>
                <a:lnTo>
                  <a:pt x="3117" y="966"/>
                </a:lnTo>
                <a:lnTo>
                  <a:pt x="3117" y="1018"/>
                </a:lnTo>
                <a:lnTo>
                  <a:pt x="3097" y="1024"/>
                </a:lnTo>
                <a:lnTo>
                  <a:pt x="3102" y="992"/>
                </a:lnTo>
                <a:lnTo>
                  <a:pt x="3102" y="977"/>
                </a:lnTo>
                <a:lnTo>
                  <a:pt x="3097" y="982"/>
                </a:lnTo>
                <a:lnTo>
                  <a:pt x="3091" y="1013"/>
                </a:lnTo>
                <a:lnTo>
                  <a:pt x="3086" y="1013"/>
                </a:lnTo>
                <a:lnTo>
                  <a:pt x="3102" y="951"/>
                </a:lnTo>
                <a:lnTo>
                  <a:pt x="3102" y="920"/>
                </a:lnTo>
                <a:lnTo>
                  <a:pt x="3097" y="894"/>
                </a:lnTo>
                <a:lnTo>
                  <a:pt x="3081" y="847"/>
                </a:lnTo>
                <a:lnTo>
                  <a:pt x="3071" y="831"/>
                </a:lnTo>
                <a:lnTo>
                  <a:pt x="3060" y="821"/>
                </a:lnTo>
                <a:lnTo>
                  <a:pt x="3050" y="816"/>
                </a:lnTo>
                <a:lnTo>
                  <a:pt x="3060" y="831"/>
                </a:lnTo>
                <a:lnTo>
                  <a:pt x="3076" y="868"/>
                </a:lnTo>
                <a:lnTo>
                  <a:pt x="3086" y="915"/>
                </a:lnTo>
                <a:lnTo>
                  <a:pt x="3091" y="925"/>
                </a:lnTo>
                <a:lnTo>
                  <a:pt x="3086" y="920"/>
                </a:lnTo>
                <a:lnTo>
                  <a:pt x="3071" y="873"/>
                </a:lnTo>
                <a:lnTo>
                  <a:pt x="3081" y="920"/>
                </a:lnTo>
                <a:lnTo>
                  <a:pt x="3081" y="935"/>
                </a:lnTo>
                <a:lnTo>
                  <a:pt x="3076" y="940"/>
                </a:lnTo>
                <a:lnTo>
                  <a:pt x="3071" y="935"/>
                </a:lnTo>
                <a:lnTo>
                  <a:pt x="3065" y="925"/>
                </a:lnTo>
                <a:lnTo>
                  <a:pt x="3060" y="925"/>
                </a:lnTo>
                <a:lnTo>
                  <a:pt x="3065" y="946"/>
                </a:lnTo>
                <a:lnTo>
                  <a:pt x="3071" y="951"/>
                </a:lnTo>
                <a:lnTo>
                  <a:pt x="3076" y="946"/>
                </a:lnTo>
                <a:lnTo>
                  <a:pt x="3081" y="946"/>
                </a:lnTo>
                <a:lnTo>
                  <a:pt x="3081" y="951"/>
                </a:lnTo>
                <a:lnTo>
                  <a:pt x="3076" y="956"/>
                </a:lnTo>
                <a:lnTo>
                  <a:pt x="3076" y="961"/>
                </a:lnTo>
                <a:lnTo>
                  <a:pt x="3081" y="982"/>
                </a:lnTo>
                <a:lnTo>
                  <a:pt x="3076" y="998"/>
                </a:lnTo>
                <a:lnTo>
                  <a:pt x="3065" y="1034"/>
                </a:lnTo>
                <a:lnTo>
                  <a:pt x="3060" y="1029"/>
                </a:lnTo>
                <a:lnTo>
                  <a:pt x="3050" y="1034"/>
                </a:lnTo>
                <a:lnTo>
                  <a:pt x="3045" y="1039"/>
                </a:lnTo>
                <a:lnTo>
                  <a:pt x="3045" y="1044"/>
                </a:lnTo>
                <a:lnTo>
                  <a:pt x="3050" y="1050"/>
                </a:lnTo>
                <a:lnTo>
                  <a:pt x="3039" y="1065"/>
                </a:lnTo>
                <a:lnTo>
                  <a:pt x="3034" y="1086"/>
                </a:lnTo>
                <a:lnTo>
                  <a:pt x="3034" y="1102"/>
                </a:lnTo>
                <a:lnTo>
                  <a:pt x="3045" y="1122"/>
                </a:lnTo>
                <a:lnTo>
                  <a:pt x="3060" y="1128"/>
                </a:lnTo>
                <a:lnTo>
                  <a:pt x="3086" y="1133"/>
                </a:lnTo>
                <a:lnTo>
                  <a:pt x="3149" y="1128"/>
                </a:lnTo>
                <a:lnTo>
                  <a:pt x="3237" y="1107"/>
                </a:lnTo>
                <a:lnTo>
                  <a:pt x="3175" y="1117"/>
                </a:lnTo>
                <a:lnTo>
                  <a:pt x="3143" y="1122"/>
                </a:lnTo>
                <a:lnTo>
                  <a:pt x="3123" y="1117"/>
                </a:lnTo>
                <a:lnTo>
                  <a:pt x="3102" y="1112"/>
                </a:lnTo>
                <a:lnTo>
                  <a:pt x="3117" y="1112"/>
                </a:lnTo>
                <a:lnTo>
                  <a:pt x="3185" y="1107"/>
                </a:lnTo>
                <a:lnTo>
                  <a:pt x="3190" y="1107"/>
                </a:lnTo>
                <a:lnTo>
                  <a:pt x="3195" y="1107"/>
                </a:lnTo>
                <a:lnTo>
                  <a:pt x="3258" y="1096"/>
                </a:lnTo>
                <a:lnTo>
                  <a:pt x="3336" y="1070"/>
                </a:lnTo>
                <a:lnTo>
                  <a:pt x="3356" y="1086"/>
                </a:lnTo>
                <a:lnTo>
                  <a:pt x="3367" y="1096"/>
                </a:lnTo>
                <a:lnTo>
                  <a:pt x="3382" y="1122"/>
                </a:lnTo>
                <a:lnTo>
                  <a:pt x="3388" y="1117"/>
                </a:lnTo>
                <a:lnTo>
                  <a:pt x="3398" y="1122"/>
                </a:lnTo>
                <a:lnTo>
                  <a:pt x="3398" y="1133"/>
                </a:lnTo>
                <a:lnTo>
                  <a:pt x="3403" y="1133"/>
                </a:lnTo>
                <a:lnTo>
                  <a:pt x="3403" y="1122"/>
                </a:lnTo>
                <a:lnTo>
                  <a:pt x="3424" y="1128"/>
                </a:lnTo>
                <a:lnTo>
                  <a:pt x="3429" y="1128"/>
                </a:lnTo>
                <a:lnTo>
                  <a:pt x="3429" y="1122"/>
                </a:lnTo>
                <a:lnTo>
                  <a:pt x="3429" y="1107"/>
                </a:lnTo>
                <a:lnTo>
                  <a:pt x="3414" y="1091"/>
                </a:lnTo>
                <a:lnTo>
                  <a:pt x="3403" y="1081"/>
                </a:lnTo>
                <a:lnTo>
                  <a:pt x="3382" y="1076"/>
                </a:lnTo>
                <a:lnTo>
                  <a:pt x="3367" y="1060"/>
                </a:lnTo>
                <a:lnTo>
                  <a:pt x="3382" y="1055"/>
                </a:lnTo>
                <a:lnTo>
                  <a:pt x="3403" y="1044"/>
                </a:lnTo>
                <a:lnTo>
                  <a:pt x="3388" y="1050"/>
                </a:lnTo>
                <a:lnTo>
                  <a:pt x="3403" y="1029"/>
                </a:lnTo>
                <a:lnTo>
                  <a:pt x="3408" y="1029"/>
                </a:lnTo>
                <a:lnTo>
                  <a:pt x="3414" y="1029"/>
                </a:lnTo>
                <a:lnTo>
                  <a:pt x="3408" y="1029"/>
                </a:lnTo>
                <a:lnTo>
                  <a:pt x="3450" y="1008"/>
                </a:lnTo>
                <a:lnTo>
                  <a:pt x="3408" y="1018"/>
                </a:lnTo>
                <a:lnTo>
                  <a:pt x="3408" y="1013"/>
                </a:lnTo>
                <a:lnTo>
                  <a:pt x="3414" y="987"/>
                </a:lnTo>
                <a:lnTo>
                  <a:pt x="3429" y="961"/>
                </a:lnTo>
                <a:lnTo>
                  <a:pt x="3434" y="951"/>
                </a:lnTo>
                <a:lnTo>
                  <a:pt x="3429" y="946"/>
                </a:lnTo>
                <a:lnTo>
                  <a:pt x="3434" y="946"/>
                </a:lnTo>
                <a:lnTo>
                  <a:pt x="3460" y="992"/>
                </a:lnTo>
                <a:lnTo>
                  <a:pt x="3471" y="1008"/>
                </a:lnTo>
                <a:lnTo>
                  <a:pt x="3471" y="1013"/>
                </a:lnTo>
                <a:lnTo>
                  <a:pt x="3471" y="1018"/>
                </a:lnTo>
                <a:lnTo>
                  <a:pt x="3476" y="1018"/>
                </a:lnTo>
                <a:lnTo>
                  <a:pt x="3476" y="1024"/>
                </a:lnTo>
                <a:lnTo>
                  <a:pt x="3481" y="1034"/>
                </a:lnTo>
                <a:lnTo>
                  <a:pt x="3481" y="1029"/>
                </a:lnTo>
                <a:lnTo>
                  <a:pt x="3481" y="1034"/>
                </a:lnTo>
                <a:lnTo>
                  <a:pt x="3481" y="1029"/>
                </a:lnTo>
                <a:lnTo>
                  <a:pt x="3465" y="977"/>
                </a:lnTo>
                <a:lnTo>
                  <a:pt x="3460" y="982"/>
                </a:lnTo>
                <a:lnTo>
                  <a:pt x="3434" y="940"/>
                </a:lnTo>
                <a:lnTo>
                  <a:pt x="3434" y="915"/>
                </a:lnTo>
                <a:lnTo>
                  <a:pt x="3450" y="935"/>
                </a:lnTo>
                <a:lnTo>
                  <a:pt x="3460" y="925"/>
                </a:lnTo>
                <a:lnTo>
                  <a:pt x="3471" y="935"/>
                </a:lnTo>
                <a:lnTo>
                  <a:pt x="3476" y="940"/>
                </a:lnTo>
                <a:lnTo>
                  <a:pt x="3476" y="920"/>
                </a:lnTo>
                <a:lnTo>
                  <a:pt x="3471" y="852"/>
                </a:lnTo>
                <a:lnTo>
                  <a:pt x="3465" y="831"/>
                </a:lnTo>
                <a:lnTo>
                  <a:pt x="3450" y="790"/>
                </a:lnTo>
                <a:lnTo>
                  <a:pt x="3439" y="774"/>
                </a:lnTo>
                <a:lnTo>
                  <a:pt x="3424" y="769"/>
                </a:lnTo>
                <a:lnTo>
                  <a:pt x="3403" y="764"/>
                </a:lnTo>
                <a:lnTo>
                  <a:pt x="3398" y="759"/>
                </a:lnTo>
                <a:lnTo>
                  <a:pt x="3398" y="753"/>
                </a:lnTo>
                <a:lnTo>
                  <a:pt x="3408" y="753"/>
                </a:lnTo>
                <a:lnTo>
                  <a:pt x="3429" y="753"/>
                </a:lnTo>
                <a:lnTo>
                  <a:pt x="3450" y="774"/>
                </a:lnTo>
                <a:lnTo>
                  <a:pt x="3471" y="795"/>
                </a:lnTo>
                <a:lnTo>
                  <a:pt x="3476" y="821"/>
                </a:lnTo>
                <a:lnTo>
                  <a:pt x="3486" y="837"/>
                </a:lnTo>
                <a:lnTo>
                  <a:pt x="3476" y="805"/>
                </a:lnTo>
                <a:lnTo>
                  <a:pt x="3476" y="790"/>
                </a:lnTo>
                <a:lnTo>
                  <a:pt x="3481" y="800"/>
                </a:lnTo>
                <a:lnTo>
                  <a:pt x="3486" y="805"/>
                </a:lnTo>
                <a:lnTo>
                  <a:pt x="3491" y="811"/>
                </a:lnTo>
                <a:lnTo>
                  <a:pt x="3507" y="800"/>
                </a:lnTo>
                <a:lnTo>
                  <a:pt x="3512" y="805"/>
                </a:lnTo>
                <a:lnTo>
                  <a:pt x="3507" y="847"/>
                </a:lnTo>
                <a:lnTo>
                  <a:pt x="3507" y="899"/>
                </a:lnTo>
                <a:lnTo>
                  <a:pt x="3512" y="925"/>
                </a:lnTo>
                <a:lnTo>
                  <a:pt x="3523" y="935"/>
                </a:lnTo>
                <a:lnTo>
                  <a:pt x="3533" y="935"/>
                </a:lnTo>
                <a:lnTo>
                  <a:pt x="3538" y="925"/>
                </a:lnTo>
                <a:lnTo>
                  <a:pt x="3538" y="915"/>
                </a:lnTo>
                <a:lnTo>
                  <a:pt x="3528" y="909"/>
                </a:lnTo>
                <a:lnTo>
                  <a:pt x="3517" y="909"/>
                </a:lnTo>
                <a:lnTo>
                  <a:pt x="3517" y="904"/>
                </a:lnTo>
                <a:lnTo>
                  <a:pt x="3517" y="894"/>
                </a:lnTo>
                <a:lnTo>
                  <a:pt x="3533" y="868"/>
                </a:lnTo>
                <a:lnTo>
                  <a:pt x="3543" y="857"/>
                </a:lnTo>
                <a:lnTo>
                  <a:pt x="3549" y="857"/>
                </a:lnTo>
                <a:lnTo>
                  <a:pt x="3554" y="868"/>
                </a:lnTo>
                <a:lnTo>
                  <a:pt x="3554" y="894"/>
                </a:lnTo>
                <a:lnTo>
                  <a:pt x="3554" y="951"/>
                </a:lnTo>
                <a:lnTo>
                  <a:pt x="3564" y="982"/>
                </a:lnTo>
                <a:lnTo>
                  <a:pt x="3575" y="1003"/>
                </a:lnTo>
                <a:lnTo>
                  <a:pt x="3585" y="1013"/>
                </a:lnTo>
                <a:lnTo>
                  <a:pt x="3569" y="987"/>
                </a:lnTo>
                <a:lnTo>
                  <a:pt x="3569" y="977"/>
                </a:lnTo>
                <a:lnTo>
                  <a:pt x="3590" y="992"/>
                </a:lnTo>
                <a:lnTo>
                  <a:pt x="3606" y="1018"/>
                </a:lnTo>
                <a:lnTo>
                  <a:pt x="3616" y="1044"/>
                </a:lnTo>
                <a:lnTo>
                  <a:pt x="3627" y="1096"/>
                </a:lnTo>
                <a:lnTo>
                  <a:pt x="3627" y="1128"/>
                </a:lnTo>
                <a:lnTo>
                  <a:pt x="3621" y="1128"/>
                </a:lnTo>
                <a:lnTo>
                  <a:pt x="3621" y="1112"/>
                </a:lnTo>
                <a:lnTo>
                  <a:pt x="3611" y="1076"/>
                </a:lnTo>
                <a:lnTo>
                  <a:pt x="3606" y="1055"/>
                </a:lnTo>
                <a:lnTo>
                  <a:pt x="3590" y="1039"/>
                </a:lnTo>
                <a:lnTo>
                  <a:pt x="3575" y="1018"/>
                </a:lnTo>
                <a:lnTo>
                  <a:pt x="3554" y="961"/>
                </a:lnTo>
                <a:lnTo>
                  <a:pt x="3549" y="951"/>
                </a:lnTo>
                <a:lnTo>
                  <a:pt x="3543" y="966"/>
                </a:lnTo>
                <a:lnTo>
                  <a:pt x="3543" y="998"/>
                </a:lnTo>
                <a:lnTo>
                  <a:pt x="3538" y="1024"/>
                </a:lnTo>
                <a:lnTo>
                  <a:pt x="3528" y="1034"/>
                </a:lnTo>
                <a:lnTo>
                  <a:pt x="3528" y="1029"/>
                </a:lnTo>
                <a:lnTo>
                  <a:pt x="3523" y="1013"/>
                </a:lnTo>
                <a:lnTo>
                  <a:pt x="3512" y="1003"/>
                </a:lnTo>
                <a:lnTo>
                  <a:pt x="3502" y="998"/>
                </a:lnTo>
                <a:lnTo>
                  <a:pt x="3491" y="1003"/>
                </a:lnTo>
                <a:lnTo>
                  <a:pt x="3491" y="1008"/>
                </a:lnTo>
                <a:lnTo>
                  <a:pt x="3497" y="1008"/>
                </a:lnTo>
                <a:lnTo>
                  <a:pt x="3491" y="1024"/>
                </a:lnTo>
                <a:lnTo>
                  <a:pt x="3497" y="1029"/>
                </a:lnTo>
                <a:lnTo>
                  <a:pt x="3502" y="1018"/>
                </a:lnTo>
                <a:lnTo>
                  <a:pt x="3502" y="1024"/>
                </a:lnTo>
                <a:lnTo>
                  <a:pt x="3502" y="1034"/>
                </a:lnTo>
                <a:lnTo>
                  <a:pt x="3507" y="1034"/>
                </a:lnTo>
                <a:lnTo>
                  <a:pt x="3517" y="1065"/>
                </a:lnTo>
                <a:lnTo>
                  <a:pt x="3507" y="1096"/>
                </a:lnTo>
                <a:lnTo>
                  <a:pt x="3486" y="1039"/>
                </a:lnTo>
                <a:lnTo>
                  <a:pt x="3491" y="1060"/>
                </a:lnTo>
                <a:lnTo>
                  <a:pt x="3486" y="1055"/>
                </a:lnTo>
                <a:lnTo>
                  <a:pt x="3507" y="1107"/>
                </a:lnTo>
                <a:lnTo>
                  <a:pt x="3497" y="1143"/>
                </a:lnTo>
                <a:lnTo>
                  <a:pt x="3491" y="1179"/>
                </a:lnTo>
                <a:lnTo>
                  <a:pt x="3486" y="1185"/>
                </a:lnTo>
                <a:lnTo>
                  <a:pt x="3486" y="1169"/>
                </a:lnTo>
                <a:lnTo>
                  <a:pt x="3481" y="1164"/>
                </a:lnTo>
                <a:lnTo>
                  <a:pt x="3465" y="1242"/>
                </a:lnTo>
                <a:lnTo>
                  <a:pt x="3476" y="1211"/>
                </a:lnTo>
                <a:lnTo>
                  <a:pt x="3481" y="1200"/>
                </a:lnTo>
                <a:lnTo>
                  <a:pt x="3486" y="1205"/>
                </a:lnTo>
                <a:lnTo>
                  <a:pt x="3491" y="1195"/>
                </a:lnTo>
                <a:lnTo>
                  <a:pt x="3491" y="1257"/>
                </a:lnTo>
                <a:lnTo>
                  <a:pt x="3491" y="1273"/>
                </a:lnTo>
                <a:lnTo>
                  <a:pt x="3491" y="1268"/>
                </a:lnTo>
                <a:lnTo>
                  <a:pt x="3497" y="1200"/>
                </a:lnTo>
                <a:lnTo>
                  <a:pt x="3502" y="1164"/>
                </a:lnTo>
                <a:lnTo>
                  <a:pt x="3507" y="1159"/>
                </a:lnTo>
                <a:lnTo>
                  <a:pt x="3512" y="1164"/>
                </a:lnTo>
                <a:lnTo>
                  <a:pt x="3523" y="1174"/>
                </a:lnTo>
                <a:lnTo>
                  <a:pt x="3523" y="1179"/>
                </a:lnTo>
                <a:lnTo>
                  <a:pt x="3523" y="1185"/>
                </a:lnTo>
                <a:lnTo>
                  <a:pt x="3533" y="1257"/>
                </a:lnTo>
                <a:lnTo>
                  <a:pt x="3538" y="1335"/>
                </a:lnTo>
                <a:lnTo>
                  <a:pt x="3533" y="1377"/>
                </a:lnTo>
                <a:lnTo>
                  <a:pt x="3528" y="1434"/>
                </a:lnTo>
                <a:lnTo>
                  <a:pt x="3523" y="1398"/>
                </a:lnTo>
                <a:lnTo>
                  <a:pt x="3523" y="1429"/>
                </a:lnTo>
                <a:lnTo>
                  <a:pt x="3523" y="1439"/>
                </a:lnTo>
                <a:lnTo>
                  <a:pt x="3517" y="1429"/>
                </a:lnTo>
                <a:lnTo>
                  <a:pt x="3507" y="1315"/>
                </a:lnTo>
                <a:lnTo>
                  <a:pt x="3497" y="1237"/>
                </a:lnTo>
                <a:lnTo>
                  <a:pt x="3497" y="1330"/>
                </a:lnTo>
                <a:lnTo>
                  <a:pt x="3512" y="1460"/>
                </a:lnTo>
                <a:lnTo>
                  <a:pt x="3533" y="1616"/>
                </a:lnTo>
                <a:lnTo>
                  <a:pt x="3528" y="1673"/>
                </a:lnTo>
                <a:lnTo>
                  <a:pt x="3528" y="1657"/>
                </a:lnTo>
                <a:lnTo>
                  <a:pt x="3517" y="1626"/>
                </a:lnTo>
                <a:lnTo>
                  <a:pt x="3517" y="1611"/>
                </a:lnTo>
                <a:lnTo>
                  <a:pt x="3523" y="1647"/>
                </a:lnTo>
                <a:lnTo>
                  <a:pt x="3523" y="1663"/>
                </a:lnTo>
                <a:lnTo>
                  <a:pt x="3517" y="1657"/>
                </a:lnTo>
                <a:lnTo>
                  <a:pt x="3512" y="1621"/>
                </a:lnTo>
                <a:lnTo>
                  <a:pt x="3502" y="1564"/>
                </a:lnTo>
                <a:lnTo>
                  <a:pt x="3497" y="1528"/>
                </a:lnTo>
                <a:lnTo>
                  <a:pt x="3497" y="1522"/>
                </a:lnTo>
                <a:lnTo>
                  <a:pt x="3491" y="1528"/>
                </a:lnTo>
                <a:lnTo>
                  <a:pt x="3497" y="1538"/>
                </a:lnTo>
                <a:lnTo>
                  <a:pt x="3486" y="1502"/>
                </a:lnTo>
                <a:lnTo>
                  <a:pt x="3486" y="1491"/>
                </a:lnTo>
                <a:lnTo>
                  <a:pt x="3486" y="1512"/>
                </a:lnTo>
                <a:lnTo>
                  <a:pt x="3497" y="1564"/>
                </a:lnTo>
                <a:lnTo>
                  <a:pt x="3512" y="1621"/>
                </a:lnTo>
                <a:lnTo>
                  <a:pt x="3517" y="1673"/>
                </a:lnTo>
                <a:lnTo>
                  <a:pt x="3512" y="1668"/>
                </a:lnTo>
                <a:lnTo>
                  <a:pt x="3512" y="1652"/>
                </a:lnTo>
                <a:lnTo>
                  <a:pt x="3512" y="1668"/>
                </a:lnTo>
                <a:lnTo>
                  <a:pt x="3507" y="1663"/>
                </a:lnTo>
                <a:lnTo>
                  <a:pt x="3507" y="1652"/>
                </a:lnTo>
                <a:lnTo>
                  <a:pt x="3502" y="1611"/>
                </a:lnTo>
                <a:lnTo>
                  <a:pt x="3491" y="1564"/>
                </a:lnTo>
                <a:lnTo>
                  <a:pt x="3497" y="1585"/>
                </a:lnTo>
                <a:lnTo>
                  <a:pt x="3497" y="1595"/>
                </a:lnTo>
                <a:lnTo>
                  <a:pt x="3491" y="1585"/>
                </a:lnTo>
                <a:lnTo>
                  <a:pt x="3497" y="1621"/>
                </a:lnTo>
                <a:lnTo>
                  <a:pt x="3497" y="1626"/>
                </a:lnTo>
                <a:lnTo>
                  <a:pt x="3502" y="1663"/>
                </a:lnTo>
                <a:lnTo>
                  <a:pt x="3491" y="1657"/>
                </a:lnTo>
                <a:lnTo>
                  <a:pt x="3481" y="1626"/>
                </a:lnTo>
                <a:lnTo>
                  <a:pt x="3465" y="1538"/>
                </a:lnTo>
                <a:lnTo>
                  <a:pt x="3481" y="1631"/>
                </a:lnTo>
                <a:lnTo>
                  <a:pt x="3460" y="1538"/>
                </a:lnTo>
                <a:lnTo>
                  <a:pt x="3465" y="1579"/>
                </a:lnTo>
                <a:lnTo>
                  <a:pt x="3471" y="1595"/>
                </a:lnTo>
                <a:lnTo>
                  <a:pt x="3465" y="1585"/>
                </a:lnTo>
                <a:lnTo>
                  <a:pt x="3471" y="1616"/>
                </a:lnTo>
                <a:lnTo>
                  <a:pt x="3476" y="1657"/>
                </a:lnTo>
                <a:lnTo>
                  <a:pt x="3471" y="1663"/>
                </a:lnTo>
                <a:lnTo>
                  <a:pt x="3465" y="1663"/>
                </a:lnTo>
                <a:lnTo>
                  <a:pt x="3471" y="1673"/>
                </a:lnTo>
                <a:lnTo>
                  <a:pt x="3481" y="1683"/>
                </a:lnTo>
                <a:lnTo>
                  <a:pt x="3486" y="1709"/>
                </a:lnTo>
                <a:lnTo>
                  <a:pt x="3476" y="1720"/>
                </a:lnTo>
                <a:lnTo>
                  <a:pt x="3465" y="1715"/>
                </a:lnTo>
                <a:lnTo>
                  <a:pt x="3424" y="1694"/>
                </a:lnTo>
                <a:lnTo>
                  <a:pt x="3408" y="1689"/>
                </a:lnTo>
                <a:lnTo>
                  <a:pt x="3393" y="1694"/>
                </a:lnTo>
                <a:lnTo>
                  <a:pt x="3372" y="1621"/>
                </a:lnTo>
                <a:lnTo>
                  <a:pt x="3398" y="1605"/>
                </a:lnTo>
                <a:lnTo>
                  <a:pt x="3408" y="1600"/>
                </a:lnTo>
                <a:lnTo>
                  <a:pt x="3398" y="1569"/>
                </a:lnTo>
                <a:lnTo>
                  <a:pt x="3377" y="1590"/>
                </a:lnTo>
                <a:lnTo>
                  <a:pt x="3367" y="1611"/>
                </a:lnTo>
                <a:lnTo>
                  <a:pt x="3294" y="1408"/>
                </a:lnTo>
                <a:lnTo>
                  <a:pt x="3325" y="1486"/>
                </a:lnTo>
                <a:lnTo>
                  <a:pt x="3372" y="1637"/>
                </a:lnTo>
                <a:lnTo>
                  <a:pt x="3377" y="1647"/>
                </a:lnTo>
                <a:lnTo>
                  <a:pt x="3372" y="1652"/>
                </a:lnTo>
                <a:lnTo>
                  <a:pt x="3346" y="1579"/>
                </a:lnTo>
                <a:lnTo>
                  <a:pt x="3362" y="1637"/>
                </a:lnTo>
                <a:lnTo>
                  <a:pt x="3362" y="1652"/>
                </a:lnTo>
                <a:lnTo>
                  <a:pt x="3356" y="1668"/>
                </a:lnTo>
                <a:lnTo>
                  <a:pt x="3351" y="1657"/>
                </a:lnTo>
                <a:lnTo>
                  <a:pt x="3346" y="1657"/>
                </a:lnTo>
                <a:lnTo>
                  <a:pt x="3341" y="1657"/>
                </a:lnTo>
                <a:lnTo>
                  <a:pt x="3330" y="1647"/>
                </a:lnTo>
                <a:lnTo>
                  <a:pt x="3325" y="1642"/>
                </a:lnTo>
                <a:lnTo>
                  <a:pt x="3336" y="1642"/>
                </a:lnTo>
                <a:lnTo>
                  <a:pt x="3341" y="1642"/>
                </a:lnTo>
                <a:lnTo>
                  <a:pt x="3346" y="1637"/>
                </a:lnTo>
                <a:lnTo>
                  <a:pt x="3330" y="1611"/>
                </a:lnTo>
                <a:lnTo>
                  <a:pt x="3320" y="1595"/>
                </a:lnTo>
                <a:lnTo>
                  <a:pt x="3310" y="1590"/>
                </a:lnTo>
                <a:lnTo>
                  <a:pt x="3299" y="1595"/>
                </a:lnTo>
                <a:lnTo>
                  <a:pt x="3315" y="1600"/>
                </a:lnTo>
                <a:lnTo>
                  <a:pt x="3336" y="1626"/>
                </a:lnTo>
                <a:lnTo>
                  <a:pt x="3336" y="1631"/>
                </a:lnTo>
                <a:lnTo>
                  <a:pt x="3325" y="1631"/>
                </a:lnTo>
                <a:lnTo>
                  <a:pt x="3315" y="1626"/>
                </a:lnTo>
                <a:lnTo>
                  <a:pt x="3304" y="1631"/>
                </a:lnTo>
                <a:lnTo>
                  <a:pt x="3299" y="1631"/>
                </a:lnTo>
                <a:lnTo>
                  <a:pt x="3299" y="1637"/>
                </a:lnTo>
                <a:lnTo>
                  <a:pt x="3310" y="1647"/>
                </a:lnTo>
                <a:lnTo>
                  <a:pt x="3330" y="1657"/>
                </a:lnTo>
                <a:lnTo>
                  <a:pt x="3351" y="1678"/>
                </a:lnTo>
                <a:lnTo>
                  <a:pt x="3351" y="1683"/>
                </a:lnTo>
                <a:lnTo>
                  <a:pt x="3351" y="1689"/>
                </a:lnTo>
                <a:lnTo>
                  <a:pt x="3346" y="1704"/>
                </a:lnTo>
                <a:lnTo>
                  <a:pt x="3341" y="1704"/>
                </a:lnTo>
                <a:lnTo>
                  <a:pt x="3330" y="1704"/>
                </a:lnTo>
                <a:lnTo>
                  <a:pt x="3330" y="1709"/>
                </a:lnTo>
                <a:lnTo>
                  <a:pt x="3341" y="1715"/>
                </a:lnTo>
                <a:lnTo>
                  <a:pt x="3320" y="1735"/>
                </a:lnTo>
                <a:lnTo>
                  <a:pt x="3320" y="1746"/>
                </a:lnTo>
                <a:lnTo>
                  <a:pt x="3320" y="1756"/>
                </a:lnTo>
                <a:lnTo>
                  <a:pt x="3320" y="1772"/>
                </a:lnTo>
                <a:lnTo>
                  <a:pt x="3315" y="1782"/>
                </a:lnTo>
                <a:lnTo>
                  <a:pt x="3299" y="1777"/>
                </a:lnTo>
                <a:lnTo>
                  <a:pt x="3289" y="1772"/>
                </a:lnTo>
                <a:lnTo>
                  <a:pt x="3294" y="1808"/>
                </a:lnTo>
                <a:lnTo>
                  <a:pt x="3263" y="1829"/>
                </a:lnTo>
                <a:lnTo>
                  <a:pt x="3258" y="1829"/>
                </a:lnTo>
                <a:lnTo>
                  <a:pt x="3252" y="1813"/>
                </a:lnTo>
                <a:lnTo>
                  <a:pt x="3242" y="1808"/>
                </a:lnTo>
                <a:lnTo>
                  <a:pt x="3232" y="1808"/>
                </a:lnTo>
                <a:lnTo>
                  <a:pt x="3211" y="1824"/>
                </a:lnTo>
                <a:lnTo>
                  <a:pt x="3195" y="1834"/>
                </a:lnTo>
                <a:lnTo>
                  <a:pt x="3190" y="1844"/>
                </a:lnTo>
                <a:lnTo>
                  <a:pt x="3206" y="1855"/>
                </a:lnTo>
                <a:lnTo>
                  <a:pt x="3221" y="1855"/>
                </a:lnTo>
                <a:lnTo>
                  <a:pt x="3237" y="1855"/>
                </a:lnTo>
                <a:lnTo>
                  <a:pt x="3242" y="1865"/>
                </a:lnTo>
                <a:lnTo>
                  <a:pt x="3247" y="1876"/>
                </a:lnTo>
                <a:lnTo>
                  <a:pt x="3252" y="1876"/>
                </a:lnTo>
                <a:lnTo>
                  <a:pt x="3263" y="1860"/>
                </a:lnTo>
                <a:lnTo>
                  <a:pt x="3263" y="1855"/>
                </a:lnTo>
                <a:lnTo>
                  <a:pt x="3263" y="1860"/>
                </a:lnTo>
                <a:lnTo>
                  <a:pt x="3258" y="1870"/>
                </a:lnTo>
                <a:lnTo>
                  <a:pt x="3252" y="1876"/>
                </a:lnTo>
                <a:lnTo>
                  <a:pt x="3252" y="1881"/>
                </a:lnTo>
                <a:lnTo>
                  <a:pt x="3258" y="1891"/>
                </a:lnTo>
                <a:lnTo>
                  <a:pt x="3278" y="1865"/>
                </a:lnTo>
                <a:lnTo>
                  <a:pt x="3268" y="1902"/>
                </a:lnTo>
                <a:lnTo>
                  <a:pt x="3252" y="1922"/>
                </a:lnTo>
                <a:lnTo>
                  <a:pt x="3242" y="1933"/>
                </a:lnTo>
                <a:lnTo>
                  <a:pt x="3258" y="1922"/>
                </a:lnTo>
                <a:lnTo>
                  <a:pt x="3289" y="1902"/>
                </a:lnTo>
                <a:lnTo>
                  <a:pt x="3284" y="1912"/>
                </a:lnTo>
                <a:lnTo>
                  <a:pt x="3278" y="1922"/>
                </a:lnTo>
                <a:lnTo>
                  <a:pt x="3299" y="1891"/>
                </a:lnTo>
                <a:lnTo>
                  <a:pt x="3304" y="1928"/>
                </a:lnTo>
                <a:lnTo>
                  <a:pt x="3304" y="1943"/>
                </a:lnTo>
                <a:lnTo>
                  <a:pt x="3299" y="1943"/>
                </a:lnTo>
                <a:lnTo>
                  <a:pt x="3294" y="1938"/>
                </a:lnTo>
                <a:lnTo>
                  <a:pt x="3289" y="1933"/>
                </a:lnTo>
                <a:lnTo>
                  <a:pt x="3268" y="1938"/>
                </a:lnTo>
                <a:lnTo>
                  <a:pt x="3258" y="1948"/>
                </a:lnTo>
                <a:lnTo>
                  <a:pt x="3252" y="1954"/>
                </a:lnTo>
                <a:lnTo>
                  <a:pt x="3237" y="1995"/>
                </a:lnTo>
                <a:lnTo>
                  <a:pt x="3232" y="2005"/>
                </a:lnTo>
                <a:lnTo>
                  <a:pt x="3232" y="2011"/>
                </a:lnTo>
                <a:lnTo>
                  <a:pt x="3242" y="2011"/>
                </a:lnTo>
                <a:lnTo>
                  <a:pt x="3273" y="1995"/>
                </a:lnTo>
                <a:lnTo>
                  <a:pt x="3273" y="1990"/>
                </a:lnTo>
                <a:lnTo>
                  <a:pt x="3268" y="1990"/>
                </a:lnTo>
                <a:lnTo>
                  <a:pt x="3252" y="1990"/>
                </a:lnTo>
                <a:lnTo>
                  <a:pt x="3263" y="1974"/>
                </a:lnTo>
                <a:lnTo>
                  <a:pt x="3289" y="1985"/>
                </a:lnTo>
                <a:lnTo>
                  <a:pt x="3294" y="1990"/>
                </a:lnTo>
                <a:lnTo>
                  <a:pt x="3289" y="1990"/>
                </a:lnTo>
                <a:lnTo>
                  <a:pt x="3289" y="1995"/>
                </a:lnTo>
                <a:lnTo>
                  <a:pt x="3289" y="2005"/>
                </a:lnTo>
                <a:lnTo>
                  <a:pt x="3284" y="2011"/>
                </a:lnTo>
                <a:lnTo>
                  <a:pt x="3278" y="2021"/>
                </a:lnTo>
                <a:lnTo>
                  <a:pt x="3263" y="2011"/>
                </a:lnTo>
                <a:lnTo>
                  <a:pt x="3258" y="2011"/>
                </a:lnTo>
                <a:lnTo>
                  <a:pt x="3242" y="2016"/>
                </a:lnTo>
                <a:lnTo>
                  <a:pt x="3237" y="2021"/>
                </a:lnTo>
                <a:lnTo>
                  <a:pt x="3247" y="2026"/>
                </a:lnTo>
                <a:lnTo>
                  <a:pt x="3258" y="2031"/>
                </a:lnTo>
                <a:lnTo>
                  <a:pt x="3263" y="2031"/>
                </a:lnTo>
                <a:lnTo>
                  <a:pt x="3263" y="2037"/>
                </a:lnTo>
                <a:lnTo>
                  <a:pt x="3252" y="2052"/>
                </a:lnTo>
                <a:lnTo>
                  <a:pt x="3232" y="2068"/>
                </a:lnTo>
                <a:lnTo>
                  <a:pt x="3221" y="2073"/>
                </a:lnTo>
                <a:lnTo>
                  <a:pt x="3216" y="2073"/>
                </a:lnTo>
                <a:lnTo>
                  <a:pt x="3211" y="2073"/>
                </a:lnTo>
                <a:lnTo>
                  <a:pt x="3211" y="2068"/>
                </a:lnTo>
                <a:lnTo>
                  <a:pt x="3226" y="2057"/>
                </a:lnTo>
                <a:lnTo>
                  <a:pt x="3211" y="2052"/>
                </a:lnTo>
                <a:lnTo>
                  <a:pt x="3180" y="2042"/>
                </a:lnTo>
                <a:lnTo>
                  <a:pt x="3175" y="2042"/>
                </a:lnTo>
                <a:lnTo>
                  <a:pt x="3175" y="2052"/>
                </a:lnTo>
                <a:lnTo>
                  <a:pt x="3169" y="2057"/>
                </a:lnTo>
                <a:lnTo>
                  <a:pt x="3164" y="2057"/>
                </a:lnTo>
                <a:lnTo>
                  <a:pt x="3169" y="2052"/>
                </a:lnTo>
                <a:lnTo>
                  <a:pt x="3164" y="2047"/>
                </a:lnTo>
                <a:lnTo>
                  <a:pt x="3154" y="2052"/>
                </a:lnTo>
                <a:lnTo>
                  <a:pt x="3149" y="2057"/>
                </a:lnTo>
                <a:lnTo>
                  <a:pt x="3149" y="2068"/>
                </a:lnTo>
                <a:lnTo>
                  <a:pt x="3143" y="2068"/>
                </a:lnTo>
                <a:lnTo>
                  <a:pt x="3133" y="2068"/>
                </a:lnTo>
                <a:lnTo>
                  <a:pt x="3128" y="2073"/>
                </a:lnTo>
                <a:lnTo>
                  <a:pt x="3128" y="2078"/>
                </a:lnTo>
                <a:lnTo>
                  <a:pt x="3128" y="2083"/>
                </a:lnTo>
                <a:lnTo>
                  <a:pt x="3133" y="2089"/>
                </a:lnTo>
                <a:lnTo>
                  <a:pt x="3143" y="2089"/>
                </a:lnTo>
                <a:lnTo>
                  <a:pt x="3149" y="2094"/>
                </a:lnTo>
                <a:lnTo>
                  <a:pt x="3149" y="2099"/>
                </a:lnTo>
                <a:lnTo>
                  <a:pt x="3154" y="2109"/>
                </a:lnTo>
                <a:lnTo>
                  <a:pt x="3149" y="2115"/>
                </a:lnTo>
                <a:lnTo>
                  <a:pt x="3143" y="2120"/>
                </a:lnTo>
                <a:lnTo>
                  <a:pt x="3128" y="2120"/>
                </a:lnTo>
                <a:lnTo>
                  <a:pt x="3112" y="2115"/>
                </a:lnTo>
                <a:lnTo>
                  <a:pt x="3117" y="2120"/>
                </a:lnTo>
                <a:lnTo>
                  <a:pt x="3123" y="2130"/>
                </a:lnTo>
                <a:lnTo>
                  <a:pt x="3123" y="2135"/>
                </a:lnTo>
                <a:lnTo>
                  <a:pt x="3112" y="2135"/>
                </a:lnTo>
                <a:lnTo>
                  <a:pt x="3112" y="2146"/>
                </a:lnTo>
                <a:lnTo>
                  <a:pt x="3112" y="2156"/>
                </a:lnTo>
                <a:lnTo>
                  <a:pt x="3107" y="2156"/>
                </a:lnTo>
                <a:lnTo>
                  <a:pt x="3091" y="2161"/>
                </a:lnTo>
                <a:lnTo>
                  <a:pt x="3081" y="2167"/>
                </a:lnTo>
                <a:lnTo>
                  <a:pt x="3086" y="2167"/>
                </a:lnTo>
                <a:lnTo>
                  <a:pt x="3091" y="2172"/>
                </a:lnTo>
                <a:lnTo>
                  <a:pt x="3091" y="2182"/>
                </a:lnTo>
                <a:lnTo>
                  <a:pt x="3091" y="2187"/>
                </a:lnTo>
                <a:lnTo>
                  <a:pt x="3086" y="2192"/>
                </a:lnTo>
                <a:lnTo>
                  <a:pt x="3097" y="2198"/>
                </a:lnTo>
                <a:lnTo>
                  <a:pt x="3102" y="2203"/>
                </a:lnTo>
                <a:lnTo>
                  <a:pt x="3102" y="2208"/>
                </a:lnTo>
                <a:lnTo>
                  <a:pt x="3102" y="2213"/>
                </a:lnTo>
                <a:lnTo>
                  <a:pt x="3107" y="2213"/>
                </a:lnTo>
                <a:lnTo>
                  <a:pt x="3112" y="2213"/>
                </a:lnTo>
                <a:lnTo>
                  <a:pt x="3117" y="2213"/>
                </a:lnTo>
                <a:lnTo>
                  <a:pt x="3117" y="2218"/>
                </a:lnTo>
                <a:lnTo>
                  <a:pt x="3123" y="2224"/>
                </a:lnTo>
                <a:lnTo>
                  <a:pt x="3128" y="2224"/>
                </a:lnTo>
                <a:lnTo>
                  <a:pt x="3138" y="2229"/>
                </a:lnTo>
                <a:lnTo>
                  <a:pt x="3143" y="2229"/>
                </a:lnTo>
                <a:lnTo>
                  <a:pt x="3149" y="2229"/>
                </a:lnTo>
                <a:lnTo>
                  <a:pt x="3154" y="2234"/>
                </a:lnTo>
                <a:lnTo>
                  <a:pt x="3154" y="2239"/>
                </a:lnTo>
                <a:lnTo>
                  <a:pt x="3159" y="2250"/>
                </a:lnTo>
                <a:lnTo>
                  <a:pt x="3169" y="2260"/>
                </a:lnTo>
                <a:lnTo>
                  <a:pt x="3169" y="2265"/>
                </a:lnTo>
                <a:lnTo>
                  <a:pt x="3164" y="2270"/>
                </a:lnTo>
                <a:lnTo>
                  <a:pt x="3164" y="2286"/>
                </a:lnTo>
                <a:lnTo>
                  <a:pt x="3169" y="2291"/>
                </a:lnTo>
                <a:lnTo>
                  <a:pt x="3169" y="2317"/>
                </a:lnTo>
                <a:lnTo>
                  <a:pt x="3175" y="2333"/>
                </a:lnTo>
                <a:lnTo>
                  <a:pt x="3195" y="2380"/>
                </a:lnTo>
                <a:lnTo>
                  <a:pt x="3190" y="2374"/>
                </a:lnTo>
                <a:lnTo>
                  <a:pt x="3185" y="2364"/>
                </a:lnTo>
                <a:lnTo>
                  <a:pt x="3180" y="2359"/>
                </a:lnTo>
                <a:lnTo>
                  <a:pt x="3180" y="2369"/>
                </a:lnTo>
                <a:lnTo>
                  <a:pt x="3185" y="2374"/>
                </a:lnTo>
                <a:lnTo>
                  <a:pt x="3180" y="2385"/>
                </a:lnTo>
                <a:lnTo>
                  <a:pt x="3185" y="2390"/>
                </a:lnTo>
                <a:lnTo>
                  <a:pt x="3190" y="2390"/>
                </a:lnTo>
                <a:lnTo>
                  <a:pt x="3190" y="2395"/>
                </a:lnTo>
                <a:lnTo>
                  <a:pt x="3185" y="2400"/>
                </a:lnTo>
                <a:lnTo>
                  <a:pt x="3180" y="2400"/>
                </a:lnTo>
                <a:lnTo>
                  <a:pt x="3180" y="2390"/>
                </a:lnTo>
                <a:lnTo>
                  <a:pt x="3175" y="2390"/>
                </a:lnTo>
                <a:lnTo>
                  <a:pt x="3169" y="2390"/>
                </a:lnTo>
                <a:lnTo>
                  <a:pt x="3169" y="2400"/>
                </a:lnTo>
                <a:lnTo>
                  <a:pt x="3164" y="2405"/>
                </a:lnTo>
                <a:lnTo>
                  <a:pt x="3175" y="2411"/>
                </a:lnTo>
                <a:lnTo>
                  <a:pt x="3175" y="2416"/>
                </a:lnTo>
                <a:lnTo>
                  <a:pt x="3159" y="2411"/>
                </a:lnTo>
                <a:lnTo>
                  <a:pt x="3138" y="2411"/>
                </a:lnTo>
                <a:lnTo>
                  <a:pt x="3133" y="2411"/>
                </a:lnTo>
                <a:lnTo>
                  <a:pt x="3128" y="2405"/>
                </a:lnTo>
                <a:lnTo>
                  <a:pt x="3107" y="2380"/>
                </a:lnTo>
                <a:lnTo>
                  <a:pt x="3091" y="2364"/>
                </a:lnTo>
                <a:lnTo>
                  <a:pt x="3086" y="2364"/>
                </a:lnTo>
                <a:lnTo>
                  <a:pt x="3086" y="2369"/>
                </a:lnTo>
                <a:lnTo>
                  <a:pt x="3086" y="2380"/>
                </a:lnTo>
                <a:lnTo>
                  <a:pt x="3097" y="2400"/>
                </a:lnTo>
                <a:lnTo>
                  <a:pt x="3128" y="2431"/>
                </a:lnTo>
                <a:lnTo>
                  <a:pt x="3128" y="2437"/>
                </a:lnTo>
                <a:lnTo>
                  <a:pt x="3128" y="2442"/>
                </a:lnTo>
                <a:lnTo>
                  <a:pt x="3128" y="2437"/>
                </a:lnTo>
                <a:lnTo>
                  <a:pt x="3123" y="2431"/>
                </a:lnTo>
                <a:lnTo>
                  <a:pt x="3117" y="2437"/>
                </a:lnTo>
                <a:lnTo>
                  <a:pt x="3117" y="2442"/>
                </a:lnTo>
                <a:lnTo>
                  <a:pt x="3112" y="2437"/>
                </a:lnTo>
                <a:lnTo>
                  <a:pt x="3107" y="2431"/>
                </a:lnTo>
                <a:lnTo>
                  <a:pt x="3102" y="2431"/>
                </a:lnTo>
                <a:lnTo>
                  <a:pt x="3091" y="2431"/>
                </a:lnTo>
                <a:lnTo>
                  <a:pt x="3086" y="2437"/>
                </a:lnTo>
                <a:lnTo>
                  <a:pt x="3081" y="2442"/>
                </a:lnTo>
                <a:lnTo>
                  <a:pt x="3076" y="2447"/>
                </a:lnTo>
                <a:lnTo>
                  <a:pt x="3045" y="2405"/>
                </a:lnTo>
                <a:lnTo>
                  <a:pt x="3034" y="2380"/>
                </a:lnTo>
                <a:lnTo>
                  <a:pt x="3029" y="2364"/>
                </a:lnTo>
                <a:lnTo>
                  <a:pt x="3019" y="2359"/>
                </a:lnTo>
                <a:lnTo>
                  <a:pt x="3013" y="2359"/>
                </a:lnTo>
                <a:lnTo>
                  <a:pt x="3013" y="2364"/>
                </a:lnTo>
                <a:lnTo>
                  <a:pt x="3019" y="2385"/>
                </a:lnTo>
                <a:lnTo>
                  <a:pt x="3045" y="2437"/>
                </a:lnTo>
                <a:lnTo>
                  <a:pt x="3055" y="2457"/>
                </a:lnTo>
                <a:lnTo>
                  <a:pt x="3050" y="2457"/>
                </a:lnTo>
                <a:lnTo>
                  <a:pt x="3045" y="2452"/>
                </a:lnTo>
                <a:lnTo>
                  <a:pt x="3045" y="2463"/>
                </a:lnTo>
                <a:lnTo>
                  <a:pt x="3039" y="2468"/>
                </a:lnTo>
                <a:lnTo>
                  <a:pt x="3039" y="2473"/>
                </a:lnTo>
                <a:lnTo>
                  <a:pt x="3045" y="2473"/>
                </a:lnTo>
                <a:lnTo>
                  <a:pt x="3039" y="2473"/>
                </a:lnTo>
                <a:lnTo>
                  <a:pt x="3039" y="2478"/>
                </a:lnTo>
                <a:lnTo>
                  <a:pt x="3039" y="2483"/>
                </a:lnTo>
                <a:lnTo>
                  <a:pt x="3039" y="2489"/>
                </a:lnTo>
                <a:lnTo>
                  <a:pt x="3039" y="2483"/>
                </a:lnTo>
                <a:lnTo>
                  <a:pt x="3034" y="2478"/>
                </a:lnTo>
                <a:lnTo>
                  <a:pt x="3029" y="2489"/>
                </a:lnTo>
                <a:lnTo>
                  <a:pt x="3034" y="2489"/>
                </a:lnTo>
                <a:lnTo>
                  <a:pt x="3024" y="2489"/>
                </a:lnTo>
                <a:lnTo>
                  <a:pt x="3013" y="2473"/>
                </a:lnTo>
                <a:lnTo>
                  <a:pt x="3008" y="2473"/>
                </a:lnTo>
                <a:lnTo>
                  <a:pt x="3008" y="2478"/>
                </a:lnTo>
                <a:lnTo>
                  <a:pt x="3003" y="2483"/>
                </a:lnTo>
                <a:lnTo>
                  <a:pt x="2998" y="2489"/>
                </a:lnTo>
                <a:lnTo>
                  <a:pt x="2676" y="2489"/>
                </a:lnTo>
                <a:lnTo>
                  <a:pt x="2655" y="2473"/>
                </a:lnTo>
                <a:lnTo>
                  <a:pt x="2660" y="2489"/>
                </a:lnTo>
                <a:lnTo>
                  <a:pt x="2400" y="2483"/>
                </a:lnTo>
                <a:lnTo>
                  <a:pt x="2115" y="2478"/>
                </a:lnTo>
                <a:lnTo>
                  <a:pt x="2037" y="2478"/>
                </a:lnTo>
                <a:lnTo>
                  <a:pt x="1995" y="2447"/>
                </a:lnTo>
                <a:lnTo>
                  <a:pt x="1980" y="2431"/>
                </a:lnTo>
                <a:lnTo>
                  <a:pt x="1990" y="2442"/>
                </a:lnTo>
                <a:lnTo>
                  <a:pt x="2021" y="2473"/>
                </a:lnTo>
                <a:lnTo>
                  <a:pt x="1855" y="2468"/>
                </a:lnTo>
                <a:lnTo>
                  <a:pt x="1595" y="2463"/>
                </a:lnTo>
                <a:lnTo>
                  <a:pt x="1335" y="2463"/>
                </a:lnTo>
                <a:lnTo>
                  <a:pt x="1081" y="2457"/>
                </a:lnTo>
                <a:lnTo>
                  <a:pt x="816" y="2442"/>
                </a:lnTo>
                <a:lnTo>
                  <a:pt x="707" y="2437"/>
                </a:lnTo>
                <a:lnTo>
                  <a:pt x="577" y="2437"/>
                </a:lnTo>
                <a:lnTo>
                  <a:pt x="322" y="2437"/>
                </a:lnTo>
                <a:lnTo>
                  <a:pt x="333" y="2369"/>
                </a:lnTo>
                <a:lnTo>
                  <a:pt x="333" y="2364"/>
                </a:lnTo>
                <a:lnTo>
                  <a:pt x="333" y="2374"/>
                </a:lnTo>
                <a:lnTo>
                  <a:pt x="327" y="2385"/>
                </a:lnTo>
                <a:lnTo>
                  <a:pt x="327" y="2364"/>
                </a:lnTo>
                <a:lnTo>
                  <a:pt x="327" y="2348"/>
                </a:lnTo>
                <a:lnTo>
                  <a:pt x="327" y="2343"/>
                </a:lnTo>
                <a:lnTo>
                  <a:pt x="327" y="2338"/>
                </a:lnTo>
                <a:lnTo>
                  <a:pt x="327" y="2333"/>
                </a:lnTo>
                <a:lnTo>
                  <a:pt x="322" y="2343"/>
                </a:lnTo>
                <a:lnTo>
                  <a:pt x="327" y="2260"/>
                </a:lnTo>
                <a:lnTo>
                  <a:pt x="333" y="2167"/>
                </a:lnTo>
                <a:lnTo>
                  <a:pt x="327" y="2167"/>
                </a:lnTo>
                <a:lnTo>
                  <a:pt x="327" y="2203"/>
                </a:lnTo>
                <a:lnTo>
                  <a:pt x="317" y="2229"/>
                </a:lnTo>
                <a:lnTo>
                  <a:pt x="322" y="2208"/>
                </a:lnTo>
                <a:lnTo>
                  <a:pt x="322" y="2192"/>
                </a:lnTo>
                <a:lnTo>
                  <a:pt x="322" y="2208"/>
                </a:lnTo>
                <a:lnTo>
                  <a:pt x="317" y="2213"/>
                </a:lnTo>
                <a:lnTo>
                  <a:pt x="317" y="2192"/>
                </a:lnTo>
                <a:lnTo>
                  <a:pt x="322" y="2172"/>
                </a:lnTo>
                <a:lnTo>
                  <a:pt x="322" y="2182"/>
                </a:lnTo>
                <a:lnTo>
                  <a:pt x="327" y="2156"/>
                </a:lnTo>
                <a:lnTo>
                  <a:pt x="333" y="2151"/>
                </a:lnTo>
                <a:lnTo>
                  <a:pt x="333" y="2141"/>
                </a:lnTo>
                <a:lnTo>
                  <a:pt x="338" y="2120"/>
                </a:lnTo>
                <a:lnTo>
                  <a:pt x="333" y="2115"/>
                </a:lnTo>
                <a:lnTo>
                  <a:pt x="327" y="2120"/>
                </a:lnTo>
                <a:lnTo>
                  <a:pt x="327" y="2094"/>
                </a:lnTo>
                <a:lnTo>
                  <a:pt x="327" y="2083"/>
                </a:lnTo>
                <a:lnTo>
                  <a:pt x="327" y="2073"/>
                </a:lnTo>
                <a:lnTo>
                  <a:pt x="327" y="2094"/>
                </a:lnTo>
                <a:lnTo>
                  <a:pt x="333" y="2052"/>
                </a:lnTo>
                <a:lnTo>
                  <a:pt x="333" y="2057"/>
                </a:lnTo>
                <a:lnTo>
                  <a:pt x="333" y="2037"/>
                </a:lnTo>
                <a:lnTo>
                  <a:pt x="338" y="2021"/>
                </a:lnTo>
                <a:lnTo>
                  <a:pt x="333" y="2016"/>
                </a:lnTo>
                <a:lnTo>
                  <a:pt x="333" y="2037"/>
                </a:lnTo>
                <a:lnTo>
                  <a:pt x="327" y="2052"/>
                </a:lnTo>
                <a:lnTo>
                  <a:pt x="327" y="2037"/>
                </a:lnTo>
                <a:lnTo>
                  <a:pt x="327" y="2016"/>
                </a:lnTo>
                <a:lnTo>
                  <a:pt x="322" y="2057"/>
                </a:lnTo>
                <a:lnTo>
                  <a:pt x="317" y="2078"/>
                </a:lnTo>
                <a:lnTo>
                  <a:pt x="317" y="2099"/>
                </a:lnTo>
                <a:lnTo>
                  <a:pt x="322" y="2094"/>
                </a:lnTo>
                <a:lnTo>
                  <a:pt x="317" y="2130"/>
                </a:lnTo>
                <a:lnTo>
                  <a:pt x="317" y="2161"/>
                </a:lnTo>
                <a:lnTo>
                  <a:pt x="307" y="2156"/>
                </a:lnTo>
                <a:lnTo>
                  <a:pt x="307" y="2234"/>
                </a:lnTo>
                <a:lnTo>
                  <a:pt x="307" y="2307"/>
                </a:lnTo>
                <a:lnTo>
                  <a:pt x="302" y="2322"/>
                </a:lnTo>
                <a:lnTo>
                  <a:pt x="302" y="2328"/>
                </a:lnTo>
                <a:lnTo>
                  <a:pt x="302" y="2333"/>
                </a:lnTo>
                <a:lnTo>
                  <a:pt x="296" y="2338"/>
                </a:lnTo>
                <a:lnTo>
                  <a:pt x="296" y="2343"/>
                </a:lnTo>
                <a:lnTo>
                  <a:pt x="302" y="2338"/>
                </a:lnTo>
                <a:lnTo>
                  <a:pt x="296" y="2354"/>
                </a:lnTo>
                <a:lnTo>
                  <a:pt x="296" y="2359"/>
                </a:lnTo>
                <a:lnTo>
                  <a:pt x="302" y="2364"/>
                </a:lnTo>
                <a:lnTo>
                  <a:pt x="302" y="2369"/>
                </a:lnTo>
                <a:lnTo>
                  <a:pt x="307" y="2354"/>
                </a:lnTo>
                <a:lnTo>
                  <a:pt x="307" y="2343"/>
                </a:lnTo>
                <a:lnTo>
                  <a:pt x="317" y="2343"/>
                </a:lnTo>
                <a:lnTo>
                  <a:pt x="307" y="2395"/>
                </a:lnTo>
                <a:lnTo>
                  <a:pt x="302" y="2416"/>
                </a:lnTo>
                <a:lnTo>
                  <a:pt x="296" y="2426"/>
                </a:lnTo>
                <a:lnTo>
                  <a:pt x="296" y="2437"/>
                </a:lnTo>
                <a:lnTo>
                  <a:pt x="291" y="2437"/>
                </a:lnTo>
                <a:lnTo>
                  <a:pt x="239" y="2447"/>
                </a:lnTo>
                <a:lnTo>
                  <a:pt x="208" y="2457"/>
                </a:lnTo>
                <a:lnTo>
                  <a:pt x="187" y="2468"/>
                </a:lnTo>
                <a:lnTo>
                  <a:pt x="187" y="2483"/>
                </a:lnTo>
                <a:lnTo>
                  <a:pt x="192" y="2494"/>
                </a:lnTo>
                <a:lnTo>
                  <a:pt x="203" y="2499"/>
                </a:lnTo>
                <a:lnTo>
                  <a:pt x="218" y="2509"/>
                </a:lnTo>
                <a:lnTo>
                  <a:pt x="255" y="2525"/>
                </a:lnTo>
                <a:lnTo>
                  <a:pt x="291" y="2530"/>
                </a:lnTo>
                <a:lnTo>
                  <a:pt x="286" y="2598"/>
                </a:lnTo>
                <a:lnTo>
                  <a:pt x="291" y="2598"/>
                </a:lnTo>
                <a:lnTo>
                  <a:pt x="286" y="2613"/>
                </a:lnTo>
                <a:lnTo>
                  <a:pt x="286" y="2634"/>
                </a:lnTo>
                <a:lnTo>
                  <a:pt x="291" y="2650"/>
                </a:lnTo>
                <a:lnTo>
                  <a:pt x="286" y="2660"/>
                </a:lnTo>
                <a:lnTo>
                  <a:pt x="296" y="2676"/>
                </a:lnTo>
                <a:lnTo>
                  <a:pt x="286" y="2717"/>
                </a:lnTo>
                <a:lnTo>
                  <a:pt x="291" y="2707"/>
                </a:lnTo>
                <a:lnTo>
                  <a:pt x="286" y="2722"/>
                </a:lnTo>
                <a:lnTo>
                  <a:pt x="286" y="2780"/>
                </a:lnTo>
                <a:lnTo>
                  <a:pt x="276" y="2842"/>
                </a:lnTo>
                <a:lnTo>
                  <a:pt x="281" y="2831"/>
                </a:lnTo>
                <a:lnTo>
                  <a:pt x="286" y="2837"/>
                </a:lnTo>
                <a:lnTo>
                  <a:pt x="276" y="2878"/>
                </a:lnTo>
                <a:lnTo>
                  <a:pt x="276" y="2930"/>
                </a:lnTo>
                <a:lnTo>
                  <a:pt x="281" y="2930"/>
                </a:lnTo>
                <a:lnTo>
                  <a:pt x="276" y="2946"/>
                </a:lnTo>
                <a:lnTo>
                  <a:pt x="281" y="2946"/>
                </a:lnTo>
                <a:lnTo>
                  <a:pt x="276" y="2998"/>
                </a:lnTo>
                <a:lnTo>
                  <a:pt x="270" y="3039"/>
                </a:lnTo>
                <a:lnTo>
                  <a:pt x="276" y="3029"/>
                </a:lnTo>
                <a:lnTo>
                  <a:pt x="281" y="3024"/>
                </a:lnTo>
                <a:lnTo>
                  <a:pt x="276" y="3102"/>
                </a:lnTo>
                <a:lnTo>
                  <a:pt x="276" y="3107"/>
                </a:lnTo>
                <a:lnTo>
                  <a:pt x="327" y="3107"/>
                </a:lnTo>
                <a:lnTo>
                  <a:pt x="333" y="3086"/>
                </a:lnTo>
                <a:lnTo>
                  <a:pt x="327" y="3086"/>
                </a:lnTo>
                <a:lnTo>
                  <a:pt x="327" y="3076"/>
                </a:lnTo>
                <a:lnTo>
                  <a:pt x="327" y="3081"/>
                </a:lnTo>
                <a:lnTo>
                  <a:pt x="322" y="3076"/>
                </a:lnTo>
                <a:lnTo>
                  <a:pt x="317" y="3076"/>
                </a:lnTo>
                <a:lnTo>
                  <a:pt x="317" y="3060"/>
                </a:lnTo>
                <a:lnTo>
                  <a:pt x="322" y="3050"/>
                </a:lnTo>
                <a:lnTo>
                  <a:pt x="322" y="3044"/>
                </a:lnTo>
                <a:lnTo>
                  <a:pt x="322" y="3034"/>
                </a:lnTo>
                <a:lnTo>
                  <a:pt x="322" y="3013"/>
                </a:lnTo>
                <a:lnTo>
                  <a:pt x="322" y="2998"/>
                </a:lnTo>
                <a:lnTo>
                  <a:pt x="327" y="2982"/>
                </a:lnTo>
                <a:lnTo>
                  <a:pt x="327" y="2961"/>
                </a:lnTo>
                <a:lnTo>
                  <a:pt x="327" y="2972"/>
                </a:lnTo>
                <a:lnTo>
                  <a:pt x="322" y="2977"/>
                </a:lnTo>
                <a:lnTo>
                  <a:pt x="322" y="2961"/>
                </a:lnTo>
                <a:lnTo>
                  <a:pt x="327" y="2941"/>
                </a:lnTo>
                <a:lnTo>
                  <a:pt x="468" y="2946"/>
                </a:lnTo>
                <a:lnTo>
                  <a:pt x="582" y="2941"/>
                </a:lnTo>
                <a:lnTo>
                  <a:pt x="722" y="2941"/>
                </a:lnTo>
                <a:lnTo>
                  <a:pt x="915" y="2941"/>
                </a:lnTo>
                <a:lnTo>
                  <a:pt x="977" y="2935"/>
                </a:lnTo>
                <a:lnTo>
                  <a:pt x="1034" y="2930"/>
                </a:lnTo>
                <a:lnTo>
                  <a:pt x="1122" y="2930"/>
                </a:lnTo>
                <a:lnTo>
                  <a:pt x="1226" y="2935"/>
                </a:lnTo>
                <a:lnTo>
                  <a:pt x="1413" y="2935"/>
                </a:lnTo>
                <a:lnTo>
                  <a:pt x="1574" y="2941"/>
                </a:lnTo>
                <a:lnTo>
                  <a:pt x="1735" y="2941"/>
                </a:lnTo>
                <a:lnTo>
                  <a:pt x="2452" y="2935"/>
                </a:lnTo>
                <a:lnTo>
                  <a:pt x="1980" y="2935"/>
                </a:lnTo>
                <a:lnTo>
                  <a:pt x="1829" y="2935"/>
                </a:lnTo>
                <a:lnTo>
                  <a:pt x="1522" y="2935"/>
                </a:lnTo>
                <a:lnTo>
                  <a:pt x="1439" y="2935"/>
                </a:lnTo>
                <a:lnTo>
                  <a:pt x="1091" y="2930"/>
                </a:lnTo>
                <a:lnTo>
                  <a:pt x="1050" y="2930"/>
                </a:lnTo>
                <a:lnTo>
                  <a:pt x="935" y="2930"/>
                </a:lnTo>
                <a:lnTo>
                  <a:pt x="868" y="2935"/>
                </a:lnTo>
                <a:lnTo>
                  <a:pt x="592" y="2935"/>
                </a:lnTo>
                <a:lnTo>
                  <a:pt x="437" y="2935"/>
                </a:lnTo>
                <a:lnTo>
                  <a:pt x="379" y="2930"/>
                </a:lnTo>
                <a:lnTo>
                  <a:pt x="327" y="2935"/>
                </a:lnTo>
                <a:lnTo>
                  <a:pt x="333" y="2909"/>
                </a:lnTo>
                <a:lnTo>
                  <a:pt x="327" y="2925"/>
                </a:lnTo>
                <a:lnTo>
                  <a:pt x="322" y="2930"/>
                </a:lnTo>
                <a:lnTo>
                  <a:pt x="322" y="2915"/>
                </a:lnTo>
                <a:lnTo>
                  <a:pt x="322" y="2899"/>
                </a:lnTo>
                <a:lnTo>
                  <a:pt x="327" y="2904"/>
                </a:lnTo>
                <a:lnTo>
                  <a:pt x="333" y="2899"/>
                </a:lnTo>
                <a:lnTo>
                  <a:pt x="327" y="2889"/>
                </a:lnTo>
                <a:lnTo>
                  <a:pt x="322" y="2889"/>
                </a:lnTo>
                <a:lnTo>
                  <a:pt x="338" y="2831"/>
                </a:lnTo>
                <a:lnTo>
                  <a:pt x="333" y="2831"/>
                </a:lnTo>
                <a:lnTo>
                  <a:pt x="333" y="2837"/>
                </a:lnTo>
                <a:lnTo>
                  <a:pt x="327" y="2842"/>
                </a:lnTo>
                <a:lnTo>
                  <a:pt x="327" y="2857"/>
                </a:lnTo>
                <a:lnTo>
                  <a:pt x="322" y="2857"/>
                </a:lnTo>
                <a:lnTo>
                  <a:pt x="322" y="2842"/>
                </a:lnTo>
                <a:lnTo>
                  <a:pt x="327" y="2811"/>
                </a:lnTo>
                <a:lnTo>
                  <a:pt x="317" y="2842"/>
                </a:lnTo>
                <a:lnTo>
                  <a:pt x="317" y="2795"/>
                </a:lnTo>
                <a:lnTo>
                  <a:pt x="317" y="2754"/>
                </a:lnTo>
                <a:lnTo>
                  <a:pt x="322" y="2670"/>
                </a:lnTo>
                <a:lnTo>
                  <a:pt x="327" y="2691"/>
                </a:lnTo>
                <a:lnTo>
                  <a:pt x="327" y="2696"/>
                </a:lnTo>
                <a:lnTo>
                  <a:pt x="333" y="2696"/>
                </a:lnTo>
                <a:lnTo>
                  <a:pt x="338" y="2639"/>
                </a:lnTo>
                <a:lnTo>
                  <a:pt x="338" y="2644"/>
                </a:lnTo>
                <a:lnTo>
                  <a:pt x="338" y="2618"/>
                </a:lnTo>
                <a:lnTo>
                  <a:pt x="338" y="2608"/>
                </a:lnTo>
                <a:lnTo>
                  <a:pt x="333" y="2598"/>
                </a:lnTo>
                <a:lnTo>
                  <a:pt x="333" y="2608"/>
                </a:lnTo>
                <a:lnTo>
                  <a:pt x="333" y="2618"/>
                </a:lnTo>
                <a:lnTo>
                  <a:pt x="327" y="2618"/>
                </a:lnTo>
                <a:lnTo>
                  <a:pt x="333" y="2582"/>
                </a:lnTo>
                <a:lnTo>
                  <a:pt x="327" y="2608"/>
                </a:lnTo>
                <a:lnTo>
                  <a:pt x="327" y="2634"/>
                </a:lnTo>
                <a:lnTo>
                  <a:pt x="327" y="2629"/>
                </a:lnTo>
                <a:lnTo>
                  <a:pt x="333" y="2618"/>
                </a:lnTo>
                <a:lnTo>
                  <a:pt x="327" y="2655"/>
                </a:lnTo>
                <a:lnTo>
                  <a:pt x="317" y="2676"/>
                </a:lnTo>
                <a:lnTo>
                  <a:pt x="317" y="2681"/>
                </a:lnTo>
                <a:lnTo>
                  <a:pt x="317" y="2676"/>
                </a:lnTo>
                <a:lnTo>
                  <a:pt x="307" y="2655"/>
                </a:lnTo>
                <a:lnTo>
                  <a:pt x="322" y="2613"/>
                </a:lnTo>
                <a:lnTo>
                  <a:pt x="327" y="2567"/>
                </a:lnTo>
                <a:lnTo>
                  <a:pt x="317" y="2546"/>
                </a:lnTo>
                <a:lnTo>
                  <a:pt x="327" y="2535"/>
                </a:lnTo>
                <a:lnTo>
                  <a:pt x="447" y="2541"/>
                </a:lnTo>
                <a:lnTo>
                  <a:pt x="525" y="2546"/>
                </a:lnTo>
                <a:lnTo>
                  <a:pt x="618" y="2551"/>
                </a:lnTo>
                <a:lnTo>
                  <a:pt x="592" y="2546"/>
                </a:lnTo>
                <a:lnTo>
                  <a:pt x="598" y="2546"/>
                </a:lnTo>
                <a:lnTo>
                  <a:pt x="665" y="2541"/>
                </a:lnTo>
                <a:lnTo>
                  <a:pt x="769" y="2541"/>
                </a:lnTo>
                <a:lnTo>
                  <a:pt x="831" y="2546"/>
                </a:lnTo>
                <a:lnTo>
                  <a:pt x="883" y="2556"/>
                </a:lnTo>
                <a:lnTo>
                  <a:pt x="1003" y="2572"/>
                </a:lnTo>
                <a:lnTo>
                  <a:pt x="1003" y="2577"/>
                </a:lnTo>
                <a:lnTo>
                  <a:pt x="1013" y="2582"/>
                </a:lnTo>
                <a:lnTo>
                  <a:pt x="1070" y="2593"/>
                </a:lnTo>
                <a:lnTo>
                  <a:pt x="1143" y="2593"/>
                </a:lnTo>
                <a:lnTo>
                  <a:pt x="1252" y="2593"/>
                </a:lnTo>
                <a:lnTo>
                  <a:pt x="1257" y="2598"/>
                </a:lnTo>
                <a:lnTo>
                  <a:pt x="1257" y="2603"/>
                </a:lnTo>
                <a:lnTo>
                  <a:pt x="1268" y="2603"/>
                </a:lnTo>
                <a:lnTo>
                  <a:pt x="1309" y="2608"/>
                </a:lnTo>
                <a:lnTo>
                  <a:pt x="1372" y="2608"/>
                </a:lnTo>
                <a:lnTo>
                  <a:pt x="1408" y="2603"/>
                </a:lnTo>
                <a:lnTo>
                  <a:pt x="1455" y="2598"/>
                </a:lnTo>
                <a:lnTo>
                  <a:pt x="1522" y="2593"/>
                </a:lnTo>
                <a:lnTo>
                  <a:pt x="1642" y="2587"/>
                </a:lnTo>
                <a:lnTo>
                  <a:pt x="1761" y="2582"/>
                </a:lnTo>
                <a:lnTo>
                  <a:pt x="1709" y="2582"/>
                </a:lnTo>
                <a:lnTo>
                  <a:pt x="1460" y="2587"/>
                </a:lnTo>
                <a:lnTo>
                  <a:pt x="1283" y="2582"/>
                </a:lnTo>
                <a:lnTo>
                  <a:pt x="1237" y="2577"/>
                </a:lnTo>
                <a:lnTo>
                  <a:pt x="1439" y="2577"/>
                </a:lnTo>
                <a:lnTo>
                  <a:pt x="1647" y="2577"/>
                </a:lnTo>
                <a:lnTo>
                  <a:pt x="1834" y="2577"/>
                </a:lnTo>
                <a:lnTo>
                  <a:pt x="1761" y="2582"/>
                </a:lnTo>
                <a:lnTo>
                  <a:pt x="1912" y="2582"/>
                </a:lnTo>
                <a:lnTo>
                  <a:pt x="2203" y="2582"/>
                </a:lnTo>
                <a:lnTo>
                  <a:pt x="2208" y="2587"/>
                </a:lnTo>
                <a:lnTo>
                  <a:pt x="2203" y="2582"/>
                </a:lnTo>
                <a:lnTo>
                  <a:pt x="2904" y="2577"/>
                </a:lnTo>
                <a:lnTo>
                  <a:pt x="2889" y="2582"/>
                </a:lnTo>
                <a:lnTo>
                  <a:pt x="2889" y="2587"/>
                </a:lnTo>
                <a:lnTo>
                  <a:pt x="2894" y="2587"/>
                </a:lnTo>
                <a:lnTo>
                  <a:pt x="2894" y="2593"/>
                </a:lnTo>
                <a:lnTo>
                  <a:pt x="2889" y="2593"/>
                </a:lnTo>
                <a:lnTo>
                  <a:pt x="2878" y="2587"/>
                </a:lnTo>
                <a:lnTo>
                  <a:pt x="2873" y="2582"/>
                </a:lnTo>
                <a:lnTo>
                  <a:pt x="2863" y="2582"/>
                </a:lnTo>
                <a:lnTo>
                  <a:pt x="2863" y="2587"/>
                </a:lnTo>
                <a:lnTo>
                  <a:pt x="2868" y="2587"/>
                </a:lnTo>
                <a:lnTo>
                  <a:pt x="2873" y="2598"/>
                </a:lnTo>
                <a:lnTo>
                  <a:pt x="2873" y="2613"/>
                </a:lnTo>
                <a:lnTo>
                  <a:pt x="2878" y="2618"/>
                </a:lnTo>
                <a:lnTo>
                  <a:pt x="2884" y="2618"/>
                </a:lnTo>
                <a:lnTo>
                  <a:pt x="2878" y="2629"/>
                </a:lnTo>
                <a:lnTo>
                  <a:pt x="2868" y="2634"/>
                </a:lnTo>
                <a:lnTo>
                  <a:pt x="2863" y="2644"/>
                </a:lnTo>
                <a:lnTo>
                  <a:pt x="2863" y="2660"/>
                </a:lnTo>
                <a:lnTo>
                  <a:pt x="2837" y="2670"/>
                </a:lnTo>
                <a:lnTo>
                  <a:pt x="2816" y="2676"/>
                </a:lnTo>
                <a:lnTo>
                  <a:pt x="2806" y="2686"/>
                </a:lnTo>
                <a:lnTo>
                  <a:pt x="2806" y="2707"/>
                </a:lnTo>
                <a:lnTo>
                  <a:pt x="2800" y="2722"/>
                </a:lnTo>
                <a:lnTo>
                  <a:pt x="2795" y="2738"/>
                </a:lnTo>
                <a:lnTo>
                  <a:pt x="2780" y="2754"/>
                </a:lnTo>
                <a:lnTo>
                  <a:pt x="2754" y="2774"/>
                </a:lnTo>
                <a:lnTo>
                  <a:pt x="2743" y="2785"/>
                </a:lnTo>
                <a:lnTo>
                  <a:pt x="2743" y="2790"/>
                </a:lnTo>
                <a:lnTo>
                  <a:pt x="2759" y="2790"/>
                </a:lnTo>
                <a:lnTo>
                  <a:pt x="2780" y="2795"/>
                </a:lnTo>
                <a:lnTo>
                  <a:pt x="2785" y="2805"/>
                </a:lnTo>
                <a:lnTo>
                  <a:pt x="2785" y="2811"/>
                </a:lnTo>
                <a:lnTo>
                  <a:pt x="2769" y="2821"/>
                </a:lnTo>
                <a:lnTo>
                  <a:pt x="2754" y="2826"/>
                </a:lnTo>
                <a:lnTo>
                  <a:pt x="2733" y="2826"/>
                </a:lnTo>
                <a:lnTo>
                  <a:pt x="2712" y="2816"/>
                </a:lnTo>
                <a:lnTo>
                  <a:pt x="2686" y="2811"/>
                </a:lnTo>
                <a:lnTo>
                  <a:pt x="2665" y="2811"/>
                </a:lnTo>
                <a:lnTo>
                  <a:pt x="2645" y="2826"/>
                </a:lnTo>
                <a:lnTo>
                  <a:pt x="2634" y="2842"/>
                </a:lnTo>
                <a:lnTo>
                  <a:pt x="2634" y="2857"/>
                </a:lnTo>
                <a:lnTo>
                  <a:pt x="2639" y="2863"/>
                </a:lnTo>
                <a:lnTo>
                  <a:pt x="2655" y="2857"/>
                </a:lnTo>
                <a:lnTo>
                  <a:pt x="2665" y="2852"/>
                </a:lnTo>
                <a:lnTo>
                  <a:pt x="2681" y="2852"/>
                </a:lnTo>
                <a:lnTo>
                  <a:pt x="2691" y="2863"/>
                </a:lnTo>
                <a:lnTo>
                  <a:pt x="1637" y="2868"/>
                </a:lnTo>
                <a:lnTo>
                  <a:pt x="1398" y="2863"/>
                </a:lnTo>
                <a:lnTo>
                  <a:pt x="1164" y="2863"/>
                </a:lnTo>
                <a:lnTo>
                  <a:pt x="1029" y="2852"/>
                </a:lnTo>
                <a:lnTo>
                  <a:pt x="946" y="2847"/>
                </a:lnTo>
                <a:lnTo>
                  <a:pt x="702" y="2847"/>
                </a:lnTo>
                <a:lnTo>
                  <a:pt x="660" y="2847"/>
                </a:lnTo>
                <a:lnTo>
                  <a:pt x="639" y="2847"/>
                </a:lnTo>
                <a:lnTo>
                  <a:pt x="613" y="2863"/>
                </a:lnTo>
                <a:lnTo>
                  <a:pt x="608" y="2868"/>
                </a:lnTo>
                <a:lnTo>
                  <a:pt x="608" y="2873"/>
                </a:lnTo>
                <a:lnTo>
                  <a:pt x="639" y="2883"/>
                </a:lnTo>
                <a:lnTo>
                  <a:pt x="754" y="2894"/>
                </a:lnTo>
                <a:lnTo>
                  <a:pt x="811" y="2899"/>
                </a:lnTo>
                <a:lnTo>
                  <a:pt x="857" y="2899"/>
                </a:lnTo>
                <a:lnTo>
                  <a:pt x="904" y="2894"/>
                </a:lnTo>
                <a:lnTo>
                  <a:pt x="972" y="2899"/>
                </a:lnTo>
                <a:lnTo>
                  <a:pt x="1070" y="2904"/>
                </a:lnTo>
                <a:lnTo>
                  <a:pt x="1185" y="2909"/>
                </a:lnTo>
                <a:lnTo>
                  <a:pt x="1335" y="2909"/>
                </a:lnTo>
                <a:lnTo>
                  <a:pt x="1554" y="2904"/>
                </a:lnTo>
                <a:lnTo>
                  <a:pt x="1855" y="2894"/>
                </a:lnTo>
                <a:lnTo>
                  <a:pt x="2182" y="2889"/>
                </a:lnTo>
                <a:lnTo>
                  <a:pt x="2645" y="2889"/>
                </a:lnTo>
                <a:lnTo>
                  <a:pt x="2702" y="2889"/>
                </a:lnTo>
                <a:lnTo>
                  <a:pt x="2697" y="2909"/>
                </a:lnTo>
                <a:lnTo>
                  <a:pt x="2691" y="2925"/>
                </a:lnTo>
                <a:lnTo>
                  <a:pt x="2691" y="2946"/>
                </a:lnTo>
                <a:lnTo>
                  <a:pt x="2723" y="2909"/>
                </a:lnTo>
                <a:lnTo>
                  <a:pt x="2728" y="2909"/>
                </a:lnTo>
                <a:lnTo>
                  <a:pt x="2738" y="2930"/>
                </a:lnTo>
                <a:lnTo>
                  <a:pt x="2749" y="2941"/>
                </a:lnTo>
                <a:lnTo>
                  <a:pt x="2754" y="2946"/>
                </a:lnTo>
                <a:lnTo>
                  <a:pt x="2738" y="2977"/>
                </a:lnTo>
                <a:lnTo>
                  <a:pt x="2743" y="2982"/>
                </a:lnTo>
                <a:lnTo>
                  <a:pt x="2759" y="2972"/>
                </a:lnTo>
                <a:lnTo>
                  <a:pt x="2769" y="2951"/>
                </a:lnTo>
                <a:lnTo>
                  <a:pt x="2774" y="2951"/>
                </a:lnTo>
                <a:lnTo>
                  <a:pt x="2785" y="2961"/>
                </a:lnTo>
                <a:lnTo>
                  <a:pt x="2785" y="2972"/>
                </a:lnTo>
                <a:lnTo>
                  <a:pt x="2780" y="2972"/>
                </a:lnTo>
                <a:lnTo>
                  <a:pt x="2759" y="2977"/>
                </a:lnTo>
                <a:lnTo>
                  <a:pt x="2754" y="2982"/>
                </a:lnTo>
                <a:lnTo>
                  <a:pt x="2764" y="2987"/>
                </a:lnTo>
                <a:lnTo>
                  <a:pt x="2785" y="3013"/>
                </a:lnTo>
                <a:lnTo>
                  <a:pt x="2774" y="3029"/>
                </a:lnTo>
                <a:lnTo>
                  <a:pt x="2754" y="3013"/>
                </a:lnTo>
                <a:lnTo>
                  <a:pt x="2743" y="3003"/>
                </a:lnTo>
                <a:lnTo>
                  <a:pt x="2738" y="2987"/>
                </a:lnTo>
                <a:lnTo>
                  <a:pt x="2733" y="2967"/>
                </a:lnTo>
                <a:lnTo>
                  <a:pt x="2728" y="2956"/>
                </a:lnTo>
                <a:lnTo>
                  <a:pt x="2723" y="2972"/>
                </a:lnTo>
                <a:lnTo>
                  <a:pt x="2712" y="2993"/>
                </a:lnTo>
                <a:lnTo>
                  <a:pt x="2707" y="2998"/>
                </a:lnTo>
                <a:lnTo>
                  <a:pt x="2702" y="3003"/>
                </a:lnTo>
                <a:lnTo>
                  <a:pt x="2712" y="3013"/>
                </a:lnTo>
                <a:lnTo>
                  <a:pt x="2728" y="3018"/>
                </a:lnTo>
                <a:lnTo>
                  <a:pt x="2733" y="3018"/>
                </a:lnTo>
                <a:lnTo>
                  <a:pt x="2738" y="3018"/>
                </a:lnTo>
                <a:lnTo>
                  <a:pt x="2733" y="3029"/>
                </a:lnTo>
                <a:lnTo>
                  <a:pt x="2723" y="3055"/>
                </a:lnTo>
                <a:lnTo>
                  <a:pt x="2723" y="3060"/>
                </a:lnTo>
                <a:lnTo>
                  <a:pt x="2738" y="3060"/>
                </a:lnTo>
                <a:lnTo>
                  <a:pt x="2759" y="3060"/>
                </a:lnTo>
                <a:lnTo>
                  <a:pt x="2759" y="3107"/>
                </a:lnTo>
                <a:lnTo>
                  <a:pt x="2795" y="3107"/>
                </a:lnTo>
                <a:lnTo>
                  <a:pt x="2800" y="3086"/>
                </a:lnTo>
                <a:lnTo>
                  <a:pt x="2806" y="3065"/>
                </a:lnTo>
                <a:lnTo>
                  <a:pt x="2816" y="3055"/>
                </a:lnTo>
                <a:lnTo>
                  <a:pt x="2821" y="3055"/>
                </a:lnTo>
                <a:lnTo>
                  <a:pt x="2832" y="3055"/>
                </a:lnTo>
                <a:lnTo>
                  <a:pt x="2847" y="3081"/>
                </a:lnTo>
                <a:lnTo>
                  <a:pt x="2868" y="3107"/>
                </a:lnTo>
                <a:lnTo>
                  <a:pt x="3034" y="3107"/>
                </a:lnTo>
                <a:lnTo>
                  <a:pt x="3050" y="3091"/>
                </a:lnTo>
                <a:lnTo>
                  <a:pt x="3050" y="3107"/>
                </a:lnTo>
                <a:lnTo>
                  <a:pt x="3206" y="3107"/>
                </a:lnTo>
                <a:lnTo>
                  <a:pt x="3216" y="3091"/>
                </a:lnTo>
                <a:lnTo>
                  <a:pt x="3226" y="3091"/>
                </a:lnTo>
                <a:lnTo>
                  <a:pt x="3237" y="3096"/>
                </a:lnTo>
                <a:lnTo>
                  <a:pt x="3242" y="3107"/>
                </a:lnTo>
                <a:lnTo>
                  <a:pt x="4281" y="3107"/>
                </a:lnTo>
                <a:lnTo>
                  <a:pt x="4276" y="3081"/>
                </a:lnTo>
                <a:lnTo>
                  <a:pt x="4260" y="3055"/>
                </a:lnTo>
                <a:lnTo>
                  <a:pt x="4245" y="3034"/>
                </a:lnTo>
                <a:lnTo>
                  <a:pt x="4224" y="3018"/>
                </a:lnTo>
                <a:lnTo>
                  <a:pt x="4208" y="3003"/>
                </a:lnTo>
                <a:lnTo>
                  <a:pt x="4208" y="2993"/>
                </a:lnTo>
                <a:lnTo>
                  <a:pt x="4208" y="2982"/>
                </a:lnTo>
                <a:lnTo>
                  <a:pt x="4219" y="2967"/>
                </a:lnTo>
                <a:lnTo>
                  <a:pt x="4234" y="2967"/>
                </a:lnTo>
                <a:lnTo>
                  <a:pt x="4260" y="2977"/>
                </a:lnTo>
                <a:lnTo>
                  <a:pt x="4292" y="2998"/>
                </a:lnTo>
                <a:lnTo>
                  <a:pt x="4312" y="3018"/>
                </a:lnTo>
                <a:lnTo>
                  <a:pt x="4317" y="3034"/>
                </a:lnTo>
                <a:lnTo>
                  <a:pt x="4317" y="3055"/>
                </a:lnTo>
                <a:lnTo>
                  <a:pt x="4323" y="3070"/>
                </a:lnTo>
                <a:lnTo>
                  <a:pt x="4338" y="3091"/>
                </a:lnTo>
                <a:lnTo>
                  <a:pt x="4354" y="3107"/>
                </a:lnTo>
                <a:lnTo>
                  <a:pt x="4380" y="3107"/>
                </a:lnTo>
                <a:lnTo>
                  <a:pt x="4385" y="3096"/>
                </a:lnTo>
                <a:lnTo>
                  <a:pt x="4390" y="3081"/>
                </a:lnTo>
                <a:lnTo>
                  <a:pt x="4385" y="3065"/>
                </a:lnTo>
                <a:lnTo>
                  <a:pt x="4385" y="3055"/>
                </a:lnTo>
                <a:lnTo>
                  <a:pt x="4359" y="3029"/>
                </a:lnTo>
                <a:lnTo>
                  <a:pt x="4343" y="2987"/>
                </a:lnTo>
                <a:lnTo>
                  <a:pt x="4354" y="2972"/>
                </a:lnTo>
                <a:lnTo>
                  <a:pt x="4354" y="2967"/>
                </a:lnTo>
                <a:lnTo>
                  <a:pt x="4349" y="2961"/>
                </a:lnTo>
                <a:lnTo>
                  <a:pt x="4343" y="2967"/>
                </a:lnTo>
                <a:lnTo>
                  <a:pt x="4343" y="2961"/>
                </a:lnTo>
                <a:lnTo>
                  <a:pt x="4338" y="2951"/>
                </a:lnTo>
                <a:lnTo>
                  <a:pt x="4343" y="2941"/>
                </a:lnTo>
                <a:lnTo>
                  <a:pt x="4343" y="2935"/>
                </a:lnTo>
                <a:lnTo>
                  <a:pt x="4359" y="2930"/>
                </a:lnTo>
                <a:lnTo>
                  <a:pt x="4349" y="2920"/>
                </a:lnTo>
                <a:lnTo>
                  <a:pt x="4338" y="2904"/>
                </a:lnTo>
                <a:lnTo>
                  <a:pt x="4333" y="2889"/>
                </a:lnTo>
                <a:lnTo>
                  <a:pt x="4328" y="2878"/>
                </a:lnTo>
                <a:lnTo>
                  <a:pt x="4343" y="2863"/>
                </a:lnTo>
                <a:lnTo>
                  <a:pt x="4328" y="2868"/>
                </a:lnTo>
                <a:lnTo>
                  <a:pt x="4328" y="2863"/>
                </a:lnTo>
                <a:lnTo>
                  <a:pt x="4333" y="2857"/>
                </a:lnTo>
                <a:lnTo>
                  <a:pt x="4343" y="2857"/>
                </a:lnTo>
                <a:lnTo>
                  <a:pt x="4343" y="2852"/>
                </a:lnTo>
                <a:lnTo>
                  <a:pt x="4338" y="2857"/>
                </a:lnTo>
                <a:lnTo>
                  <a:pt x="4343" y="2847"/>
                </a:lnTo>
                <a:lnTo>
                  <a:pt x="4338" y="2847"/>
                </a:lnTo>
                <a:lnTo>
                  <a:pt x="4328" y="2847"/>
                </a:lnTo>
                <a:lnTo>
                  <a:pt x="4317" y="2852"/>
                </a:lnTo>
                <a:lnTo>
                  <a:pt x="4317" y="2857"/>
                </a:lnTo>
                <a:lnTo>
                  <a:pt x="4312" y="2863"/>
                </a:lnTo>
                <a:lnTo>
                  <a:pt x="4302" y="2863"/>
                </a:lnTo>
                <a:lnTo>
                  <a:pt x="4307" y="2852"/>
                </a:lnTo>
                <a:lnTo>
                  <a:pt x="4312" y="2842"/>
                </a:lnTo>
                <a:lnTo>
                  <a:pt x="4317" y="2826"/>
                </a:lnTo>
                <a:lnTo>
                  <a:pt x="4333" y="2816"/>
                </a:lnTo>
                <a:lnTo>
                  <a:pt x="4323" y="2795"/>
                </a:lnTo>
                <a:lnTo>
                  <a:pt x="4317" y="2780"/>
                </a:lnTo>
                <a:lnTo>
                  <a:pt x="4317" y="2738"/>
                </a:lnTo>
                <a:lnTo>
                  <a:pt x="4312" y="2743"/>
                </a:lnTo>
                <a:lnTo>
                  <a:pt x="4317" y="2738"/>
                </a:lnTo>
                <a:lnTo>
                  <a:pt x="4312" y="2733"/>
                </a:lnTo>
                <a:lnTo>
                  <a:pt x="4354" y="2717"/>
                </a:lnTo>
                <a:lnTo>
                  <a:pt x="4364" y="2712"/>
                </a:lnTo>
                <a:lnTo>
                  <a:pt x="4354" y="2707"/>
                </a:lnTo>
                <a:lnTo>
                  <a:pt x="4317" y="2696"/>
                </a:lnTo>
                <a:lnTo>
                  <a:pt x="4328" y="2691"/>
                </a:lnTo>
                <a:lnTo>
                  <a:pt x="4323" y="2691"/>
                </a:lnTo>
                <a:lnTo>
                  <a:pt x="4317" y="2686"/>
                </a:lnTo>
                <a:lnTo>
                  <a:pt x="4312" y="2670"/>
                </a:lnTo>
                <a:lnTo>
                  <a:pt x="4307" y="2660"/>
                </a:lnTo>
                <a:lnTo>
                  <a:pt x="4307" y="2665"/>
                </a:lnTo>
                <a:lnTo>
                  <a:pt x="4302" y="2681"/>
                </a:lnTo>
                <a:lnTo>
                  <a:pt x="4292" y="2691"/>
                </a:lnTo>
                <a:lnTo>
                  <a:pt x="4286" y="2660"/>
                </a:lnTo>
                <a:lnTo>
                  <a:pt x="4323" y="2587"/>
                </a:lnTo>
                <a:lnTo>
                  <a:pt x="4333" y="2546"/>
                </a:lnTo>
                <a:lnTo>
                  <a:pt x="4395" y="2546"/>
                </a:lnTo>
                <a:lnTo>
                  <a:pt x="4395" y="2541"/>
                </a:lnTo>
                <a:lnTo>
                  <a:pt x="4349" y="2541"/>
                </a:lnTo>
                <a:lnTo>
                  <a:pt x="4338" y="2541"/>
                </a:lnTo>
                <a:lnTo>
                  <a:pt x="4343" y="2504"/>
                </a:lnTo>
                <a:lnTo>
                  <a:pt x="4343" y="2478"/>
                </a:lnTo>
                <a:lnTo>
                  <a:pt x="4343" y="2447"/>
                </a:lnTo>
                <a:lnTo>
                  <a:pt x="4354" y="2421"/>
                </a:lnTo>
                <a:lnTo>
                  <a:pt x="4359" y="2405"/>
                </a:lnTo>
                <a:lnTo>
                  <a:pt x="4354" y="2395"/>
                </a:lnTo>
                <a:lnTo>
                  <a:pt x="4349" y="2380"/>
                </a:lnTo>
                <a:lnTo>
                  <a:pt x="4338" y="2380"/>
                </a:lnTo>
                <a:lnTo>
                  <a:pt x="4333" y="2400"/>
                </a:lnTo>
                <a:lnTo>
                  <a:pt x="4328" y="2426"/>
                </a:lnTo>
                <a:lnTo>
                  <a:pt x="4328" y="2457"/>
                </a:lnTo>
                <a:lnTo>
                  <a:pt x="4328" y="2520"/>
                </a:lnTo>
                <a:lnTo>
                  <a:pt x="4260" y="2509"/>
                </a:lnTo>
                <a:lnTo>
                  <a:pt x="4240" y="2509"/>
                </a:lnTo>
                <a:lnTo>
                  <a:pt x="4245" y="2504"/>
                </a:lnTo>
                <a:lnTo>
                  <a:pt x="4240" y="2504"/>
                </a:lnTo>
                <a:lnTo>
                  <a:pt x="4234" y="2509"/>
                </a:lnTo>
                <a:lnTo>
                  <a:pt x="4229" y="2509"/>
                </a:lnTo>
                <a:lnTo>
                  <a:pt x="4229" y="2504"/>
                </a:lnTo>
                <a:lnTo>
                  <a:pt x="4234" y="2494"/>
                </a:lnTo>
                <a:lnTo>
                  <a:pt x="4240" y="2483"/>
                </a:lnTo>
                <a:lnTo>
                  <a:pt x="4234" y="2478"/>
                </a:lnTo>
                <a:lnTo>
                  <a:pt x="4229" y="2483"/>
                </a:lnTo>
                <a:lnTo>
                  <a:pt x="4224" y="2483"/>
                </a:lnTo>
                <a:lnTo>
                  <a:pt x="4219" y="2483"/>
                </a:lnTo>
                <a:lnTo>
                  <a:pt x="4234" y="2473"/>
                </a:lnTo>
                <a:lnTo>
                  <a:pt x="4234" y="2468"/>
                </a:lnTo>
                <a:lnTo>
                  <a:pt x="4250" y="2457"/>
                </a:lnTo>
                <a:lnTo>
                  <a:pt x="4234" y="2452"/>
                </a:lnTo>
                <a:lnTo>
                  <a:pt x="4250" y="2447"/>
                </a:lnTo>
                <a:lnTo>
                  <a:pt x="4240" y="2447"/>
                </a:lnTo>
                <a:lnTo>
                  <a:pt x="4240" y="2442"/>
                </a:lnTo>
                <a:lnTo>
                  <a:pt x="4250" y="2431"/>
                </a:lnTo>
                <a:lnTo>
                  <a:pt x="4250" y="2426"/>
                </a:lnTo>
                <a:lnTo>
                  <a:pt x="4245" y="2426"/>
                </a:lnTo>
                <a:lnTo>
                  <a:pt x="4240" y="2431"/>
                </a:lnTo>
                <a:lnTo>
                  <a:pt x="4245" y="2421"/>
                </a:lnTo>
                <a:lnTo>
                  <a:pt x="4250" y="2421"/>
                </a:lnTo>
                <a:lnTo>
                  <a:pt x="4250" y="2405"/>
                </a:lnTo>
                <a:lnTo>
                  <a:pt x="4245" y="2405"/>
                </a:lnTo>
                <a:lnTo>
                  <a:pt x="4240" y="2405"/>
                </a:lnTo>
                <a:lnTo>
                  <a:pt x="4245" y="2411"/>
                </a:lnTo>
                <a:lnTo>
                  <a:pt x="4240" y="2416"/>
                </a:lnTo>
                <a:lnTo>
                  <a:pt x="4224" y="2416"/>
                </a:lnTo>
                <a:lnTo>
                  <a:pt x="4214" y="2416"/>
                </a:lnTo>
                <a:lnTo>
                  <a:pt x="4219" y="2411"/>
                </a:lnTo>
                <a:lnTo>
                  <a:pt x="4208" y="2416"/>
                </a:lnTo>
                <a:lnTo>
                  <a:pt x="4214" y="2405"/>
                </a:lnTo>
                <a:lnTo>
                  <a:pt x="4214" y="2395"/>
                </a:lnTo>
                <a:lnTo>
                  <a:pt x="4214" y="2390"/>
                </a:lnTo>
                <a:lnTo>
                  <a:pt x="4224" y="2380"/>
                </a:lnTo>
                <a:lnTo>
                  <a:pt x="4219" y="2380"/>
                </a:lnTo>
                <a:lnTo>
                  <a:pt x="4214" y="2374"/>
                </a:lnTo>
                <a:lnTo>
                  <a:pt x="4229" y="2369"/>
                </a:lnTo>
                <a:lnTo>
                  <a:pt x="4229" y="2359"/>
                </a:lnTo>
                <a:lnTo>
                  <a:pt x="4203" y="2369"/>
                </a:lnTo>
                <a:lnTo>
                  <a:pt x="4208" y="2354"/>
                </a:lnTo>
                <a:lnTo>
                  <a:pt x="4219" y="2343"/>
                </a:lnTo>
                <a:lnTo>
                  <a:pt x="4224" y="2333"/>
                </a:lnTo>
                <a:lnTo>
                  <a:pt x="4214" y="2333"/>
                </a:lnTo>
                <a:lnTo>
                  <a:pt x="4208" y="2333"/>
                </a:lnTo>
                <a:lnTo>
                  <a:pt x="4208" y="2328"/>
                </a:lnTo>
                <a:lnTo>
                  <a:pt x="4224" y="2312"/>
                </a:lnTo>
                <a:lnTo>
                  <a:pt x="4234" y="2291"/>
                </a:lnTo>
                <a:lnTo>
                  <a:pt x="4255" y="2286"/>
                </a:lnTo>
                <a:lnTo>
                  <a:pt x="4271" y="2276"/>
                </a:lnTo>
                <a:lnTo>
                  <a:pt x="4276" y="2270"/>
                </a:lnTo>
                <a:lnTo>
                  <a:pt x="4245" y="2265"/>
                </a:lnTo>
                <a:lnTo>
                  <a:pt x="4240" y="2265"/>
                </a:lnTo>
                <a:lnTo>
                  <a:pt x="4240" y="2255"/>
                </a:lnTo>
                <a:lnTo>
                  <a:pt x="4245" y="2244"/>
                </a:lnTo>
                <a:lnTo>
                  <a:pt x="4250" y="2234"/>
                </a:lnTo>
                <a:lnTo>
                  <a:pt x="4250" y="2224"/>
                </a:lnTo>
                <a:lnTo>
                  <a:pt x="4245" y="2224"/>
                </a:lnTo>
                <a:lnTo>
                  <a:pt x="4224" y="2234"/>
                </a:lnTo>
                <a:lnTo>
                  <a:pt x="4198" y="2224"/>
                </a:lnTo>
                <a:lnTo>
                  <a:pt x="4214" y="2218"/>
                </a:lnTo>
                <a:lnTo>
                  <a:pt x="4224" y="2213"/>
                </a:lnTo>
                <a:lnTo>
                  <a:pt x="4219" y="2208"/>
                </a:lnTo>
                <a:lnTo>
                  <a:pt x="4193" y="2198"/>
                </a:lnTo>
                <a:lnTo>
                  <a:pt x="4182" y="2192"/>
                </a:lnTo>
                <a:lnTo>
                  <a:pt x="4188" y="2172"/>
                </a:lnTo>
                <a:lnTo>
                  <a:pt x="4198" y="2167"/>
                </a:lnTo>
                <a:lnTo>
                  <a:pt x="4214" y="2167"/>
                </a:lnTo>
                <a:lnTo>
                  <a:pt x="4219" y="2167"/>
                </a:lnTo>
                <a:lnTo>
                  <a:pt x="4219" y="2172"/>
                </a:lnTo>
                <a:lnTo>
                  <a:pt x="4224" y="2182"/>
                </a:lnTo>
                <a:lnTo>
                  <a:pt x="4229" y="2182"/>
                </a:lnTo>
                <a:lnTo>
                  <a:pt x="4234" y="2172"/>
                </a:lnTo>
                <a:lnTo>
                  <a:pt x="4224" y="2161"/>
                </a:lnTo>
                <a:lnTo>
                  <a:pt x="4214" y="2151"/>
                </a:lnTo>
                <a:lnTo>
                  <a:pt x="4214" y="2146"/>
                </a:lnTo>
                <a:lnTo>
                  <a:pt x="4208" y="2141"/>
                </a:lnTo>
                <a:lnTo>
                  <a:pt x="4219" y="2135"/>
                </a:lnTo>
                <a:lnTo>
                  <a:pt x="4224" y="2135"/>
                </a:lnTo>
                <a:lnTo>
                  <a:pt x="4229" y="2125"/>
                </a:lnTo>
                <a:lnTo>
                  <a:pt x="4224" y="2120"/>
                </a:lnTo>
                <a:lnTo>
                  <a:pt x="4203" y="2120"/>
                </a:lnTo>
                <a:lnTo>
                  <a:pt x="4208" y="2115"/>
                </a:lnTo>
                <a:lnTo>
                  <a:pt x="4219" y="2104"/>
                </a:lnTo>
                <a:lnTo>
                  <a:pt x="4234" y="2104"/>
                </a:lnTo>
                <a:lnTo>
                  <a:pt x="4271" y="2104"/>
                </a:lnTo>
                <a:lnTo>
                  <a:pt x="4286" y="2099"/>
                </a:lnTo>
                <a:lnTo>
                  <a:pt x="4292" y="2089"/>
                </a:lnTo>
                <a:lnTo>
                  <a:pt x="4281" y="2063"/>
                </a:lnTo>
                <a:lnTo>
                  <a:pt x="4276" y="2047"/>
                </a:lnTo>
                <a:lnTo>
                  <a:pt x="4276" y="2042"/>
                </a:lnTo>
                <a:lnTo>
                  <a:pt x="4286" y="2037"/>
                </a:lnTo>
                <a:lnTo>
                  <a:pt x="4302" y="2037"/>
                </a:lnTo>
                <a:lnTo>
                  <a:pt x="4323" y="2026"/>
                </a:lnTo>
                <a:lnTo>
                  <a:pt x="4349" y="2011"/>
                </a:lnTo>
                <a:lnTo>
                  <a:pt x="4364" y="1995"/>
                </a:lnTo>
                <a:lnTo>
                  <a:pt x="4349" y="2000"/>
                </a:lnTo>
                <a:lnTo>
                  <a:pt x="4333" y="2000"/>
                </a:lnTo>
                <a:lnTo>
                  <a:pt x="4302" y="1985"/>
                </a:lnTo>
                <a:lnTo>
                  <a:pt x="4323" y="1943"/>
                </a:lnTo>
                <a:lnTo>
                  <a:pt x="4343" y="1912"/>
                </a:lnTo>
                <a:lnTo>
                  <a:pt x="4354" y="1902"/>
                </a:lnTo>
                <a:lnTo>
                  <a:pt x="4359" y="1902"/>
                </a:lnTo>
                <a:lnTo>
                  <a:pt x="4395" y="1896"/>
                </a:lnTo>
                <a:lnTo>
                  <a:pt x="4395" y="1870"/>
                </a:lnTo>
                <a:lnTo>
                  <a:pt x="4390" y="1860"/>
                </a:lnTo>
                <a:lnTo>
                  <a:pt x="4364" y="1839"/>
                </a:lnTo>
                <a:lnTo>
                  <a:pt x="4364" y="1860"/>
                </a:lnTo>
                <a:lnTo>
                  <a:pt x="4364" y="1876"/>
                </a:lnTo>
                <a:lnTo>
                  <a:pt x="4359" y="1891"/>
                </a:lnTo>
                <a:lnTo>
                  <a:pt x="4349" y="1855"/>
                </a:lnTo>
                <a:lnTo>
                  <a:pt x="4349" y="1834"/>
                </a:lnTo>
                <a:lnTo>
                  <a:pt x="4354" y="1818"/>
                </a:lnTo>
                <a:lnTo>
                  <a:pt x="4364" y="1792"/>
                </a:lnTo>
                <a:lnTo>
                  <a:pt x="4395" y="1803"/>
                </a:lnTo>
                <a:lnTo>
                  <a:pt x="4395" y="1455"/>
                </a:lnTo>
                <a:lnTo>
                  <a:pt x="4380" y="1455"/>
                </a:lnTo>
                <a:lnTo>
                  <a:pt x="4364" y="1460"/>
                </a:lnTo>
                <a:lnTo>
                  <a:pt x="4354" y="1444"/>
                </a:lnTo>
                <a:lnTo>
                  <a:pt x="4354" y="1434"/>
                </a:lnTo>
                <a:lnTo>
                  <a:pt x="4359" y="1408"/>
                </a:lnTo>
                <a:lnTo>
                  <a:pt x="4359" y="1372"/>
                </a:lnTo>
                <a:lnTo>
                  <a:pt x="4359" y="1356"/>
                </a:lnTo>
                <a:lnTo>
                  <a:pt x="4354" y="1361"/>
                </a:lnTo>
                <a:lnTo>
                  <a:pt x="4343" y="1377"/>
                </a:lnTo>
                <a:lnTo>
                  <a:pt x="4343" y="1398"/>
                </a:lnTo>
                <a:lnTo>
                  <a:pt x="4343" y="1424"/>
                </a:lnTo>
                <a:lnTo>
                  <a:pt x="4343" y="1444"/>
                </a:lnTo>
                <a:lnTo>
                  <a:pt x="4338" y="1455"/>
                </a:lnTo>
                <a:lnTo>
                  <a:pt x="4333" y="1450"/>
                </a:lnTo>
                <a:lnTo>
                  <a:pt x="4328" y="1429"/>
                </a:lnTo>
                <a:lnTo>
                  <a:pt x="4328" y="1424"/>
                </a:lnTo>
                <a:lnTo>
                  <a:pt x="4323" y="1429"/>
                </a:lnTo>
                <a:lnTo>
                  <a:pt x="4323" y="1444"/>
                </a:lnTo>
                <a:lnTo>
                  <a:pt x="4328" y="1455"/>
                </a:lnTo>
                <a:lnTo>
                  <a:pt x="4333" y="1460"/>
                </a:lnTo>
                <a:lnTo>
                  <a:pt x="4338" y="1460"/>
                </a:lnTo>
                <a:lnTo>
                  <a:pt x="4338" y="1496"/>
                </a:lnTo>
                <a:lnTo>
                  <a:pt x="4317" y="1444"/>
                </a:lnTo>
                <a:lnTo>
                  <a:pt x="4302" y="1387"/>
                </a:lnTo>
                <a:lnTo>
                  <a:pt x="4297" y="1356"/>
                </a:lnTo>
                <a:lnTo>
                  <a:pt x="4286" y="1330"/>
                </a:lnTo>
                <a:lnTo>
                  <a:pt x="4286" y="1299"/>
                </a:lnTo>
                <a:lnTo>
                  <a:pt x="4281" y="1263"/>
                </a:lnTo>
                <a:lnTo>
                  <a:pt x="4281" y="1278"/>
                </a:lnTo>
                <a:lnTo>
                  <a:pt x="4281" y="1304"/>
                </a:lnTo>
                <a:lnTo>
                  <a:pt x="4276" y="1309"/>
                </a:lnTo>
                <a:lnTo>
                  <a:pt x="4281" y="1299"/>
                </a:lnTo>
                <a:lnTo>
                  <a:pt x="4276" y="1252"/>
                </a:lnTo>
                <a:lnTo>
                  <a:pt x="4276" y="1257"/>
                </a:lnTo>
                <a:lnTo>
                  <a:pt x="4271" y="1257"/>
                </a:lnTo>
                <a:lnTo>
                  <a:pt x="4266" y="1242"/>
                </a:lnTo>
                <a:lnTo>
                  <a:pt x="4266" y="1247"/>
                </a:lnTo>
                <a:lnTo>
                  <a:pt x="4260" y="1190"/>
                </a:lnTo>
                <a:lnTo>
                  <a:pt x="4255" y="1195"/>
                </a:lnTo>
                <a:lnTo>
                  <a:pt x="4255" y="1211"/>
                </a:lnTo>
                <a:lnTo>
                  <a:pt x="4250" y="1190"/>
                </a:lnTo>
                <a:lnTo>
                  <a:pt x="4250" y="1174"/>
                </a:lnTo>
                <a:lnTo>
                  <a:pt x="4245" y="1143"/>
                </a:lnTo>
                <a:lnTo>
                  <a:pt x="4245" y="1138"/>
                </a:lnTo>
                <a:lnTo>
                  <a:pt x="4245" y="1133"/>
                </a:lnTo>
                <a:lnTo>
                  <a:pt x="4245" y="1128"/>
                </a:lnTo>
                <a:lnTo>
                  <a:pt x="4240" y="1117"/>
                </a:lnTo>
                <a:lnTo>
                  <a:pt x="4234" y="1128"/>
                </a:lnTo>
                <a:lnTo>
                  <a:pt x="4229" y="1169"/>
                </a:lnTo>
                <a:lnTo>
                  <a:pt x="4224" y="1205"/>
                </a:lnTo>
                <a:lnTo>
                  <a:pt x="4224" y="1247"/>
                </a:lnTo>
                <a:lnTo>
                  <a:pt x="4229" y="1263"/>
                </a:lnTo>
                <a:lnTo>
                  <a:pt x="4240" y="1226"/>
                </a:lnTo>
                <a:lnTo>
                  <a:pt x="4240" y="1205"/>
                </a:lnTo>
                <a:lnTo>
                  <a:pt x="4245" y="1200"/>
                </a:lnTo>
                <a:lnTo>
                  <a:pt x="4245" y="1221"/>
                </a:lnTo>
                <a:lnTo>
                  <a:pt x="4250" y="1242"/>
                </a:lnTo>
                <a:lnTo>
                  <a:pt x="4250" y="1237"/>
                </a:lnTo>
                <a:lnTo>
                  <a:pt x="4250" y="1242"/>
                </a:lnTo>
                <a:lnTo>
                  <a:pt x="4255" y="1257"/>
                </a:lnTo>
                <a:lnTo>
                  <a:pt x="4245" y="1268"/>
                </a:lnTo>
                <a:lnTo>
                  <a:pt x="4245" y="1273"/>
                </a:lnTo>
                <a:lnTo>
                  <a:pt x="4245" y="1268"/>
                </a:lnTo>
                <a:lnTo>
                  <a:pt x="4245" y="1247"/>
                </a:lnTo>
                <a:lnTo>
                  <a:pt x="4245" y="1237"/>
                </a:lnTo>
                <a:lnTo>
                  <a:pt x="4240" y="1242"/>
                </a:lnTo>
                <a:lnTo>
                  <a:pt x="4234" y="1294"/>
                </a:lnTo>
                <a:lnTo>
                  <a:pt x="4240" y="1315"/>
                </a:lnTo>
                <a:lnTo>
                  <a:pt x="4250" y="1325"/>
                </a:lnTo>
                <a:lnTo>
                  <a:pt x="4260" y="1330"/>
                </a:lnTo>
                <a:lnTo>
                  <a:pt x="4276" y="1330"/>
                </a:lnTo>
                <a:lnTo>
                  <a:pt x="4276" y="1356"/>
                </a:lnTo>
                <a:lnTo>
                  <a:pt x="4271" y="1377"/>
                </a:lnTo>
                <a:lnTo>
                  <a:pt x="4240" y="1341"/>
                </a:lnTo>
                <a:lnTo>
                  <a:pt x="4260" y="1450"/>
                </a:lnTo>
                <a:lnTo>
                  <a:pt x="4276" y="1616"/>
                </a:lnTo>
                <a:lnTo>
                  <a:pt x="4276" y="1673"/>
                </a:lnTo>
                <a:lnTo>
                  <a:pt x="4255" y="1476"/>
                </a:lnTo>
                <a:lnTo>
                  <a:pt x="4234" y="1330"/>
                </a:lnTo>
                <a:lnTo>
                  <a:pt x="4224" y="1315"/>
                </a:lnTo>
                <a:lnTo>
                  <a:pt x="4214" y="1294"/>
                </a:lnTo>
                <a:lnTo>
                  <a:pt x="4203" y="1247"/>
                </a:lnTo>
                <a:lnTo>
                  <a:pt x="4198" y="1226"/>
                </a:lnTo>
                <a:lnTo>
                  <a:pt x="4203" y="1211"/>
                </a:lnTo>
                <a:lnTo>
                  <a:pt x="4208" y="1200"/>
                </a:lnTo>
                <a:lnTo>
                  <a:pt x="4198" y="1159"/>
                </a:lnTo>
                <a:lnTo>
                  <a:pt x="4198" y="1169"/>
                </a:lnTo>
                <a:lnTo>
                  <a:pt x="4193" y="1153"/>
                </a:lnTo>
                <a:lnTo>
                  <a:pt x="4193" y="1128"/>
                </a:lnTo>
                <a:lnTo>
                  <a:pt x="4188" y="1107"/>
                </a:lnTo>
                <a:lnTo>
                  <a:pt x="4182" y="1133"/>
                </a:lnTo>
                <a:lnTo>
                  <a:pt x="4182" y="1159"/>
                </a:lnTo>
                <a:lnTo>
                  <a:pt x="4182" y="1164"/>
                </a:lnTo>
                <a:lnTo>
                  <a:pt x="4177" y="1138"/>
                </a:lnTo>
                <a:lnTo>
                  <a:pt x="4177" y="1143"/>
                </a:lnTo>
                <a:lnTo>
                  <a:pt x="4172" y="1148"/>
                </a:lnTo>
                <a:lnTo>
                  <a:pt x="4177" y="1133"/>
                </a:lnTo>
                <a:lnTo>
                  <a:pt x="4177" y="1128"/>
                </a:lnTo>
                <a:lnTo>
                  <a:pt x="4172" y="1081"/>
                </a:lnTo>
                <a:lnTo>
                  <a:pt x="4167" y="1081"/>
                </a:lnTo>
                <a:lnTo>
                  <a:pt x="4167" y="1076"/>
                </a:lnTo>
                <a:lnTo>
                  <a:pt x="4167" y="1060"/>
                </a:lnTo>
                <a:lnTo>
                  <a:pt x="4162" y="1070"/>
                </a:lnTo>
                <a:lnTo>
                  <a:pt x="4162" y="1044"/>
                </a:lnTo>
                <a:lnTo>
                  <a:pt x="4151" y="1008"/>
                </a:lnTo>
                <a:lnTo>
                  <a:pt x="4156" y="1055"/>
                </a:lnTo>
                <a:lnTo>
                  <a:pt x="4167" y="1143"/>
                </a:lnTo>
                <a:lnTo>
                  <a:pt x="4167" y="1159"/>
                </a:lnTo>
                <a:lnTo>
                  <a:pt x="4167" y="1153"/>
                </a:lnTo>
                <a:lnTo>
                  <a:pt x="4172" y="1174"/>
                </a:lnTo>
                <a:lnTo>
                  <a:pt x="4167" y="1128"/>
                </a:lnTo>
                <a:lnTo>
                  <a:pt x="4182" y="1216"/>
                </a:lnTo>
                <a:lnTo>
                  <a:pt x="4193" y="1309"/>
                </a:lnTo>
                <a:lnTo>
                  <a:pt x="4177" y="1221"/>
                </a:lnTo>
                <a:lnTo>
                  <a:pt x="4177" y="1205"/>
                </a:lnTo>
                <a:lnTo>
                  <a:pt x="4177" y="1216"/>
                </a:lnTo>
                <a:lnTo>
                  <a:pt x="4182" y="1273"/>
                </a:lnTo>
                <a:lnTo>
                  <a:pt x="4188" y="1372"/>
                </a:lnTo>
                <a:lnTo>
                  <a:pt x="4193" y="1387"/>
                </a:lnTo>
                <a:lnTo>
                  <a:pt x="4193" y="1377"/>
                </a:lnTo>
                <a:lnTo>
                  <a:pt x="4188" y="1346"/>
                </a:lnTo>
                <a:lnTo>
                  <a:pt x="4188" y="1315"/>
                </a:lnTo>
                <a:lnTo>
                  <a:pt x="4193" y="1341"/>
                </a:lnTo>
                <a:lnTo>
                  <a:pt x="4193" y="1366"/>
                </a:lnTo>
                <a:lnTo>
                  <a:pt x="4193" y="1356"/>
                </a:lnTo>
                <a:lnTo>
                  <a:pt x="4198" y="1366"/>
                </a:lnTo>
                <a:lnTo>
                  <a:pt x="4198" y="1398"/>
                </a:lnTo>
                <a:lnTo>
                  <a:pt x="4193" y="1366"/>
                </a:lnTo>
                <a:lnTo>
                  <a:pt x="4193" y="1356"/>
                </a:lnTo>
                <a:lnTo>
                  <a:pt x="4193" y="1366"/>
                </a:lnTo>
                <a:lnTo>
                  <a:pt x="4198" y="1429"/>
                </a:lnTo>
                <a:lnTo>
                  <a:pt x="4203" y="1460"/>
                </a:lnTo>
                <a:lnTo>
                  <a:pt x="4208" y="1481"/>
                </a:lnTo>
                <a:lnTo>
                  <a:pt x="4214" y="1481"/>
                </a:lnTo>
                <a:lnTo>
                  <a:pt x="4219" y="1543"/>
                </a:lnTo>
                <a:lnTo>
                  <a:pt x="4198" y="1455"/>
                </a:lnTo>
                <a:lnTo>
                  <a:pt x="4182" y="1366"/>
                </a:lnTo>
                <a:lnTo>
                  <a:pt x="4177" y="1315"/>
                </a:lnTo>
                <a:lnTo>
                  <a:pt x="4177" y="1304"/>
                </a:lnTo>
                <a:lnTo>
                  <a:pt x="4177" y="1283"/>
                </a:lnTo>
                <a:lnTo>
                  <a:pt x="4167" y="1205"/>
                </a:lnTo>
                <a:lnTo>
                  <a:pt x="4172" y="1263"/>
                </a:lnTo>
                <a:lnTo>
                  <a:pt x="4167" y="1247"/>
                </a:lnTo>
                <a:lnTo>
                  <a:pt x="4162" y="1164"/>
                </a:lnTo>
                <a:lnTo>
                  <a:pt x="4162" y="1231"/>
                </a:lnTo>
                <a:lnTo>
                  <a:pt x="4162" y="1216"/>
                </a:lnTo>
                <a:lnTo>
                  <a:pt x="4156" y="1148"/>
                </a:lnTo>
                <a:lnTo>
                  <a:pt x="4156" y="1159"/>
                </a:lnTo>
                <a:lnTo>
                  <a:pt x="4151" y="1148"/>
                </a:lnTo>
                <a:lnTo>
                  <a:pt x="4151" y="1122"/>
                </a:lnTo>
                <a:lnTo>
                  <a:pt x="4151" y="1133"/>
                </a:lnTo>
                <a:lnTo>
                  <a:pt x="4151" y="1138"/>
                </a:lnTo>
                <a:lnTo>
                  <a:pt x="4151" y="1133"/>
                </a:lnTo>
                <a:lnTo>
                  <a:pt x="4141" y="1044"/>
                </a:lnTo>
                <a:lnTo>
                  <a:pt x="4141" y="1039"/>
                </a:lnTo>
                <a:lnTo>
                  <a:pt x="4136" y="1044"/>
                </a:lnTo>
                <a:lnTo>
                  <a:pt x="4136" y="1029"/>
                </a:lnTo>
                <a:lnTo>
                  <a:pt x="4130" y="1013"/>
                </a:lnTo>
                <a:lnTo>
                  <a:pt x="4130" y="977"/>
                </a:lnTo>
                <a:lnTo>
                  <a:pt x="4125" y="956"/>
                </a:lnTo>
                <a:lnTo>
                  <a:pt x="4125" y="946"/>
                </a:lnTo>
                <a:lnTo>
                  <a:pt x="4115" y="920"/>
                </a:lnTo>
                <a:lnTo>
                  <a:pt x="4115" y="966"/>
                </a:lnTo>
                <a:lnTo>
                  <a:pt x="4110" y="909"/>
                </a:lnTo>
                <a:lnTo>
                  <a:pt x="4104" y="904"/>
                </a:lnTo>
                <a:lnTo>
                  <a:pt x="4104" y="920"/>
                </a:lnTo>
                <a:lnTo>
                  <a:pt x="4099" y="899"/>
                </a:lnTo>
                <a:lnTo>
                  <a:pt x="4120" y="1242"/>
                </a:lnTo>
                <a:lnTo>
                  <a:pt x="4094" y="863"/>
                </a:lnTo>
                <a:lnTo>
                  <a:pt x="4094" y="847"/>
                </a:lnTo>
                <a:lnTo>
                  <a:pt x="4094" y="774"/>
                </a:lnTo>
                <a:lnTo>
                  <a:pt x="4099" y="821"/>
                </a:lnTo>
                <a:lnTo>
                  <a:pt x="4099" y="707"/>
                </a:lnTo>
                <a:lnTo>
                  <a:pt x="4115" y="920"/>
                </a:lnTo>
                <a:lnTo>
                  <a:pt x="4125" y="946"/>
                </a:lnTo>
                <a:lnTo>
                  <a:pt x="4120" y="883"/>
                </a:lnTo>
                <a:lnTo>
                  <a:pt x="4115" y="837"/>
                </a:lnTo>
                <a:lnTo>
                  <a:pt x="4120" y="868"/>
                </a:lnTo>
                <a:lnTo>
                  <a:pt x="4125" y="946"/>
                </a:lnTo>
                <a:lnTo>
                  <a:pt x="4130" y="951"/>
                </a:lnTo>
                <a:lnTo>
                  <a:pt x="4110" y="774"/>
                </a:lnTo>
                <a:lnTo>
                  <a:pt x="4104" y="686"/>
                </a:lnTo>
                <a:lnTo>
                  <a:pt x="4110" y="759"/>
                </a:lnTo>
                <a:lnTo>
                  <a:pt x="4115" y="769"/>
                </a:lnTo>
                <a:lnTo>
                  <a:pt x="4110" y="738"/>
                </a:lnTo>
                <a:lnTo>
                  <a:pt x="4099" y="603"/>
                </a:lnTo>
                <a:lnTo>
                  <a:pt x="4099" y="598"/>
                </a:lnTo>
                <a:lnTo>
                  <a:pt x="4104" y="608"/>
                </a:lnTo>
                <a:lnTo>
                  <a:pt x="4104" y="634"/>
                </a:lnTo>
                <a:lnTo>
                  <a:pt x="4110" y="650"/>
                </a:lnTo>
                <a:lnTo>
                  <a:pt x="4115" y="722"/>
                </a:lnTo>
                <a:lnTo>
                  <a:pt x="4115" y="743"/>
                </a:lnTo>
                <a:lnTo>
                  <a:pt x="4115" y="738"/>
                </a:lnTo>
                <a:lnTo>
                  <a:pt x="4115" y="712"/>
                </a:lnTo>
                <a:lnTo>
                  <a:pt x="4120" y="774"/>
                </a:lnTo>
                <a:lnTo>
                  <a:pt x="4120" y="816"/>
                </a:lnTo>
                <a:lnTo>
                  <a:pt x="4120" y="831"/>
                </a:lnTo>
                <a:lnTo>
                  <a:pt x="4125" y="826"/>
                </a:lnTo>
                <a:lnTo>
                  <a:pt x="4125" y="821"/>
                </a:lnTo>
                <a:lnTo>
                  <a:pt x="4125" y="826"/>
                </a:lnTo>
                <a:lnTo>
                  <a:pt x="4130" y="873"/>
                </a:lnTo>
                <a:lnTo>
                  <a:pt x="4136" y="935"/>
                </a:lnTo>
                <a:lnTo>
                  <a:pt x="4136" y="946"/>
                </a:lnTo>
                <a:lnTo>
                  <a:pt x="4136" y="935"/>
                </a:lnTo>
                <a:lnTo>
                  <a:pt x="4136" y="909"/>
                </a:lnTo>
                <a:lnTo>
                  <a:pt x="4130" y="831"/>
                </a:lnTo>
                <a:lnTo>
                  <a:pt x="4130" y="816"/>
                </a:lnTo>
                <a:lnTo>
                  <a:pt x="4141" y="883"/>
                </a:lnTo>
                <a:lnTo>
                  <a:pt x="4141" y="889"/>
                </a:lnTo>
                <a:lnTo>
                  <a:pt x="4141" y="883"/>
                </a:lnTo>
                <a:lnTo>
                  <a:pt x="4136" y="878"/>
                </a:lnTo>
                <a:lnTo>
                  <a:pt x="4141" y="925"/>
                </a:lnTo>
                <a:lnTo>
                  <a:pt x="4146" y="920"/>
                </a:lnTo>
                <a:lnTo>
                  <a:pt x="4141" y="878"/>
                </a:lnTo>
                <a:lnTo>
                  <a:pt x="4146" y="842"/>
                </a:lnTo>
                <a:lnTo>
                  <a:pt x="4146" y="837"/>
                </a:lnTo>
                <a:lnTo>
                  <a:pt x="4146" y="847"/>
                </a:lnTo>
                <a:lnTo>
                  <a:pt x="4151" y="863"/>
                </a:lnTo>
                <a:lnTo>
                  <a:pt x="4156" y="920"/>
                </a:lnTo>
                <a:lnTo>
                  <a:pt x="4156" y="935"/>
                </a:lnTo>
                <a:lnTo>
                  <a:pt x="4162" y="920"/>
                </a:lnTo>
                <a:lnTo>
                  <a:pt x="4162" y="873"/>
                </a:lnTo>
                <a:lnTo>
                  <a:pt x="4162" y="785"/>
                </a:lnTo>
                <a:lnTo>
                  <a:pt x="4167" y="722"/>
                </a:lnTo>
                <a:lnTo>
                  <a:pt x="4167" y="712"/>
                </a:lnTo>
                <a:lnTo>
                  <a:pt x="4172" y="722"/>
                </a:lnTo>
                <a:lnTo>
                  <a:pt x="4177" y="774"/>
                </a:lnTo>
                <a:lnTo>
                  <a:pt x="4177" y="779"/>
                </a:lnTo>
                <a:lnTo>
                  <a:pt x="4182" y="769"/>
                </a:lnTo>
                <a:lnTo>
                  <a:pt x="4193" y="696"/>
                </a:lnTo>
                <a:lnTo>
                  <a:pt x="4172" y="655"/>
                </a:lnTo>
                <a:lnTo>
                  <a:pt x="4172" y="644"/>
                </a:lnTo>
                <a:lnTo>
                  <a:pt x="4177" y="634"/>
                </a:lnTo>
                <a:lnTo>
                  <a:pt x="4193" y="634"/>
                </a:lnTo>
                <a:lnTo>
                  <a:pt x="4208" y="639"/>
                </a:lnTo>
                <a:lnTo>
                  <a:pt x="4224" y="639"/>
                </a:lnTo>
                <a:lnTo>
                  <a:pt x="4224" y="644"/>
                </a:lnTo>
                <a:lnTo>
                  <a:pt x="4240" y="655"/>
                </a:lnTo>
                <a:lnTo>
                  <a:pt x="4245" y="660"/>
                </a:lnTo>
                <a:lnTo>
                  <a:pt x="4229" y="686"/>
                </a:lnTo>
                <a:lnTo>
                  <a:pt x="4208" y="707"/>
                </a:lnTo>
                <a:lnTo>
                  <a:pt x="4198" y="696"/>
                </a:lnTo>
                <a:lnTo>
                  <a:pt x="4198" y="743"/>
                </a:lnTo>
                <a:lnTo>
                  <a:pt x="4198" y="764"/>
                </a:lnTo>
                <a:lnTo>
                  <a:pt x="4203" y="753"/>
                </a:lnTo>
                <a:lnTo>
                  <a:pt x="4208" y="733"/>
                </a:lnTo>
                <a:lnTo>
                  <a:pt x="4214" y="753"/>
                </a:lnTo>
                <a:lnTo>
                  <a:pt x="4203" y="779"/>
                </a:lnTo>
                <a:lnTo>
                  <a:pt x="4182" y="816"/>
                </a:lnTo>
                <a:lnTo>
                  <a:pt x="4182" y="831"/>
                </a:lnTo>
                <a:lnTo>
                  <a:pt x="4188" y="826"/>
                </a:lnTo>
                <a:lnTo>
                  <a:pt x="4198" y="821"/>
                </a:lnTo>
                <a:lnTo>
                  <a:pt x="4203" y="821"/>
                </a:lnTo>
                <a:lnTo>
                  <a:pt x="4203" y="826"/>
                </a:lnTo>
                <a:lnTo>
                  <a:pt x="4198" y="842"/>
                </a:lnTo>
                <a:lnTo>
                  <a:pt x="4193" y="863"/>
                </a:lnTo>
                <a:lnTo>
                  <a:pt x="4188" y="878"/>
                </a:lnTo>
                <a:lnTo>
                  <a:pt x="4193" y="904"/>
                </a:lnTo>
                <a:lnTo>
                  <a:pt x="4193" y="915"/>
                </a:lnTo>
                <a:lnTo>
                  <a:pt x="4198" y="904"/>
                </a:lnTo>
                <a:lnTo>
                  <a:pt x="4203" y="889"/>
                </a:lnTo>
                <a:lnTo>
                  <a:pt x="4214" y="826"/>
                </a:lnTo>
                <a:lnTo>
                  <a:pt x="4224" y="816"/>
                </a:lnTo>
                <a:lnTo>
                  <a:pt x="4234" y="863"/>
                </a:lnTo>
                <a:lnTo>
                  <a:pt x="4234" y="868"/>
                </a:lnTo>
                <a:lnTo>
                  <a:pt x="4229" y="868"/>
                </a:lnTo>
                <a:lnTo>
                  <a:pt x="4224" y="863"/>
                </a:lnTo>
                <a:lnTo>
                  <a:pt x="4219" y="863"/>
                </a:lnTo>
                <a:lnTo>
                  <a:pt x="4214" y="920"/>
                </a:lnTo>
                <a:lnTo>
                  <a:pt x="4234" y="909"/>
                </a:lnTo>
                <a:lnTo>
                  <a:pt x="4234" y="904"/>
                </a:lnTo>
                <a:lnTo>
                  <a:pt x="4234" y="909"/>
                </a:lnTo>
                <a:lnTo>
                  <a:pt x="4266" y="894"/>
                </a:lnTo>
                <a:lnTo>
                  <a:pt x="4286" y="883"/>
                </a:lnTo>
                <a:lnTo>
                  <a:pt x="4292" y="868"/>
                </a:lnTo>
                <a:lnTo>
                  <a:pt x="4286" y="847"/>
                </a:lnTo>
                <a:lnTo>
                  <a:pt x="4271" y="821"/>
                </a:lnTo>
                <a:lnTo>
                  <a:pt x="4281" y="800"/>
                </a:lnTo>
                <a:lnTo>
                  <a:pt x="4281" y="779"/>
                </a:lnTo>
                <a:lnTo>
                  <a:pt x="4281" y="774"/>
                </a:lnTo>
                <a:lnTo>
                  <a:pt x="4286" y="774"/>
                </a:lnTo>
                <a:lnTo>
                  <a:pt x="4302" y="769"/>
                </a:lnTo>
                <a:lnTo>
                  <a:pt x="4312" y="769"/>
                </a:lnTo>
                <a:lnTo>
                  <a:pt x="4323" y="764"/>
                </a:lnTo>
                <a:lnTo>
                  <a:pt x="4317" y="764"/>
                </a:lnTo>
                <a:lnTo>
                  <a:pt x="4307" y="764"/>
                </a:lnTo>
                <a:lnTo>
                  <a:pt x="4276" y="769"/>
                </a:lnTo>
                <a:lnTo>
                  <a:pt x="4271" y="759"/>
                </a:lnTo>
                <a:lnTo>
                  <a:pt x="4297" y="753"/>
                </a:lnTo>
                <a:lnTo>
                  <a:pt x="4271" y="753"/>
                </a:lnTo>
                <a:lnTo>
                  <a:pt x="4260" y="738"/>
                </a:lnTo>
                <a:lnTo>
                  <a:pt x="4250" y="727"/>
                </a:lnTo>
                <a:lnTo>
                  <a:pt x="4260" y="717"/>
                </a:lnTo>
                <a:lnTo>
                  <a:pt x="4271" y="707"/>
                </a:lnTo>
                <a:lnTo>
                  <a:pt x="4266" y="712"/>
                </a:lnTo>
                <a:lnTo>
                  <a:pt x="4240" y="722"/>
                </a:lnTo>
                <a:lnTo>
                  <a:pt x="4234" y="717"/>
                </a:lnTo>
                <a:lnTo>
                  <a:pt x="4245" y="712"/>
                </a:lnTo>
                <a:lnTo>
                  <a:pt x="4255" y="707"/>
                </a:lnTo>
                <a:lnTo>
                  <a:pt x="4260" y="696"/>
                </a:lnTo>
                <a:lnTo>
                  <a:pt x="4260" y="691"/>
                </a:lnTo>
                <a:lnTo>
                  <a:pt x="4250" y="696"/>
                </a:lnTo>
                <a:lnTo>
                  <a:pt x="4234" y="707"/>
                </a:lnTo>
                <a:lnTo>
                  <a:pt x="4229" y="707"/>
                </a:lnTo>
                <a:lnTo>
                  <a:pt x="4234" y="691"/>
                </a:lnTo>
                <a:lnTo>
                  <a:pt x="4250" y="660"/>
                </a:lnTo>
                <a:lnTo>
                  <a:pt x="4271" y="670"/>
                </a:lnTo>
                <a:lnTo>
                  <a:pt x="4276" y="670"/>
                </a:lnTo>
                <a:lnTo>
                  <a:pt x="4276" y="681"/>
                </a:lnTo>
                <a:lnTo>
                  <a:pt x="4276" y="696"/>
                </a:lnTo>
                <a:lnTo>
                  <a:pt x="4281" y="707"/>
                </a:lnTo>
                <a:lnTo>
                  <a:pt x="4286" y="717"/>
                </a:lnTo>
                <a:lnTo>
                  <a:pt x="4307" y="722"/>
                </a:lnTo>
                <a:lnTo>
                  <a:pt x="4317" y="733"/>
                </a:lnTo>
                <a:lnTo>
                  <a:pt x="4323" y="733"/>
                </a:lnTo>
                <a:lnTo>
                  <a:pt x="4312" y="722"/>
                </a:lnTo>
                <a:lnTo>
                  <a:pt x="4354" y="722"/>
                </a:lnTo>
                <a:lnTo>
                  <a:pt x="4333" y="733"/>
                </a:lnTo>
                <a:lnTo>
                  <a:pt x="4323" y="733"/>
                </a:lnTo>
                <a:lnTo>
                  <a:pt x="4338" y="774"/>
                </a:lnTo>
                <a:lnTo>
                  <a:pt x="4343" y="800"/>
                </a:lnTo>
                <a:lnTo>
                  <a:pt x="4343" y="842"/>
                </a:lnTo>
                <a:lnTo>
                  <a:pt x="4343" y="909"/>
                </a:lnTo>
                <a:lnTo>
                  <a:pt x="4343" y="966"/>
                </a:lnTo>
                <a:lnTo>
                  <a:pt x="4343" y="982"/>
                </a:lnTo>
                <a:lnTo>
                  <a:pt x="4349" y="992"/>
                </a:lnTo>
                <a:lnTo>
                  <a:pt x="4359" y="1003"/>
                </a:lnTo>
                <a:lnTo>
                  <a:pt x="4375" y="1008"/>
                </a:lnTo>
                <a:lnTo>
                  <a:pt x="4395" y="1018"/>
                </a:lnTo>
                <a:lnTo>
                  <a:pt x="4395" y="587"/>
                </a:lnTo>
                <a:lnTo>
                  <a:pt x="4380" y="577"/>
                </a:lnTo>
                <a:lnTo>
                  <a:pt x="4364" y="556"/>
                </a:lnTo>
                <a:lnTo>
                  <a:pt x="4364" y="535"/>
                </a:lnTo>
                <a:lnTo>
                  <a:pt x="4369" y="515"/>
                </a:lnTo>
                <a:lnTo>
                  <a:pt x="2276" y="2364"/>
                </a:lnTo>
                <a:lnTo>
                  <a:pt x="3964" y="151"/>
                </a:lnTo>
                <a:lnTo>
                  <a:pt x="3964" y="146"/>
                </a:lnTo>
                <a:lnTo>
                  <a:pt x="3969" y="146"/>
                </a:lnTo>
                <a:lnTo>
                  <a:pt x="3964" y="151"/>
                </a:lnTo>
                <a:lnTo>
                  <a:pt x="2276" y="2364"/>
                </a:lnTo>
                <a:lnTo>
                  <a:pt x="3164" y="733"/>
                </a:lnTo>
                <a:lnTo>
                  <a:pt x="3133" y="743"/>
                </a:lnTo>
                <a:lnTo>
                  <a:pt x="3112" y="748"/>
                </a:lnTo>
                <a:lnTo>
                  <a:pt x="3091" y="753"/>
                </a:lnTo>
                <a:lnTo>
                  <a:pt x="3065" y="759"/>
                </a:lnTo>
                <a:lnTo>
                  <a:pt x="3055" y="722"/>
                </a:lnTo>
                <a:lnTo>
                  <a:pt x="3081" y="707"/>
                </a:lnTo>
                <a:lnTo>
                  <a:pt x="3097" y="702"/>
                </a:lnTo>
                <a:lnTo>
                  <a:pt x="3117" y="702"/>
                </a:lnTo>
                <a:lnTo>
                  <a:pt x="3133" y="702"/>
                </a:lnTo>
                <a:lnTo>
                  <a:pt x="3149" y="702"/>
                </a:lnTo>
                <a:lnTo>
                  <a:pt x="3175" y="686"/>
                </a:lnTo>
                <a:lnTo>
                  <a:pt x="3195" y="686"/>
                </a:lnTo>
                <a:lnTo>
                  <a:pt x="3211" y="691"/>
                </a:lnTo>
                <a:lnTo>
                  <a:pt x="3226" y="702"/>
                </a:lnTo>
                <a:lnTo>
                  <a:pt x="3232" y="717"/>
                </a:lnTo>
                <a:lnTo>
                  <a:pt x="3211" y="722"/>
                </a:lnTo>
                <a:lnTo>
                  <a:pt x="3200" y="722"/>
                </a:lnTo>
                <a:lnTo>
                  <a:pt x="3195" y="727"/>
                </a:lnTo>
                <a:lnTo>
                  <a:pt x="3159" y="738"/>
                </a:lnTo>
                <a:lnTo>
                  <a:pt x="3143" y="743"/>
                </a:lnTo>
                <a:lnTo>
                  <a:pt x="3149" y="738"/>
                </a:lnTo>
                <a:lnTo>
                  <a:pt x="3164" y="733"/>
                </a:lnTo>
                <a:lnTo>
                  <a:pt x="2276" y="2364"/>
                </a:lnTo>
                <a:lnTo>
                  <a:pt x="3226" y="733"/>
                </a:lnTo>
                <a:lnTo>
                  <a:pt x="3216" y="738"/>
                </a:lnTo>
                <a:lnTo>
                  <a:pt x="3200" y="738"/>
                </a:lnTo>
                <a:lnTo>
                  <a:pt x="3185" y="738"/>
                </a:lnTo>
                <a:lnTo>
                  <a:pt x="3175" y="743"/>
                </a:lnTo>
                <a:lnTo>
                  <a:pt x="3159" y="748"/>
                </a:lnTo>
                <a:lnTo>
                  <a:pt x="3159" y="743"/>
                </a:lnTo>
                <a:lnTo>
                  <a:pt x="3169" y="738"/>
                </a:lnTo>
                <a:lnTo>
                  <a:pt x="3237" y="722"/>
                </a:lnTo>
                <a:lnTo>
                  <a:pt x="3237" y="727"/>
                </a:lnTo>
                <a:lnTo>
                  <a:pt x="3237" y="733"/>
                </a:lnTo>
                <a:lnTo>
                  <a:pt x="3226" y="733"/>
                </a:lnTo>
                <a:lnTo>
                  <a:pt x="2276" y="2364"/>
                </a:lnTo>
                <a:lnTo>
                  <a:pt x="3330" y="779"/>
                </a:lnTo>
                <a:lnTo>
                  <a:pt x="3315" y="769"/>
                </a:lnTo>
                <a:lnTo>
                  <a:pt x="3330" y="774"/>
                </a:lnTo>
                <a:lnTo>
                  <a:pt x="3330" y="779"/>
                </a:lnTo>
                <a:lnTo>
                  <a:pt x="2276" y="2364"/>
                </a:lnTo>
                <a:lnTo>
                  <a:pt x="3258" y="1086"/>
                </a:lnTo>
                <a:lnTo>
                  <a:pt x="3325" y="1065"/>
                </a:lnTo>
                <a:lnTo>
                  <a:pt x="3330" y="1070"/>
                </a:lnTo>
                <a:lnTo>
                  <a:pt x="3258" y="1086"/>
                </a:lnTo>
                <a:lnTo>
                  <a:pt x="2276" y="2364"/>
                </a:lnTo>
                <a:lnTo>
                  <a:pt x="3330" y="1044"/>
                </a:lnTo>
                <a:lnTo>
                  <a:pt x="3299" y="1050"/>
                </a:lnTo>
                <a:lnTo>
                  <a:pt x="3232" y="1065"/>
                </a:lnTo>
                <a:lnTo>
                  <a:pt x="3175" y="1070"/>
                </a:lnTo>
                <a:lnTo>
                  <a:pt x="3154" y="1070"/>
                </a:lnTo>
                <a:lnTo>
                  <a:pt x="3143" y="1065"/>
                </a:lnTo>
                <a:lnTo>
                  <a:pt x="3138" y="1060"/>
                </a:lnTo>
                <a:lnTo>
                  <a:pt x="3138" y="1050"/>
                </a:lnTo>
                <a:lnTo>
                  <a:pt x="3154" y="1055"/>
                </a:lnTo>
                <a:lnTo>
                  <a:pt x="3185" y="1055"/>
                </a:lnTo>
                <a:lnTo>
                  <a:pt x="3247" y="1044"/>
                </a:lnTo>
                <a:lnTo>
                  <a:pt x="3346" y="1018"/>
                </a:lnTo>
                <a:lnTo>
                  <a:pt x="3330" y="1044"/>
                </a:lnTo>
                <a:lnTo>
                  <a:pt x="2276" y="2364"/>
                </a:lnTo>
                <a:lnTo>
                  <a:pt x="3367" y="1055"/>
                </a:lnTo>
                <a:lnTo>
                  <a:pt x="3367" y="1044"/>
                </a:lnTo>
                <a:lnTo>
                  <a:pt x="3377" y="1039"/>
                </a:lnTo>
                <a:lnTo>
                  <a:pt x="3382" y="1055"/>
                </a:lnTo>
                <a:lnTo>
                  <a:pt x="3367" y="1055"/>
                </a:lnTo>
                <a:lnTo>
                  <a:pt x="2276" y="2364"/>
                </a:lnTo>
                <a:lnTo>
                  <a:pt x="286" y="2941"/>
                </a:lnTo>
                <a:lnTo>
                  <a:pt x="286" y="2956"/>
                </a:lnTo>
                <a:lnTo>
                  <a:pt x="281" y="2967"/>
                </a:lnTo>
                <a:lnTo>
                  <a:pt x="286" y="2941"/>
                </a:lnTo>
                <a:lnTo>
                  <a:pt x="2276" y="2364"/>
                </a:lnTo>
                <a:lnTo>
                  <a:pt x="286" y="3018"/>
                </a:lnTo>
                <a:lnTo>
                  <a:pt x="281" y="2987"/>
                </a:lnTo>
                <a:lnTo>
                  <a:pt x="281" y="2982"/>
                </a:lnTo>
                <a:lnTo>
                  <a:pt x="281" y="2987"/>
                </a:lnTo>
                <a:lnTo>
                  <a:pt x="286" y="3003"/>
                </a:lnTo>
                <a:lnTo>
                  <a:pt x="286" y="3008"/>
                </a:lnTo>
                <a:lnTo>
                  <a:pt x="286" y="3018"/>
                </a:lnTo>
                <a:lnTo>
                  <a:pt x="2276" y="2364"/>
                </a:lnTo>
                <a:lnTo>
                  <a:pt x="286" y="2805"/>
                </a:lnTo>
                <a:lnTo>
                  <a:pt x="286" y="2795"/>
                </a:lnTo>
                <a:lnTo>
                  <a:pt x="291" y="2811"/>
                </a:lnTo>
                <a:lnTo>
                  <a:pt x="286" y="2805"/>
                </a:lnTo>
                <a:lnTo>
                  <a:pt x="2276" y="2364"/>
                </a:lnTo>
                <a:lnTo>
                  <a:pt x="291" y="2842"/>
                </a:lnTo>
                <a:lnTo>
                  <a:pt x="291" y="2831"/>
                </a:lnTo>
                <a:lnTo>
                  <a:pt x="291" y="2811"/>
                </a:lnTo>
                <a:lnTo>
                  <a:pt x="291" y="2842"/>
                </a:lnTo>
                <a:lnTo>
                  <a:pt x="2276" y="2364"/>
                </a:lnTo>
                <a:lnTo>
                  <a:pt x="302" y="2863"/>
                </a:lnTo>
                <a:lnTo>
                  <a:pt x="302" y="2852"/>
                </a:lnTo>
                <a:lnTo>
                  <a:pt x="307" y="2852"/>
                </a:lnTo>
                <a:lnTo>
                  <a:pt x="307" y="2842"/>
                </a:lnTo>
                <a:lnTo>
                  <a:pt x="307" y="2852"/>
                </a:lnTo>
                <a:lnTo>
                  <a:pt x="302" y="2863"/>
                </a:lnTo>
                <a:lnTo>
                  <a:pt x="2276" y="2364"/>
                </a:lnTo>
                <a:lnTo>
                  <a:pt x="317" y="2889"/>
                </a:lnTo>
                <a:lnTo>
                  <a:pt x="307" y="2925"/>
                </a:lnTo>
                <a:lnTo>
                  <a:pt x="317" y="2894"/>
                </a:lnTo>
                <a:lnTo>
                  <a:pt x="307" y="2894"/>
                </a:lnTo>
                <a:lnTo>
                  <a:pt x="317" y="2889"/>
                </a:lnTo>
                <a:lnTo>
                  <a:pt x="2276" y="2364"/>
                </a:lnTo>
                <a:lnTo>
                  <a:pt x="317" y="2613"/>
                </a:lnTo>
                <a:lnTo>
                  <a:pt x="307" y="2613"/>
                </a:lnTo>
                <a:lnTo>
                  <a:pt x="307" y="2618"/>
                </a:lnTo>
                <a:lnTo>
                  <a:pt x="307" y="2613"/>
                </a:lnTo>
                <a:lnTo>
                  <a:pt x="307" y="2593"/>
                </a:lnTo>
                <a:lnTo>
                  <a:pt x="302" y="2608"/>
                </a:lnTo>
                <a:lnTo>
                  <a:pt x="302" y="2593"/>
                </a:lnTo>
                <a:lnTo>
                  <a:pt x="307" y="2577"/>
                </a:lnTo>
                <a:lnTo>
                  <a:pt x="307" y="2567"/>
                </a:lnTo>
                <a:lnTo>
                  <a:pt x="296" y="2567"/>
                </a:lnTo>
                <a:lnTo>
                  <a:pt x="302" y="2551"/>
                </a:lnTo>
                <a:lnTo>
                  <a:pt x="307" y="2546"/>
                </a:lnTo>
                <a:lnTo>
                  <a:pt x="317" y="2613"/>
                </a:lnTo>
                <a:lnTo>
                  <a:pt x="317" y="2618"/>
                </a:lnTo>
                <a:lnTo>
                  <a:pt x="317" y="2613"/>
                </a:lnTo>
                <a:lnTo>
                  <a:pt x="2276" y="2364"/>
                </a:lnTo>
                <a:lnTo>
                  <a:pt x="2884" y="2655"/>
                </a:lnTo>
                <a:lnTo>
                  <a:pt x="2868" y="2660"/>
                </a:lnTo>
                <a:lnTo>
                  <a:pt x="2868" y="2650"/>
                </a:lnTo>
                <a:lnTo>
                  <a:pt x="2873" y="2644"/>
                </a:lnTo>
                <a:lnTo>
                  <a:pt x="2878" y="2639"/>
                </a:lnTo>
                <a:lnTo>
                  <a:pt x="2884" y="2655"/>
                </a:lnTo>
                <a:lnTo>
                  <a:pt x="2276" y="2364"/>
                </a:lnTo>
                <a:lnTo>
                  <a:pt x="3372" y="1657"/>
                </a:lnTo>
                <a:lnTo>
                  <a:pt x="3377" y="1652"/>
                </a:lnTo>
                <a:lnTo>
                  <a:pt x="3388" y="1694"/>
                </a:lnTo>
                <a:lnTo>
                  <a:pt x="3372" y="1657"/>
                </a:lnTo>
                <a:lnTo>
                  <a:pt x="2276" y="2364"/>
                </a:lnTo>
                <a:lnTo>
                  <a:pt x="3476" y="1657"/>
                </a:lnTo>
                <a:lnTo>
                  <a:pt x="3476" y="1642"/>
                </a:lnTo>
                <a:lnTo>
                  <a:pt x="3486" y="1657"/>
                </a:lnTo>
                <a:lnTo>
                  <a:pt x="3476" y="1657"/>
                </a:lnTo>
                <a:lnTo>
                  <a:pt x="2276" y="2364"/>
                </a:lnTo>
                <a:lnTo>
                  <a:pt x="3486" y="1704"/>
                </a:lnTo>
                <a:lnTo>
                  <a:pt x="3481" y="1683"/>
                </a:lnTo>
                <a:lnTo>
                  <a:pt x="3486" y="1694"/>
                </a:lnTo>
                <a:lnTo>
                  <a:pt x="3486" y="1704"/>
                </a:lnTo>
                <a:lnTo>
                  <a:pt x="2276" y="2364"/>
                </a:lnTo>
                <a:lnTo>
                  <a:pt x="3517" y="1112"/>
                </a:lnTo>
                <a:lnTo>
                  <a:pt x="3523" y="1102"/>
                </a:lnTo>
                <a:lnTo>
                  <a:pt x="3528" y="1117"/>
                </a:lnTo>
                <a:lnTo>
                  <a:pt x="3528" y="1122"/>
                </a:lnTo>
                <a:lnTo>
                  <a:pt x="3533" y="1148"/>
                </a:lnTo>
                <a:lnTo>
                  <a:pt x="3517" y="1128"/>
                </a:lnTo>
                <a:lnTo>
                  <a:pt x="3517" y="1122"/>
                </a:lnTo>
                <a:lnTo>
                  <a:pt x="3517" y="1112"/>
                </a:lnTo>
                <a:lnTo>
                  <a:pt x="2276" y="2364"/>
                </a:lnTo>
                <a:lnTo>
                  <a:pt x="3533" y="1491"/>
                </a:lnTo>
                <a:lnTo>
                  <a:pt x="3528" y="1502"/>
                </a:lnTo>
                <a:lnTo>
                  <a:pt x="3523" y="1470"/>
                </a:lnTo>
                <a:lnTo>
                  <a:pt x="3533" y="1486"/>
                </a:lnTo>
                <a:lnTo>
                  <a:pt x="3533" y="1491"/>
                </a:lnTo>
                <a:lnTo>
                  <a:pt x="3533" y="1486"/>
                </a:lnTo>
                <a:lnTo>
                  <a:pt x="3533" y="1491"/>
                </a:lnTo>
                <a:lnTo>
                  <a:pt x="2276" y="2364"/>
                </a:lnTo>
                <a:lnTo>
                  <a:pt x="3533" y="1678"/>
                </a:lnTo>
                <a:lnTo>
                  <a:pt x="3528" y="1678"/>
                </a:lnTo>
                <a:lnTo>
                  <a:pt x="3538" y="1626"/>
                </a:lnTo>
                <a:lnTo>
                  <a:pt x="3538" y="1652"/>
                </a:lnTo>
                <a:lnTo>
                  <a:pt x="3538" y="1663"/>
                </a:lnTo>
                <a:lnTo>
                  <a:pt x="3538" y="1673"/>
                </a:lnTo>
                <a:lnTo>
                  <a:pt x="3533" y="1678"/>
                </a:lnTo>
                <a:lnTo>
                  <a:pt x="2276" y="2364"/>
                </a:lnTo>
                <a:lnTo>
                  <a:pt x="3543" y="1470"/>
                </a:lnTo>
                <a:lnTo>
                  <a:pt x="3538" y="1465"/>
                </a:lnTo>
                <a:lnTo>
                  <a:pt x="3538" y="1470"/>
                </a:lnTo>
                <a:lnTo>
                  <a:pt x="3533" y="1444"/>
                </a:lnTo>
                <a:lnTo>
                  <a:pt x="3538" y="1341"/>
                </a:lnTo>
                <a:lnTo>
                  <a:pt x="3543" y="1470"/>
                </a:lnTo>
                <a:lnTo>
                  <a:pt x="2276" y="2364"/>
                </a:lnTo>
                <a:lnTo>
                  <a:pt x="3559" y="1522"/>
                </a:lnTo>
                <a:lnTo>
                  <a:pt x="3549" y="1486"/>
                </a:lnTo>
                <a:lnTo>
                  <a:pt x="3543" y="1335"/>
                </a:lnTo>
                <a:lnTo>
                  <a:pt x="3538" y="1263"/>
                </a:lnTo>
                <a:lnTo>
                  <a:pt x="3528" y="1185"/>
                </a:lnTo>
                <a:lnTo>
                  <a:pt x="3533" y="1179"/>
                </a:lnTo>
                <a:lnTo>
                  <a:pt x="3538" y="1169"/>
                </a:lnTo>
                <a:lnTo>
                  <a:pt x="3549" y="1247"/>
                </a:lnTo>
                <a:lnTo>
                  <a:pt x="3559" y="1330"/>
                </a:lnTo>
                <a:lnTo>
                  <a:pt x="3564" y="1424"/>
                </a:lnTo>
                <a:lnTo>
                  <a:pt x="3559" y="1522"/>
                </a:lnTo>
                <a:lnTo>
                  <a:pt x="2276" y="2364"/>
                </a:lnTo>
                <a:lnTo>
                  <a:pt x="4328" y="2920"/>
                </a:lnTo>
                <a:lnTo>
                  <a:pt x="4338" y="2920"/>
                </a:lnTo>
                <a:lnTo>
                  <a:pt x="4333" y="2925"/>
                </a:lnTo>
                <a:lnTo>
                  <a:pt x="4328" y="2935"/>
                </a:lnTo>
                <a:lnTo>
                  <a:pt x="4317" y="2925"/>
                </a:lnTo>
                <a:lnTo>
                  <a:pt x="4323" y="2920"/>
                </a:lnTo>
                <a:lnTo>
                  <a:pt x="4328" y="2920"/>
                </a:lnTo>
                <a:lnTo>
                  <a:pt x="2276" y="2364"/>
                </a:lnTo>
                <a:lnTo>
                  <a:pt x="4317" y="2915"/>
                </a:lnTo>
                <a:lnTo>
                  <a:pt x="4323" y="2915"/>
                </a:lnTo>
                <a:lnTo>
                  <a:pt x="4323" y="2920"/>
                </a:lnTo>
                <a:lnTo>
                  <a:pt x="4317" y="2925"/>
                </a:lnTo>
                <a:lnTo>
                  <a:pt x="4312" y="2925"/>
                </a:lnTo>
                <a:lnTo>
                  <a:pt x="4317" y="2915"/>
                </a:lnTo>
                <a:lnTo>
                  <a:pt x="2276" y="2364"/>
                </a:lnTo>
                <a:lnTo>
                  <a:pt x="4323" y="2811"/>
                </a:lnTo>
                <a:lnTo>
                  <a:pt x="4317" y="2816"/>
                </a:lnTo>
                <a:lnTo>
                  <a:pt x="4317" y="2805"/>
                </a:lnTo>
                <a:lnTo>
                  <a:pt x="4317" y="2811"/>
                </a:lnTo>
                <a:lnTo>
                  <a:pt x="4323" y="2811"/>
                </a:lnTo>
                <a:lnTo>
                  <a:pt x="2276" y="2364"/>
                </a:lnTo>
                <a:lnTo>
                  <a:pt x="4338" y="1751"/>
                </a:lnTo>
                <a:lnTo>
                  <a:pt x="4338" y="1756"/>
                </a:lnTo>
                <a:lnTo>
                  <a:pt x="4343" y="1772"/>
                </a:lnTo>
                <a:lnTo>
                  <a:pt x="4338" y="1787"/>
                </a:lnTo>
                <a:lnTo>
                  <a:pt x="4349" y="1777"/>
                </a:lnTo>
                <a:lnTo>
                  <a:pt x="4349" y="1782"/>
                </a:lnTo>
                <a:lnTo>
                  <a:pt x="4333" y="1808"/>
                </a:lnTo>
                <a:lnTo>
                  <a:pt x="4328" y="1834"/>
                </a:lnTo>
                <a:lnTo>
                  <a:pt x="4328" y="1839"/>
                </a:lnTo>
                <a:lnTo>
                  <a:pt x="4323" y="1834"/>
                </a:lnTo>
                <a:lnTo>
                  <a:pt x="4328" y="1808"/>
                </a:lnTo>
                <a:lnTo>
                  <a:pt x="4338" y="1787"/>
                </a:lnTo>
                <a:lnTo>
                  <a:pt x="4317" y="1813"/>
                </a:lnTo>
                <a:lnTo>
                  <a:pt x="4307" y="1834"/>
                </a:lnTo>
                <a:lnTo>
                  <a:pt x="4302" y="1829"/>
                </a:lnTo>
                <a:lnTo>
                  <a:pt x="4297" y="1824"/>
                </a:lnTo>
                <a:lnTo>
                  <a:pt x="4302" y="1813"/>
                </a:lnTo>
                <a:lnTo>
                  <a:pt x="4312" y="1787"/>
                </a:lnTo>
                <a:lnTo>
                  <a:pt x="4338" y="1751"/>
                </a:lnTo>
                <a:lnTo>
                  <a:pt x="2276" y="2364"/>
                </a:lnTo>
                <a:lnTo>
                  <a:pt x="4292" y="1948"/>
                </a:lnTo>
                <a:lnTo>
                  <a:pt x="4286" y="1974"/>
                </a:lnTo>
                <a:lnTo>
                  <a:pt x="4281" y="1969"/>
                </a:lnTo>
                <a:lnTo>
                  <a:pt x="4276" y="1969"/>
                </a:lnTo>
                <a:lnTo>
                  <a:pt x="4281" y="1964"/>
                </a:lnTo>
                <a:lnTo>
                  <a:pt x="4292" y="1948"/>
                </a:lnTo>
                <a:lnTo>
                  <a:pt x="2276" y="2364"/>
                </a:lnTo>
                <a:lnTo>
                  <a:pt x="4037" y="2411"/>
                </a:lnTo>
                <a:lnTo>
                  <a:pt x="4047" y="2405"/>
                </a:lnTo>
                <a:lnTo>
                  <a:pt x="4063" y="2395"/>
                </a:lnTo>
                <a:lnTo>
                  <a:pt x="4073" y="2390"/>
                </a:lnTo>
                <a:lnTo>
                  <a:pt x="4079" y="2400"/>
                </a:lnTo>
                <a:lnTo>
                  <a:pt x="4058" y="2411"/>
                </a:lnTo>
                <a:lnTo>
                  <a:pt x="4047" y="2411"/>
                </a:lnTo>
                <a:lnTo>
                  <a:pt x="4037" y="2411"/>
                </a:lnTo>
                <a:lnTo>
                  <a:pt x="2276" y="2364"/>
                </a:lnTo>
                <a:lnTo>
                  <a:pt x="4032" y="2416"/>
                </a:lnTo>
                <a:lnTo>
                  <a:pt x="4047" y="2426"/>
                </a:lnTo>
                <a:lnTo>
                  <a:pt x="4047" y="2431"/>
                </a:lnTo>
                <a:lnTo>
                  <a:pt x="4037" y="2437"/>
                </a:lnTo>
                <a:lnTo>
                  <a:pt x="4053" y="2437"/>
                </a:lnTo>
                <a:lnTo>
                  <a:pt x="4047" y="2442"/>
                </a:lnTo>
                <a:lnTo>
                  <a:pt x="4037" y="2447"/>
                </a:lnTo>
                <a:lnTo>
                  <a:pt x="4053" y="2457"/>
                </a:lnTo>
                <a:lnTo>
                  <a:pt x="4068" y="2437"/>
                </a:lnTo>
                <a:lnTo>
                  <a:pt x="4073" y="2431"/>
                </a:lnTo>
                <a:lnTo>
                  <a:pt x="4068" y="2426"/>
                </a:lnTo>
                <a:lnTo>
                  <a:pt x="4079" y="2426"/>
                </a:lnTo>
                <a:lnTo>
                  <a:pt x="4079" y="2442"/>
                </a:lnTo>
                <a:lnTo>
                  <a:pt x="4073" y="2457"/>
                </a:lnTo>
                <a:lnTo>
                  <a:pt x="4068" y="2463"/>
                </a:lnTo>
                <a:lnTo>
                  <a:pt x="4073" y="2463"/>
                </a:lnTo>
                <a:lnTo>
                  <a:pt x="4068" y="2468"/>
                </a:lnTo>
                <a:lnTo>
                  <a:pt x="4063" y="2478"/>
                </a:lnTo>
                <a:lnTo>
                  <a:pt x="4063" y="2483"/>
                </a:lnTo>
                <a:lnTo>
                  <a:pt x="4053" y="2504"/>
                </a:lnTo>
                <a:lnTo>
                  <a:pt x="4042" y="2504"/>
                </a:lnTo>
                <a:lnTo>
                  <a:pt x="4032" y="2452"/>
                </a:lnTo>
                <a:lnTo>
                  <a:pt x="4032" y="2431"/>
                </a:lnTo>
                <a:lnTo>
                  <a:pt x="4032" y="2416"/>
                </a:lnTo>
                <a:lnTo>
                  <a:pt x="2276" y="2364"/>
                </a:lnTo>
                <a:lnTo>
                  <a:pt x="3891" y="317"/>
                </a:lnTo>
                <a:lnTo>
                  <a:pt x="3860" y="302"/>
                </a:lnTo>
                <a:lnTo>
                  <a:pt x="3886" y="317"/>
                </a:lnTo>
                <a:lnTo>
                  <a:pt x="3876" y="322"/>
                </a:lnTo>
                <a:lnTo>
                  <a:pt x="3845" y="286"/>
                </a:lnTo>
                <a:lnTo>
                  <a:pt x="3803" y="260"/>
                </a:lnTo>
                <a:lnTo>
                  <a:pt x="3741" y="218"/>
                </a:lnTo>
                <a:lnTo>
                  <a:pt x="3746" y="218"/>
                </a:lnTo>
                <a:lnTo>
                  <a:pt x="3746" y="213"/>
                </a:lnTo>
                <a:lnTo>
                  <a:pt x="3762" y="218"/>
                </a:lnTo>
                <a:lnTo>
                  <a:pt x="3772" y="218"/>
                </a:lnTo>
                <a:lnTo>
                  <a:pt x="3824" y="265"/>
                </a:lnTo>
                <a:lnTo>
                  <a:pt x="3829" y="270"/>
                </a:lnTo>
                <a:lnTo>
                  <a:pt x="3871" y="291"/>
                </a:lnTo>
                <a:lnTo>
                  <a:pt x="3902" y="312"/>
                </a:lnTo>
                <a:lnTo>
                  <a:pt x="3891" y="317"/>
                </a:lnTo>
                <a:lnTo>
                  <a:pt x="2276" y="2364"/>
                </a:lnTo>
                <a:lnTo>
                  <a:pt x="3964" y="353"/>
                </a:lnTo>
                <a:lnTo>
                  <a:pt x="3959" y="353"/>
                </a:lnTo>
                <a:lnTo>
                  <a:pt x="3949" y="359"/>
                </a:lnTo>
                <a:lnTo>
                  <a:pt x="3923" y="353"/>
                </a:lnTo>
                <a:lnTo>
                  <a:pt x="3917" y="348"/>
                </a:lnTo>
                <a:lnTo>
                  <a:pt x="3912" y="343"/>
                </a:lnTo>
                <a:lnTo>
                  <a:pt x="3923" y="338"/>
                </a:lnTo>
                <a:lnTo>
                  <a:pt x="3928" y="338"/>
                </a:lnTo>
                <a:lnTo>
                  <a:pt x="3923" y="333"/>
                </a:lnTo>
                <a:lnTo>
                  <a:pt x="3912" y="333"/>
                </a:lnTo>
                <a:lnTo>
                  <a:pt x="3912" y="327"/>
                </a:lnTo>
                <a:lnTo>
                  <a:pt x="3917" y="322"/>
                </a:lnTo>
                <a:lnTo>
                  <a:pt x="3954" y="343"/>
                </a:lnTo>
                <a:lnTo>
                  <a:pt x="3964" y="353"/>
                </a:lnTo>
                <a:lnTo>
                  <a:pt x="2276" y="2364"/>
                </a:lnTo>
                <a:lnTo>
                  <a:pt x="3990" y="327"/>
                </a:lnTo>
                <a:lnTo>
                  <a:pt x="3964" y="322"/>
                </a:lnTo>
                <a:lnTo>
                  <a:pt x="3959" y="322"/>
                </a:lnTo>
                <a:lnTo>
                  <a:pt x="3964" y="327"/>
                </a:lnTo>
                <a:lnTo>
                  <a:pt x="3980" y="338"/>
                </a:lnTo>
                <a:lnTo>
                  <a:pt x="3980" y="343"/>
                </a:lnTo>
                <a:lnTo>
                  <a:pt x="3907" y="312"/>
                </a:lnTo>
                <a:lnTo>
                  <a:pt x="3845" y="270"/>
                </a:lnTo>
                <a:lnTo>
                  <a:pt x="3850" y="270"/>
                </a:lnTo>
                <a:lnTo>
                  <a:pt x="3855" y="270"/>
                </a:lnTo>
                <a:lnTo>
                  <a:pt x="3855" y="265"/>
                </a:lnTo>
                <a:lnTo>
                  <a:pt x="3850" y="265"/>
                </a:lnTo>
                <a:lnTo>
                  <a:pt x="3845" y="265"/>
                </a:lnTo>
                <a:lnTo>
                  <a:pt x="3840" y="260"/>
                </a:lnTo>
                <a:lnTo>
                  <a:pt x="3840" y="265"/>
                </a:lnTo>
                <a:lnTo>
                  <a:pt x="3829" y="260"/>
                </a:lnTo>
                <a:lnTo>
                  <a:pt x="3808" y="244"/>
                </a:lnTo>
                <a:lnTo>
                  <a:pt x="3788" y="234"/>
                </a:lnTo>
                <a:lnTo>
                  <a:pt x="3772" y="224"/>
                </a:lnTo>
                <a:lnTo>
                  <a:pt x="3788" y="229"/>
                </a:lnTo>
                <a:lnTo>
                  <a:pt x="3798" y="229"/>
                </a:lnTo>
                <a:lnTo>
                  <a:pt x="3798" y="224"/>
                </a:lnTo>
                <a:lnTo>
                  <a:pt x="3819" y="234"/>
                </a:lnTo>
                <a:lnTo>
                  <a:pt x="3798" y="224"/>
                </a:lnTo>
                <a:lnTo>
                  <a:pt x="3803" y="218"/>
                </a:lnTo>
                <a:lnTo>
                  <a:pt x="3803" y="213"/>
                </a:lnTo>
                <a:lnTo>
                  <a:pt x="3798" y="213"/>
                </a:lnTo>
                <a:lnTo>
                  <a:pt x="3788" y="218"/>
                </a:lnTo>
                <a:lnTo>
                  <a:pt x="3782" y="218"/>
                </a:lnTo>
                <a:lnTo>
                  <a:pt x="3793" y="218"/>
                </a:lnTo>
                <a:lnTo>
                  <a:pt x="3782" y="213"/>
                </a:lnTo>
                <a:lnTo>
                  <a:pt x="3772" y="213"/>
                </a:lnTo>
                <a:lnTo>
                  <a:pt x="3767" y="213"/>
                </a:lnTo>
                <a:lnTo>
                  <a:pt x="3762" y="213"/>
                </a:lnTo>
                <a:lnTo>
                  <a:pt x="3767" y="213"/>
                </a:lnTo>
                <a:lnTo>
                  <a:pt x="3756" y="208"/>
                </a:lnTo>
                <a:lnTo>
                  <a:pt x="3751" y="208"/>
                </a:lnTo>
                <a:lnTo>
                  <a:pt x="3741" y="203"/>
                </a:lnTo>
                <a:lnTo>
                  <a:pt x="3720" y="198"/>
                </a:lnTo>
                <a:lnTo>
                  <a:pt x="3730" y="177"/>
                </a:lnTo>
                <a:lnTo>
                  <a:pt x="3725" y="172"/>
                </a:lnTo>
                <a:lnTo>
                  <a:pt x="3720" y="172"/>
                </a:lnTo>
                <a:lnTo>
                  <a:pt x="3720" y="177"/>
                </a:lnTo>
                <a:lnTo>
                  <a:pt x="3715" y="182"/>
                </a:lnTo>
                <a:lnTo>
                  <a:pt x="3699" y="177"/>
                </a:lnTo>
                <a:lnTo>
                  <a:pt x="3689" y="172"/>
                </a:lnTo>
                <a:lnTo>
                  <a:pt x="3704" y="161"/>
                </a:lnTo>
                <a:lnTo>
                  <a:pt x="3730" y="172"/>
                </a:lnTo>
                <a:lnTo>
                  <a:pt x="3710" y="156"/>
                </a:lnTo>
                <a:lnTo>
                  <a:pt x="3725" y="146"/>
                </a:lnTo>
                <a:lnTo>
                  <a:pt x="3814" y="208"/>
                </a:lnTo>
                <a:lnTo>
                  <a:pt x="3814" y="203"/>
                </a:lnTo>
                <a:lnTo>
                  <a:pt x="3793" y="187"/>
                </a:lnTo>
                <a:lnTo>
                  <a:pt x="3767" y="166"/>
                </a:lnTo>
                <a:lnTo>
                  <a:pt x="3741" y="135"/>
                </a:lnTo>
                <a:lnTo>
                  <a:pt x="3741" y="130"/>
                </a:lnTo>
                <a:lnTo>
                  <a:pt x="3741" y="125"/>
                </a:lnTo>
                <a:lnTo>
                  <a:pt x="3741" y="130"/>
                </a:lnTo>
                <a:lnTo>
                  <a:pt x="3736" y="125"/>
                </a:lnTo>
                <a:lnTo>
                  <a:pt x="3736" y="120"/>
                </a:lnTo>
                <a:lnTo>
                  <a:pt x="3736" y="114"/>
                </a:lnTo>
                <a:lnTo>
                  <a:pt x="3730" y="114"/>
                </a:lnTo>
                <a:lnTo>
                  <a:pt x="3730" y="120"/>
                </a:lnTo>
                <a:lnTo>
                  <a:pt x="3730" y="114"/>
                </a:lnTo>
                <a:lnTo>
                  <a:pt x="3710" y="99"/>
                </a:lnTo>
                <a:lnTo>
                  <a:pt x="3710" y="94"/>
                </a:lnTo>
                <a:lnTo>
                  <a:pt x="3715" y="94"/>
                </a:lnTo>
                <a:lnTo>
                  <a:pt x="3710" y="89"/>
                </a:lnTo>
                <a:lnTo>
                  <a:pt x="3704" y="89"/>
                </a:lnTo>
                <a:lnTo>
                  <a:pt x="3694" y="78"/>
                </a:lnTo>
                <a:lnTo>
                  <a:pt x="3689" y="78"/>
                </a:lnTo>
                <a:lnTo>
                  <a:pt x="3694" y="68"/>
                </a:lnTo>
                <a:lnTo>
                  <a:pt x="3741" y="104"/>
                </a:lnTo>
                <a:lnTo>
                  <a:pt x="3834" y="187"/>
                </a:lnTo>
                <a:lnTo>
                  <a:pt x="3876" y="218"/>
                </a:lnTo>
                <a:lnTo>
                  <a:pt x="3923" y="250"/>
                </a:lnTo>
                <a:lnTo>
                  <a:pt x="3975" y="276"/>
                </a:lnTo>
                <a:lnTo>
                  <a:pt x="4021" y="296"/>
                </a:lnTo>
                <a:lnTo>
                  <a:pt x="4006" y="312"/>
                </a:lnTo>
                <a:lnTo>
                  <a:pt x="3990" y="327"/>
                </a:lnTo>
                <a:lnTo>
                  <a:pt x="2276" y="2364"/>
                </a:lnTo>
                <a:lnTo>
                  <a:pt x="4027" y="2556"/>
                </a:lnTo>
                <a:lnTo>
                  <a:pt x="4021" y="2582"/>
                </a:lnTo>
                <a:lnTo>
                  <a:pt x="4021" y="2577"/>
                </a:lnTo>
                <a:lnTo>
                  <a:pt x="4016" y="2567"/>
                </a:lnTo>
                <a:lnTo>
                  <a:pt x="4027" y="2556"/>
                </a:lnTo>
                <a:lnTo>
                  <a:pt x="2276" y="2364"/>
                </a:lnTo>
                <a:lnTo>
                  <a:pt x="4250" y="2857"/>
                </a:lnTo>
                <a:lnTo>
                  <a:pt x="4240" y="2847"/>
                </a:lnTo>
                <a:lnTo>
                  <a:pt x="4240" y="2842"/>
                </a:lnTo>
                <a:lnTo>
                  <a:pt x="4250" y="2826"/>
                </a:lnTo>
                <a:lnTo>
                  <a:pt x="4250" y="2831"/>
                </a:lnTo>
                <a:lnTo>
                  <a:pt x="4255" y="2821"/>
                </a:lnTo>
                <a:lnTo>
                  <a:pt x="4260" y="2826"/>
                </a:lnTo>
                <a:lnTo>
                  <a:pt x="4260" y="2837"/>
                </a:lnTo>
                <a:lnTo>
                  <a:pt x="4250" y="2857"/>
                </a:lnTo>
                <a:lnTo>
                  <a:pt x="2276" y="2364"/>
                </a:lnTo>
                <a:lnTo>
                  <a:pt x="4260" y="2863"/>
                </a:lnTo>
                <a:lnTo>
                  <a:pt x="4266" y="2863"/>
                </a:lnTo>
                <a:lnTo>
                  <a:pt x="4266" y="2868"/>
                </a:lnTo>
                <a:lnTo>
                  <a:pt x="4271" y="2873"/>
                </a:lnTo>
                <a:lnTo>
                  <a:pt x="4266" y="2873"/>
                </a:lnTo>
                <a:lnTo>
                  <a:pt x="4260" y="2863"/>
                </a:lnTo>
                <a:lnTo>
                  <a:pt x="2276" y="2364"/>
                </a:lnTo>
                <a:lnTo>
                  <a:pt x="4271" y="2665"/>
                </a:lnTo>
                <a:lnTo>
                  <a:pt x="4276" y="2665"/>
                </a:lnTo>
                <a:lnTo>
                  <a:pt x="4281" y="2655"/>
                </a:lnTo>
                <a:lnTo>
                  <a:pt x="4281" y="2660"/>
                </a:lnTo>
                <a:lnTo>
                  <a:pt x="4276" y="2665"/>
                </a:lnTo>
                <a:lnTo>
                  <a:pt x="4271" y="2665"/>
                </a:lnTo>
                <a:lnTo>
                  <a:pt x="2276" y="2364"/>
                </a:lnTo>
                <a:lnTo>
                  <a:pt x="4297" y="2915"/>
                </a:lnTo>
                <a:lnTo>
                  <a:pt x="4276" y="2894"/>
                </a:lnTo>
                <a:lnTo>
                  <a:pt x="4281" y="2899"/>
                </a:lnTo>
                <a:lnTo>
                  <a:pt x="4292" y="2889"/>
                </a:lnTo>
                <a:lnTo>
                  <a:pt x="4292" y="2883"/>
                </a:lnTo>
                <a:lnTo>
                  <a:pt x="4276" y="2894"/>
                </a:lnTo>
                <a:lnTo>
                  <a:pt x="4271" y="2878"/>
                </a:lnTo>
                <a:lnTo>
                  <a:pt x="4276" y="2878"/>
                </a:lnTo>
                <a:lnTo>
                  <a:pt x="4281" y="2878"/>
                </a:lnTo>
                <a:lnTo>
                  <a:pt x="4286" y="2873"/>
                </a:lnTo>
                <a:lnTo>
                  <a:pt x="4297" y="2889"/>
                </a:lnTo>
                <a:lnTo>
                  <a:pt x="4297" y="2915"/>
                </a:lnTo>
                <a:lnTo>
                  <a:pt x="2276" y="2364"/>
                </a:lnTo>
                <a:lnTo>
                  <a:pt x="4292" y="2764"/>
                </a:lnTo>
                <a:lnTo>
                  <a:pt x="4286" y="2769"/>
                </a:lnTo>
                <a:lnTo>
                  <a:pt x="4286" y="2764"/>
                </a:lnTo>
                <a:lnTo>
                  <a:pt x="4292" y="2764"/>
                </a:lnTo>
                <a:lnTo>
                  <a:pt x="2276" y="2364"/>
                </a:lnTo>
                <a:lnTo>
                  <a:pt x="4234" y="2509"/>
                </a:lnTo>
                <a:lnTo>
                  <a:pt x="4271" y="2515"/>
                </a:lnTo>
                <a:lnTo>
                  <a:pt x="4292" y="2515"/>
                </a:lnTo>
                <a:lnTo>
                  <a:pt x="4302" y="2515"/>
                </a:lnTo>
                <a:lnTo>
                  <a:pt x="4307" y="2520"/>
                </a:lnTo>
                <a:lnTo>
                  <a:pt x="4323" y="2520"/>
                </a:lnTo>
                <a:lnTo>
                  <a:pt x="4323" y="2535"/>
                </a:lnTo>
                <a:lnTo>
                  <a:pt x="4307" y="2535"/>
                </a:lnTo>
                <a:lnTo>
                  <a:pt x="4286" y="2535"/>
                </a:lnTo>
                <a:lnTo>
                  <a:pt x="4250" y="2535"/>
                </a:lnTo>
                <a:lnTo>
                  <a:pt x="4245" y="2541"/>
                </a:lnTo>
                <a:lnTo>
                  <a:pt x="4240" y="2541"/>
                </a:lnTo>
                <a:lnTo>
                  <a:pt x="4245" y="2530"/>
                </a:lnTo>
                <a:lnTo>
                  <a:pt x="4234" y="2530"/>
                </a:lnTo>
                <a:lnTo>
                  <a:pt x="4234" y="2525"/>
                </a:lnTo>
                <a:lnTo>
                  <a:pt x="4307" y="2520"/>
                </a:lnTo>
                <a:lnTo>
                  <a:pt x="4234" y="2520"/>
                </a:lnTo>
                <a:lnTo>
                  <a:pt x="4234" y="2509"/>
                </a:lnTo>
                <a:lnTo>
                  <a:pt x="2276" y="2364"/>
                </a:lnTo>
                <a:lnTo>
                  <a:pt x="4240" y="2582"/>
                </a:lnTo>
                <a:lnTo>
                  <a:pt x="4250" y="2587"/>
                </a:lnTo>
                <a:lnTo>
                  <a:pt x="4255" y="2593"/>
                </a:lnTo>
                <a:lnTo>
                  <a:pt x="4250" y="2587"/>
                </a:lnTo>
                <a:lnTo>
                  <a:pt x="4240" y="2587"/>
                </a:lnTo>
                <a:lnTo>
                  <a:pt x="4240" y="2582"/>
                </a:lnTo>
                <a:lnTo>
                  <a:pt x="2276" y="2364"/>
                </a:lnTo>
                <a:lnTo>
                  <a:pt x="4234" y="2582"/>
                </a:lnTo>
                <a:lnTo>
                  <a:pt x="4234" y="2587"/>
                </a:lnTo>
                <a:lnTo>
                  <a:pt x="4229" y="2587"/>
                </a:lnTo>
                <a:lnTo>
                  <a:pt x="4234" y="2582"/>
                </a:lnTo>
                <a:lnTo>
                  <a:pt x="2276" y="2364"/>
                </a:lnTo>
                <a:lnTo>
                  <a:pt x="4214" y="2374"/>
                </a:lnTo>
                <a:lnTo>
                  <a:pt x="4214" y="2380"/>
                </a:lnTo>
                <a:lnTo>
                  <a:pt x="4214" y="2385"/>
                </a:lnTo>
                <a:lnTo>
                  <a:pt x="4214" y="2380"/>
                </a:lnTo>
                <a:lnTo>
                  <a:pt x="4208" y="2380"/>
                </a:lnTo>
                <a:lnTo>
                  <a:pt x="4214" y="2374"/>
                </a:lnTo>
                <a:lnTo>
                  <a:pt x="2276" y="2364"/>
                </a:lnTo>
                <a:lnTo>
                  <a:pt x="4156" y="2639"/>
                </a:lnTo>
                <a:lnTo>
                  <a:pt x="4162" y="2644"/>
                </a:lnTo>
                <a:lnTo>
                  <a:pt x="4177" y="2650"/>
                </a:lnTo>
                <a:lnTo>
                  <a:pt x="4188" y="2655"/>
                </a:lnTo>
                <a:lnTo>
                  <a:pt x="4188" y="2650"/>
                </a:lnTo>
                <a:lnTo>
                  <a:pt x="4182" y="2634"/>
                </a:lnTo>
                <a:lnTo>
                  <a:pt x="4193" y="2613"/>
                </a:lnTo>
                <a:lnTo>
                  <a:pt x="4203" y="2603"/>
                </a:lnTo>
                <a:lnTo>
                  <a:pt x="4219" y="2598"/>
                </a:lnTo>
                <a:lnTo>
                  <a:pt x="4224" y="2608"/>
                </a:lnTo>
                <a:lnTo>
                  <a:pt x="4224" y="2618"/>
                </a:lnTo>
                <a:lnTo>
                  <a:pt x="4224" y="2624"/>
                </a:lnTo>
                <a:lnTo>
                  <a:pt x="4229" y="2629"/>
                </a:lnTo>
                <a:lnTo>
                  <a:pt x="4240" y="2629"/>
                </a:lnTo>
                <a:lnTo>
                  <a:pt x="4245" y="2618"/>
                </a:lnTo>
                <a:lnTo>
                  <a:pt x="4250" y="2608"/>
                </a:lnTo>
                <a:lnTo>
                  <a:pt x="4250" y="2603"/>
                </a:lnTo>
                <a:lnTo>
                  <a:pt x="4250" y="2598"/>
                </a:lnTo>
                <a:lnTo>
                  <a:pt x="4250" y="2603"/>
                </a:lnTo>
                <a:lnTo>
                  <a:pt x="4266" y="2582"/>
                </a:lnTo>
                <a:lnTo>
                  <a:pt x="4271" y="2567"/>
                </a:lnTo>
                <a:lnTo>
                  <a:pt x="4271" y="2561"/>
                </a:lnTo>
                <a:lnTo>
                  <a:pt x="4266" y="2561"/>
                </a:lnTo>
                <a:lnTo>
                  <a:pt x="4260" y="2567"/>
                </a:lnTo>
                <a:lnTo>
                  <a:pt x="4250" y="2572"/>
                </a:lnTo>
                <a:lnTo>
                  <a:pt x="4250" y="2567"/>
                </a:lnTo>
                <a:lnTo>
                  <a:pt x="4250" y="2556"/>
                </a:lnTo>
                <a:lnTo>
                  <a:pt x="4245" y="2561"/>
                </a:lnTo>
                <a:lnTo>
                  <a:pt x="4245" y="2551"/>
                </a:lnTo>
                <a:lnTo>
                  <a:pt x="4323" y="2546"/>
                </a:lnTo>
                <a:lnTo>
                  <a:pt x="4312" y="2598"/>
                </a:lnTo>
                <a:lnTo>
                  <a:pt x="4292" y="2644"/>
                </a:lnTo>
                <a:lnTo>
                  <a:pt x="4281" y="2650"/>
                </a:lnTo>
                <a:lnTo>
                  <a:pt x="4286" y="2639"/>
                </a:lnTo>
                <a:lnTo>
                  <a:pt x="4286" y="2634"/>
                </a:lnTo>
                <a:lnTo>
                  <a:pt x="4286" y="2618"/>
                </a:lnTo>
                <a:lnTo>
                  <a:pt x="4281" y="2608"/>
                </a:lnTo>
                <a:lnTo>
                  <a:pt x="4271" y="2608"/>
                </a:lnTo>
                <a:lnTo>
                  <a:pt x="4271" y="2624"/>
                </a:lnTo>
                <a:lnTo>
                  <a:pt x="4276" y="2639"/>
                </a:lnTo>
                <a:lnTo>
                  <a:pt x="4276" y="2650"/>
                </a:lnTo>
                <a:lnTo>
                  <a:pt x="4271" y="2660"/>
                </a:lnTo>
                <a:lnTo>
                  <a:pt x="4260" y="2665"/>
                </a:lnTo>
                <a:lnTo>
                  <a:pt x="4219" y="2650"/>
                </a:lnTo>
                <a:lnTo>
                  <a:pt x="4214" y="2650"/>
                </a:lnTo>
                <a:lnTo>
                  <a:pt x="4208" y="2655"/>
                </a:lnTo>
                <a:lnTo>
                  <a:pt x="4214" y="2665"/>
                </a:lnTo>
                <a:lnTo>
                  <a:pt x="4219" y="2676"/>
                </a:lnTo>
                <a:lnTo>
                  <a:pt x="4219" y="2686"/>
                </a:lnTo>
                <a:lnTo>
                  <a:pt x="4219" y="2696"/>
                </a:lnTo>
                <a:lnTo>
                  <a:pt x="4208" y="2717"/>
                </a:lnTo>
                <a:lnTo>
                  <a:pt x="4203" y="2722"/>
                </a:lnTo>
                <a:lnTo>
                  <a:pt x="4203" y="2717"/>
                </a:lnTo>
                <a:lnTo>
                  <a:pt x="4198" y="2696"/>
                </a:lnTo>
                <a:lnTo>
                  <a:pt x="4193" y="2691"/>
                </a:lnTo>
                <a:lnTo>
                  <a:pt x="4188" y="2696"/>
                </a:lnTo>
                <a:lnTo>
                  <a:pt x="4177" y="2712"/>
                </a:lnTo>
                <a:lnTo>
                  <a:pt x="4177" y="2733"/>
                </a:lnTo>
                <a:lnTo>
                  <a:pt x="4172" y="2759"/>
                </a:lnTo>
                <a:lnTo>
                  <a:pt x="4172" y="2764"/>
                </a:lnTo>
                <a:lnTo>
                  <a:pt x="4177" y="2769"/>
                </a:lnTo>
                <a:lnTo>
                  <a:pt x="4182" y="2780"/>
                </a:lnTo>
                <a:lnTo>
                  <a:pt x="4172" y="2785"/>
                </a:lnTo>
                <a:lnTo>
                  <a:pt x="4162" y="2785"/>
                </a:lnTo>
                <a:lnTo>
                  <a:pt x="4151" y="2785"/>
                </a:lnTo>
                <a:lnTo>
                  <a:pt x="4141" y="2780"/>
                </a:lnTo>
                <a:lnTo>
                  <a:pt x="4130" y="2769"/>
                </a:lnTo>
                <a:lnTo>
                  <a:pt x="4125" y="2774"/>
                </a:lnTo>
                <a:lnTo>
                  <a:pt x="4115" y="2785"/>
                </a:lnTo>
                <a:lnTo>
                  <a:pt x="4104" y="2805"/>
                </a:lnTo>
                <a:lnTo>
                  <a:pt x="4089" y="2826"/>
                </a:lnTo>
                <a:lnTo>
                  <a:pt x="4068" y="2831"/>
                </a:lnTo>
                <a:lnTo>
                  <a:pt x="4058" y="2831"/>
                </a:lnTo>
                <a:lnTo>
                  <a:pt x="4058" y="2826"/>
                </a:lnTo>
                <a:lnTo>
                  <a:pt x="4063" y="2821"/>
                </a:lnTo>
                <a:lnTo>
                  <a:pt x="4073" y="2805"/>
                </a:lnTo>
                <a:lnTo>
                  <a:pt x="4073" y="2790"/>
                </a:lnTo>
                <a:lnTo>
                  <a:pt x="4063" y="2795"/>
                </a:lnTo>
                <a:lnTo>
                  <a:pt x="4053" y="2795"/>
                </a:lnTo>
                <a:lnTo>
                  <a:pt x="4042" y="2790"/>
                </a:lnTo>
                <a:lnTo>
                  <a:pt x="4037" y="2785"/>
                </a:lnTo>
                <a:lnTo>
                  <a:pt x="4037" y="2774"/>
                </a:lnTo>
                <a:lnTo>
                  <a:pt x="4047" y="2764"/>
                </a:lnTo>
                <a:lnTo>
                  <a:pt x="4063" y="2759"/>
                </a:lnTo>
                <a:lnTo>
                  <a:pt x="4099" y="2759"/>
                </a:lnTo>
                <a:lnTo>
                  <a:pt x="4110" y="2759"/>
                </a:lnTo>
                <a:lnTo>
                  <a:pt x="4115" y="2743"/>
                </a:lnTo>
                <a:lnTo>
                  <a:pt x="4110" y="2722"/>
                </a:lnTo>
                <a:lnTo>
                  <a:pt x="4115" y="2702"/>
                </a:lnTo>
                <a:lnTo>
                  <a:pt x="4120" y="2691"/>
                </a:lnTo>
                <a:lnTo>
                  <a:pt x="4115" y="2691"/>
                </a:lnTo>
                <a:lnTo>
                  <a:pt x="4089" y="2722"/>
                </a:lnTo>
                <a:lnTo>
                  <a:pt x="4079" y="2728"/>
                </a:lnTo>
                <a:lnTo>
                  <a:pt x="4073" y="2722"/>
                </a:lnTo>
                <a:lnTo>
                  <a:pt x="4068" y="2722"/>
                </a:lnTo>
                <a:lnTo>
                  <a:pt x="4058" y="2717"/>
                </a:lnTo>
                <a:lnTo>
                  <a:pt x="4063" y="2712"/>
                </a:lnTo>
                <a:lnTo>
                  <a:pt x="4089" y="2696"/>
                </a:lnTo>
                <a:lnTo>
                  <a:pt x="4099" y="2686"/>
                </a:lnTo>
                <a:lnTo>
                  <a:pt x="4099" y="2691"/>
                </a:lnTo>
                <a:lnTo>
                  <a:pt x="4104" y="2691"/>
                </a:lnTo>
                <a:lnTo>
                  <a:pt x="4115" y="2691"/>
                </a:lnTo>
                <a:lnTo>
                  <a:pt x="4141" y="2676"/>
                </a:lnTo>
                <a:lnTo>
                  <a:pt x="4156" y="2665"/>
                </a:lnTo>
                <a:lnTo>
                  <a:pt x="4151" y="2665"/>
                </a:lnTo>
                <a:lnTo>
                  <a:pt x="4063" y="2696"/>
                </a:lnTo>
                <a:lnTo>
                  <a:pt x="4027" y="2707"/>
                </a:lnTo>
                <a:lnTo>
                  <a:pt x="4042" y="2702"/>
                </a:lnTo>
                <a:lnTo>
                  <a:pt x="4047" y="2696"/>
                </a:lnTo>
                <a:lnTo>
                  <a:pt x="4037" y="2696"/>
                </a:lnTo>
                <a:lnTo>
                  <a:pt x="4042" y="2696"/>
                </a:lnTo>
                <a:lnTo>
                  <a:pt x="4068" y="2686"/>
                </a:lnTo>
                <a:lnTo>
                  <a:pt x="4125" y="2665"/>
                </a:lnTo>
                <a:lnTo>
                  <a:pt x="4130" y="2660"/>
                </a:lnTo>
                <a:lnTo>
                  <a:pt x="4136" y="2655"/>
                </a:lnTo>
                <a:lnTo>
                  <a:pt x="4141" y="2639"/>
                </a:lnTo>
                <a:lnTo>
                  <a:pt x="4151" y="2634"/>
                </a:lnTo>
                <a:lnTo>
                  <a:pt x="4151" y="2639"/>
                </a:lnTo>
                <a:lnTo>
                  <a:pt x="4156" y="2639"/>
                </a:lnTo>
                <a:lnTo>
                  <a:pt x="2276" y="2364"/>
                </a:lnTo>
                <a:lnTo>
                  <a:pt x="4146" y="2447"/>
                </a:lnTo>
                <a:lnTo>
                  <a:pt x="4151" y="2447"/>
                </a:lnTo>
                <a:lnTo>
                  <a:pt x="4141" y="2457"/>
                </a:lnTo>
                <a:lnTo>
                  <a:pt x="4146" y="2447"/>
                </a:lnTo>
                <a:lnTo>
                  <a:pt x="2276" y="2364"/>
                </a:lnTo>
                <a:lnTo>
                  <a:pt x="4125" y="2494"/>
                </a:lnTo>
                <a:lnTo>
                  <a:pt x="4130" y="2483"/>
                </a:lnTo>
                <a:lnTo>
                  <a:pt x="4125" y="2483"/>
                </a:lnTo>
                <a:lnTo>
                  <a:pt x="4130" y="2478"/>
                </a:lnTo>
                <a:lnTo>
                  <a:pt x="4136" y="2463"/>
                </a:lnTo>
                <a:lnTo>
                  <a:pt x="4136" y="2473"/>
                </a:lnTo>
                <a:lnTo>
                  <a:pt x="4141" y="2478"/>
                </a:lnTo>
                <a:lnTo>
                  <a:pt x="4146" y="2483"/>
                </a:lnTo>
                <a:lnTo>
                  <a:pt x="4141" y="2494"/>
                </a:lnTo>
                <a:lnTo>
                  <a:pt x="4120" y="2504"/>
                </a:lnTo>
                <a:lnTo>
                  <a:pt x="4125" y="2494"/>
                </a:lnTo>
                <a:lnTo>
                  <a:pt x="2276" y="2364"/>
                </a:lnTo>
                <a:lnTo>
                  <a:pt x="4125" y="2546"/>
                </a:lnTo>
                <a:lnTo>
                  <a:pt x="4125" y="2541"/>
                </a:lnTo>
                <a:lnTo>
                  <a:pt x="4136" y="2541"/>
                </a:lnTo>
                <a:lnTo>
                  <a:pt x="4146" y="2541"/>
                </a:lnTo>
                <a:lnTo>
                  <a:pt x="4151" y="2541"/>
                </a:lnTo>
                <a:lnTo>
                  <a:pt x="4136" y="2551"/>
                </a:lnTo>
                <a:lnTo>
                  <a:pt x="4125" y="2561"/>
                </a:lnTo>
                <a:lnTo>
                  <a:pt x="4115" y="2572"/>
                </a:lnTo>
                <a:lnTo>
                  <a:pt x="4104" y="2582"/>
                </a:lnTo>
                <a:lnTo>
                  <a:pt x="4099" y="2598"/>
                </a:lnTo>
                <a:lnTo>
                  <a:pt x="4058" y="2603"/>
                </a:lnTo>
                <a:lnTo>
                  <a:pt x="4063" y="2598"/>
                </a:lnTo>
                <a:lnTo>
                  <a:pt x="4063" y="2593"/>
                </a:lnTo>
                <a:lnTo>
                  <a:pt x="4047" y="2603"/>
                </a:lnTo>
                <a:lnTo>
                  <a:pt x="4037" y="2603"/>
                </a:lnTo>
                <a:lnTo>
                  <a:pt x="4037" y="2598"/>
                </a:lnTo>
                <a:lnTo>
                  <a:pt x="4037" y="2593"/>
                </a:lnTo>
                <a:lnTo>
                  <a:pt x="4047" y="2567"/>
                </a:lnTo>
                <a:lnTo>
                  <a:pt x="4032" y="2587"/>
                </a:lnTo>
                <a:lnTo>
                  <a:pt x="4032" y="2556"/>
                </a:lnTo>
                <a:lnTo>
                  <a:pt x="4027" y="2551"/>
                </a:lnTo>
                <a:lnTo>
                  <a:pt x="4037" y="2541"/>
                </a:lnTo>
                <a:lnTo>
                  <a:pt x="4047" y="2541"/>
                </a:lnTo>
                <a:lnTo>
                  <a:pt x="4063" y="2561"/>
                </a:lnTo>
                <a:lnTo>
                  <a:pt x="4089" y="2577"/>
                </a:lnTo>
                <a:lnTo>
                  <a:pt x="4104" y="2582"/>
                </a:lnTo>
                <a:lnTo>
                  <a:pt x="4115" y="2572"/>
                </a:lnTo>
                <a:lnTo>
                  <a:pt x="4125" y="2546"/>
                </a:lnTo>
                <a:lnTo>
                  <a:pt x="2276" y="2364"/>
                </a:lnTo>
                <a:lnTo>
                  <a:pt x="83" y="1237"/>
                </a:lnTo>
                <a:lnTo>
                  <a:pt x="89" y="1237"/>
                </a:lnTo>
                <a:lnTo>
                  <a:pt x="89" y="1231"/>
                </a:lnTo>
                <a:lnTo>
                  <a:pt x="83" y="1231"/>
                </a:lnTo>
                <a:lnTo>
                  <a:pt x="78" y="1237"/>
                </a:lnTo>
                <a:lnTo>
                  <a:pt x="83" y="1237"/>
                </a:lnTo>
                <a:lnTo>
                  <a:pt x="2276" y="2364"/>
                </a:lnTo>
                <a:lnTo>
                  <a:pt x="135" y="1299"/>
                </a:lnTo>
                <a:lnTo>
                  <a:pt x="140" y="1299"/>
                </a:lnTo>
                <a:lnTo>
                  <a:pt x="140" y="1294"/>
                </a:lnTo>
                <a:lnTo>
                  <a:pt x="135" y="1294"/>
                </a:lnTo>
                <a:lnTo>
                  <a:pt x="135" y="1299"/>
                </a:lnTo>
                <a:lnTo>
                  <a:pt x="130" y="1299"/>
                </a:lnTo>
                <a:lnTo>
                  <a:pt x="135" y="1299"/>
                </a:lnTo>
                <a:lnTo>
                  <a:pt x="2276" y="2364"/>
                </a:lnTo>
                <a:lnTo>
                  <a:pt x="26" y="1263"/>
                </a:lnTo>
                <a:lnTo>
                  <a:pt x="31" y="1257"/>
                </a:lnTo>
                <a:lnTo>
                  <a:pt x="26" y="1257"/>
                </a:lnTo>
                <a:lnTo>
                  <a:pt x="26" y="1263"/>
                </a:lnTo>
                <a:lnTo>
                  <a:pt x="2276" y="2364"/>
                </a:lnTo>
                <a:lnTo>
                  <a:pt x="140" y="1299"/>
                </a:lnTo>
                <a:lnTo>
                  <a:pt x="140" y="1304"/>
                </a:lnTo>
                <a:lnTo>
                  <a:pt x="146" y="1304"/>
                </a:lnTo>
                <a:lnTo>
                  <a:pt x="146" y="1299"/>
                </a:lnTo>
                <a:lnTo>
                  <a:pt x="146" y="1294"/>
                </a:lnTo>
                <a:lnTo>
                  <a:pt x="140" y="1294"/>
                </a:lnTo>
                <a:lnTo>
                  <a:pt x="140" y="1299"/>
                </a:lnTo>
                <a:lnTo>
                  <a:pt x="2276" y="2364"/>
                </a:lnTo>
                <a:lnTo>
                  <a:pt x="99" y="1263"/>
                </a:lnTo>
                <a:lnTo>
                  <a:pt x="109" y="1263"/>
                </a:lnTo>
                <a:lnTo>
                  <a:pt x="109" y="1257"/>
                </a:lnTo>
                <a:lnTo>
                  <a:pt x="99" y="1263"/>
                </a:lnTo>
                <a:lnTo>
                  <a:pt x="2276" y="2364"/>
                </a:lnTo>
                <a:lnTo>
                  <a:pt x="11" y="1013"/>
                </a:lnTo>
                <a:lnTo>
                  <a:pt x="5" y="1018"/>
                </a:lnTo>
                <a:lnTo>
                  <a:pt x="0" y="1018"/>
                </a:lnTo>
                <a:lnTo>
                  <a:pt x="5" y="1018"/>
                </a:lnTo>
                <a:lnTo>
                  <a:pt x="11" y="1013"/>
                </a:lnTo>
                <a:lnTo>
                  <a:pt x="2276" y="2364"/>
                </a:lnTo>
                <a:lnTo>
                  <a:pt x="0" y="915"/>
                </a:lnTo>
                <a:lnTo>
                  <a:pt x="0" y="920"/>
                </a:lnTo>
                <a:lnTo>
                  <a:pt x="89" y="816"/>
                </a:lnTo>
                <a:lnTo>
                  <a:pt x="130" y="769"/>
                </a:lnTo>
                <a:lnTo>
                  <a:pt x="0" y="915"/>
                </a:lnTo>
                <a:lnTo>
                  <a:pt x="2276" y="2364"/>
                </a:lnTo>
                <a:lnTo>
                  <a:pt x="83" y="774"/>
                </a:lnTo>
                <a:lnTo>
                  <a:pt x="94" y="774"/>
                </a:lnTo>
                <a:lnTo>
                  <a:pt x="99" y="769"/>
                </a:lnTo>
                <a:lnTo>
                  <a:pt x="89" y="769"/>
                </a:lnTo>
                <a:lnTo>
                  <a:pt x="83" y="774"/>
                </a:lnTo>
                <a:lnTo>
                  <a:pt x="83" y="774"/>
                </a:lnTo>
                <a:lnTo>
                  <a:pt x="2276" y="2364"/>
                </a:lnTo>
                <a:lnTo>
                  <a:pt x="125" y="764"/>
                </a:lnTo>
                <a:lnTo>
                  <a:pt x="120" y="764"/>
                </a:lnTo>
                <a:lnTo>
                  <a:pt x="114" y="769"/>
                </a:lnTo>
                <a:lnTo>
                  <a:pt x="120" y="769"/>
                </a:lnTo>
                <a:lnTo>
                  <a:pt x="125" y="764"/>
                </a:lnTo>
                <a:lnTo>
                  <a:pt x="2276" y="2364"/>
                </a:lnTo>
                <a:lnTo>
                  <a:pt x="5" y="411"/>
                </a:lnTo>
                <a:lnTo>
                  <a:pt x="11" y="416"/>
                </a:lnTo>
                <a:lnTo>
                  <a:pt x="11" y="421"/>
                </a:lnTo>
                <a:lnTo>
                  <a:pt x="11" y="405"/>
                </a:lnTo>
                <a:lnTo>
                  <a:pt x="11" y="411"/>
                </a:lnTo>
                <a:lnTo>
                  <a:pt x="11" y="416"/>
                </a:lnTo>
                <a:lnTo>
                  <a:pt x="11" y="405"/>
                </a:lnTo>
                <a:lnTo>
                  <a:pt x="11" y="395"/>
                </a:lnTo>
                <a:lnTo>
                  <a:pt x="11" y="400"/>
                </a:lnTo>
                <a:lnTo>
                  <a:pt x="11" y="395"/>
                </a:lnTo>
                <a:lnTo>
                  <a:pt x="11" y="385"/>
                </a:lnTo>
                <a:lnTo>
                  <a:pt x="5" y="385"/>
                </a:lnTo>
                <a:lnTo>
                  <a:pt x="5" y="379"/>
                </a:lnTo>
                <a:lnTo>
                  <a:pt x="0" y="369"/>
                </a:lnTo>
                <a:lnTo>
                  <a:pt x="0" y="374"/>
                </a:lnTo>
                <a:lnTo>
                  <a:pt x="0" y="400"/>
                </a:lnTo>
                <a:lnTo>
                  <a:pt x="0" y="405"/>
                </a:lnTo>
                <a:lnTo>
                  <a:pt x="0" y="411"/>
                </a:lnTo>
                <a:lnTo>
                  <a:pt x="5" y="411"/>
                </a:lnTo>
                <a:lnTo>
                  <a:pt x="2276" y="2364"/>
                </a:lnTo>
                <a:lnTo>
                  <a:pt x="3065" y="977"/>
                </a:lnTo>
                <a:lnTo>
                  <a:pt x="3071" y="972"/>
                </a:lnTo>
                <a:lnTo>
                  <a:pt x="3071" y="961"/>
                </a:lnTo>
                <a:lnTo>
                  <a:pt x="3065" y="972"/>
                </a:lnTo>
                <a:lnTo>
                  <a:pt x="3065" y="977"/>
                </a:lnTo>
                <a:lnTo>
                  <a:pt x="2276" y="2364"/>
                </a:lnTo>
                <a:lnTo>
                  <a:pt x="229" y="1138"/>
                </a:lnTo>
                <a:lnTo>
                  <a:pt x="234" y="1138"/>
                </a:lnTo>
                <a:lnTo>
                  <a:pt x="234" y="1133"/>
                </a:lnTo>
                <a:lnTo>
                  <a:pt x="224" y="1138"/>
                </a:lnTo>
                <a:lnTo>
                  <a:pt x="229" y="1138"/>
                </a:lnTo>
                <a:lnTo>
                  <a:pt x="2276" y="2364"/>
                </a:lnTo>
                <a:lnTo>
                  <a:pt x="146" y="1330"/>
                </a:lnTo>
                <a:lnTo>
                  <a:pt x="265" y="1247"/>
                </a:lnTo>
                <a:lnTo>
                  <a:pt x="270" y="1247"/>
                </a:lnTo>
                <a:lnTo>
                  <a:pt x="276" y="1242"/>
                </a:lnTo>
                <a:lnTo>
                  <a:pt x="348" y="1190"/>
                </a:lnTo>
                <a:lnTo>
                  <a:pt x="353" y="1190"/>
                </a:lnTo>
                <a:lnTo>
                  <a:pt x="348" y="1190"/>
                </a:lnTo>
                <a:lnTo>
                  <a:pt x="353" y="1190"/>
                </a:lnTo>
                <a:lnTo>
                  <a:pt x="359" y="1185"/>
                </a:lnTo>
                <a:lnTo>
                  <a:pt x="442" y="1122"/>
                </a:lnTo>
                <a:lnTo>
                  <a:pt x="437" y="1122"/>
                </a:lnTo>
                <a:lnTo>
                  <a:pt x="437" y="1128"/>
                </a:lnTo>
                <a:lnTo>
                  <a:pt x="442" y="1122"/>
                </a:lnTo>
                <a:lnTo>
                  <a:pt x="447" y="1117"/>
                </a:lnTo>
                <a:lnTo>
                  <a:pt x="515" y="1096"/>
                </a:lnTo>
                <a:lnTo>
                  <a:pt x="515" y="1102"/>
                </a:lnTo>
                <a:lnTo>
                  <a:pt x="520" y="1096"/>
                </a:lnTo>
                <a:lnTo>
                  <a:pt x="525" y="1096"/>
                </a:lnTo>
                <a:lnTo>
                  <a:pt x="541" y="1091"/>
                </a:lnTo>
                <a:lnTo>
                  <a:pt x="546" y="1091"/>
                </a:lnTo>
                <a:lnTo>
                  <a:pt x="546" y="1096"/>
                </a:lnTo>
                <a:lnTo>
                  <a:pt x="504" y="1128"/>
                </a:lnTo>
                <a:lnTo>
                  <a:pt x="499" y="1133"/>
                </a:lnTo>
                <a:lnTo>
                  <a:pt x="478" y="1159"/>
                </a:lnTo>
                <a:lnTo>
                  <a:pt x="468" y="1174"/>
                </a:lnTo>
                <a:lnTo>
                  <a:pt x="489" y="1159"/>
                </a:lnTo>
                <a:lnTo>
                  <a:pt x="520" y="1133"/>
                </a:lnTo>
                <a:lnTo>
                  <a:pt x="525" y="1128"/>
                </a:lnTo>
                <a:lnTo>
                  <a:pt x="525" y="1133"/>
                </a:lnTo>
                <a:lnTo>
                  <a:pt x="468" y="1211"/>
                </a:lnTo>
                <a:lnTo>
                  <a:pt x="468" y="1216"/>
                </a:lnTo>
                <a:lnTo>
                  <a:pt x="463" y="1216"/>
                </a:lnTo>
                <a:lnTo>
                  <a:pt x="457" y="1221"/>
                </a:lnTo>
                <a:lnTo>
                  <a:pt x="421" y="1268"/>
                </a:lnTo>
                <a:lnTo>
                  <a:pt x="442" y="1257"/>
                </a:lnTo>
                <a:lnTo>
                  <a:pt x="509" y="1216"/>
                </a:lnTo>
                <a:lnTo>
                  <a:pt x="515" y="1216"/>
                </a:lnTo>
                <a:lnTo>
                  <a:pt x="520" y="1216"/>
                </a:lnTo>
                <a:lnTo>
                  <a:pt x="525" y="1211"/>
                </a:lnTo>
                <a:lnTo>
                  <a:pt x="530" y="1211"/>
                </a:lnTo>
                <a:lnTo>
                  <a:pt x="530" y="1205"/>
                </a:lnTo>
                <a:lnTo>
                  <a:pt x="530" y="1200"/>
                </a:lnTo>
                <a:lnTo>
                  <a:pt x="535" y="1205"/>
                </a:lnTo>
                <a:lnTo>
                  <a:pt x="530" y="1200"/>
                </a:lnTo>
                <a:lnTo>
                  <a:pt x="535" y="1200"/>
                </a:lnTo>
                <a:lnTo>
                  <a:pt x="535" y="1195"/>
                </a:lnTo>
                <a:lnTo>
                  <a:pt x="535" y="1185"/>
                </a:lnTo>
                <a:lnTo>
                  <a:pt x="525" y="1190"/>
                </a:lnTo>
                <a:lnTo>
                  <a:pt x="520" y="1190"/>
                </a:lnTo>
                <a:lnTo>
                  <a:pt x="515" y="1190"/>
                </a:lnTo>
                <a:lnTo>
                  <a:pt x="509" y="1190"/>
                </a:lnTo>
                <a:lnTo>
                  <a:pt x="504" y="1190"/>
                </a:lnTo>
                <a:lnTo>
                  <a:pt x="504" y="1195"/>
                </a:lnTo>
                <a:lnTo>
                  <a:pt x="520" y="1164"/>
                </a:lnTo>
                <a:lnTo>
                  <a:pt x="541" y="1133"/>
                </a:lnTo>
                <a:lnTo>
                  <a:pt x="546" y="1128"/>
                </a:lnTo>
                <a:lnTo>
                  <a:pt x="556" y="1133"/>
                </a:lnTo>
                <a:lnTo>
                  <a:pt x="551" y="1138"/>
                </a:lnTo>
                <a:lnTo>
                  <a:pt x="556" y="1138"/>
                </a:lnTo>
                <a:lnTo>
                  <a:pt x="561" y="1138"/>
                </a:lnTo>
                <a:lnTo>
                  <a:pt x="577" y="1138"/>
                </a:lnTo>
                <a:lnTo>
                  <a:pt x="582" y="1138"/>
                </a:lnTo>
                <a:lnTo>
                  <a:pt x="598" y="1133"/>
                </a:lnTo>
                <a:lnTo>
                  <a:pt x="613" y="1128"/>
                </a:lnTo>
                <a:lnTo>
                  <a:pt x="624" y="1112"/>
                </a:lnTo>
                <a:lnTo>
                  <a:pt x="702" y="1081"/>
                </a:lnTo>
                <a:lnTo>
                  <a:pt x="743" y="1055"/>
                </a:lnTo>
                <a:lnTo>
                  <a:pt x="759" y="1039"/>
                </a:lnTo>
                <a:lnTo>
                  <a:pt x="774" y="1018"/>
                </a:lnTo>
                <a:lnTo>
                  <a:pt x="779" y="987"/>
                </a:lnTo>
                <a:lnTo>
                  <a:pt x="785" y="946"/>
                </a:lnTo>
                <a:lnTo>
                  <a:pt x="790" y="946"/>
                </a:lnTo>
                <a:lnTo>
                  <a:pt x="790" y="940"/>
                </a:lnTo>
                <a:lnTo>
                  <a:pt x="795" y="940"/>
                </a:lnTo>
                <a:lnTo>
                  <a:pt x="795" y="935"/>
                </a:lnTo>
                <a:lnTo>
                  <a:pt x="800" y="935"/>
                </a:lnTo>
                <a:lnTo>
                  <a:pt x="800" y="925"/>
                </a:lnTo>
                <a:lnTo>
                  <a:pt x="795" y="920"/>
                </a:lnTo>
                <a:lnTo>
                  <a:pt x="790" y="920"/>
                </a:lnTo>
                <a:lnTo>
                  <a:pt x="785" y="920"/>
                </a:lnTo>
                <a:lnTo>
                  <a:pt x="790" y="904"/>
                </a:lnTo>
                <a:lnTo>
                  <a:pt x="795" y="899"/>
                </a:lnTo>
                <a:lnTo>
                  <a:pt x="790" y="904"/>
                </a:lnTo>
                <a:lnTo>
                  <a:pt x="790" y="878"/>
                </a:lnTo>
                <a:lnTo>
                  <a:pt x="790" y="852"/>
                </a:lnTo>
                <a:lnTo>
                  <a:pt x="795" y="811"/>
                </a:lnTo>
                <a:lnTo>
                  <a:pt x="795" y="764"/>
                </a:lnTo>
                <a:lnTo>
                  <a:pt x="795" y="759"/>
                </a:lnTo>
                <a:lnTo>
                  <a:pt x="795" y="753"/>
                </a:lnTo>
                <a:lnTo>
                  <a:pt x="800" y="753"/>
                </a:lnTo>
                <a:lnTo>
                  <a:pt x="795" y="753"/>
                </a:lnTo>
                <a:lnTo>
                  <a:pt x="795" y="733"/>
                </a:lnTo>
                <a:lnTo>
                  <a:pt x="800" y="733"/>
                </a:lnTo>
                <a:lnTo>
                  <a:pt x="805" y="733"/>
                </a:lnTo>
                <a:lnTo>
                  <a:pt x="805" y="738"/>
                </a:lnTo>
                <a:lnTo>
                  <a:pt x="805" y="733"/>
                </a:lnTo>
                <a:lnTo>
                  <a:pt x="805" y="738"/>
                </a:lnTo>
                <a:lnTo>
                  <a:pt x="811" y="733"/>
                </a:lnTo>
                <a:lnTo>
                  <a:pt x="816" y="733"/>
                </a:lnTo>
                <a:lnTo>
                  <a:pt x="816" y="727"/>
                </a:lnTo>
                <a:lnTo>
                  <a:pt x="811" y="727"/>
                </a:lnTo>
                <a:lnTo>
                  <a:pt x="811" y="722"/>
                </a:lnTo>
                <a:lnTo>
                  <a:pt x="800" y="722"/>
                </a:lnTo>
                <a:lnTo>
                  <a:pt x="795" y="727"/>
                </a:lnTo>
                <a:lnTo>
                  <a:pt x="800" y="727"/>
                </a:lnTo>
                <a:lnTo>
                  <a:pt x="795" y="727"/>
                </a:lnTo>
                <a:lnTo>
                  <a:pt x="800" y="727"/>
                </a:lnTo>
                <a:lnTo>
                  <a:pt x="795" y="733"/>
                </a:lnTo>
                <a:lnTo>
                  <a:pt x="795" y="707"/>
                </a:lnTo>
                <a:lnTo>
                  <a:pt x="800" y="707"/>
                </a:lnTo>
                <a:lnTo>
                  <a:pt x="795" y="707"/>
                </a:lnTo>
                <a:lnTo>
                  <a:pt x="790" y="634"/>
                </a:lnTo>
                <a:lnTo>
                  <a:pt x="800" y="629"/>
                </a:lnTo>
                <a:lnTo>
                  <a:pt x="800" y="624"/>
                </a:lnTo>
                <a:lnTo>
                  <a:pt x="795" y="629"/>
                </a:lnTo>
                <a:lnTo>
                  <a:pt x="795" y="624"/>
                </a:lnTo>
                <a:lnTo>
                  <a:pt x="790" y="624"/>
                </a:lnTo>
                <a:lnTo>
                  <a:pt x="790" y="618"/>
                </a:lnTo>
                <a:lnTo>
                  <a:pt x="795" y="613"/>
                </a:lnTo>
                <a:lnTo>
                  <a:pt x="790" y="613"/>
                </a:lnTo>
                <a:lnTo>
                  <a:pt x="785" y="582"/>
                </a:lnTo>
                <a:lnTo>
                  <a:pt x="790" y="577"/>
                </a:lnTo>
                <a:lnTo>
                  <a:pt x="790" y="572"/>
                </a:lnTo>
                <a:lnTo>
                  <a:pt x="785" y="572"/>
                </a:lnTo>
                <a:lnTo>
                  <a:pt x="774" y="504"/>
                </a:lnTo>
                <a:lnTo>
                  <a:pt x="774" y="499"/>
                </a:lnTo>
                <a:lnTo>
                  <a:pt x="790" y="499"/>
                </a:lnTo>
                <a:lnTo>
                  <a:pt x="800" y="489"/>
                </a:lnTo>
                <a:lnTo>
                  <a:pt x="795" y="489"/>
                </a:lnTo>
                <a:lnTo>
                  <a:pt x="774" y="499"/>
                </a:lnTo>
                <a:lnTo>
                  <a:pt x="764" y="447"/>
                </a:lnTo>
                <a:lnTo>
                  <a:pt x="759" y="379"/>
                </a:lnTo>
                <a:lnTo>
                  <a:pt x="748" y="317"/>
                </a:lnTo>
                <a:lnTo>
                  <a:pt x="733" y="244"/>
                </a:lnTo>
                <a:lnTo>
                  <a:pt x="717" y="172"/>
                </a:lnTo>
                <a:lnTo>
                  <a:pt x="733" y="255"/>
                </a:lnTo>
                <a:lnTo>
                  <a:pt x="743" y="353"/>
                </a:lnTo>
                <a:lnTo>
                  <a:pt x="722" y="229"/>
                </a:lnTo>
                <a:lnTo>
                  <a:pt x="686" y="94"/>
                </a:lnTo>
                <a:lnTo>
                  <a:pt x="707" y="187"/>
                </a:lnTo>
                <a:lnTo>
                  <a:pt x="748" y="385"/>
                </a:lnTo>
                <a:lnTo>
                  <a:pt x="748" y="411"/>
                </a:lnTo>
                <a:lnTo>
                  <a:pt x="754" y="437"/>
                </a:lnTo>
                <a:lnTo>
                  <a:pt x="728" y="343"/>
                </a:lnTo>
                <a:lnTo>
                  <a:pt x="702" y="229"/>
                </a:lnTo>
                <a:lnTo>
                  <a:pt x="660" y="114"/>
                </a:lnTo>
                <a:lnTo>
                  <a:pt x="603" y="0"/>
                </a:lnTo>
                <a:lnTo>
                  <a:pt x="650" y="114"/>
                </a:lnTo>
                <a:lnTo>
                  <a:pt x="702" y="255"/>
                </a:lnTo>
                <a:lnTo>
                  <a:pt x="722" y="338"/>
                </a:lnTo>
                <a:lnTo>
                  <a:pt x="738" y="421"/>
                </a:lnTo>
                <a:lnTo>
                  <a:pt x="748" y="504"/>
                </a:lnTo>
                <a:lnTo>
                  <a:pt x="754" y="592"/>
                </a:lnTo>
                <a:lnTo>
                  <a:pt x="748" y="598"/>
                </a:lnTo>
                <a:lnTo>
                  <a:pt x="754" y="598"/>
                </a:lnTo>
                <a:lnTo>
                  <a:pt x="754" y="650"/>
                </a:lnTo>
                <a:lnTo>
                  <a:pt x="748" y="618"/>
                </a:lnTo>
                <a:lnTo>
                  <a:pt x="738" y="509"/>
                </a:lnTo>
                <a:lnTo>
                  <a:pt x="738" y="546"/>
                </a:lnTo>
                <a:lnTo>
                  <a:pt x="728" y="551"/>
                </a:lnTo>
                <a:lnTo>
                  <a:pt x="660" y="327"/>
                </a:lnTo>
                <a:lnTo>
                  <a:pt x="650" y="244"/>
                </a:lnTo>
                <a:lnTo>
                  <a:pt x="634" y="161"/>
                </a:lnTo>
                <a:lnTo>
                  <a:pt x="613" y="78"/>
                </a:lnTo>
                <a:lnTo>
                  <a:pt x="582" y="0"/>
                </a:lnTo>
                <a:lnTo>
                  <a:pt x="561" y="0"/>
                </a:lnTo>
                <a:lnTo>
                  <a:pt x="582" y="57"/>
                </a:lnTo>
                <a:lnTo>
                  <a:pt x="603" y="135"/>
                </a:lnTo>
                <a:lnTo>
                  <a:pt x="624" y="218"/>
                </a:lnTo>
                <a:lnTo>
                  <a:pt x="629" y="218"/>
                </a:lnTo>
                <a:lnTo>
                  <a:pt x="644" y="286"/>
                </a:lnTo>
                <a:lnTo>
                  <a:pt x="660" y="364"/>
                </a:lnTo>
                <a:lnTo>
                  <a:pt x="676" y="452"/>
                </a:lnTo>
                <a:lnTo>
                  <a:pt x="655" y="379"/>
                </a:lnTo>
                <a:lnTo>
                  <a:pt x="639" y="327"/>
                </a:lnTo>
                <a:lnTo>
                  <a:pt x="624" y="281"/>
                </a:lnTo>
                <a:lnTo>
                  <a:pt x="639" y="296"/>
                </a:lnTo>
                <a:lnTo>
                  <a:pt x="629" y="270"/>
                </a:lnTo>
                <a:lnTo>
                  <a:pt x="618" y="255"/>
                </a:lnTo>
                <a:lnTo>
                  <a:pt x="613" y="250"/>
                </a:lnTo>
                <a:lnTo>
                  <a:pt x="618" y="239"/>
                </a:lnTo>
                <a:lnTo>
                  <a:pt x="608" y="213"/>
                </a:lnTo>
                <a:lnTo>
                  <a:pt x="624" y="218"/>
                </a:lnTo>
                <a:lnTo>
                  <a:pt x="572" y="99"/>
                </a:lnTo>
                <a:lnTo>
                  <a:pt x="520" y="0"/>
                </a:lnTo>
                <a:lnTo>
                  <a:pt x="0" y="0"/>
                </a:lnTo>
                <a:lnTo>
                  <a:pt x="0" y="312"/>
                </a:lnTo>
                <a:lnTo>
                  <a:pt x="16" y="302"/>
                </a:lnTo>
                <a:lnTo>
                  <a:pt x="37" y="302"/>
                </a:lnTo>
                <a:lnTo>
                  <a:pt x="89" y="302"/>
                </a:lnTo>
                <a:lnTo>
                  <a:pt x="114" y="317"/>
                </a:lnTo>
                <a:lnTo>
                  <a:pt x="151" y="338"/>
                </a:lnTo>
                <a:lnTo>
                  <a:pt x="192" y="374"/>
                </a:lnTo>
                <a:lnTo>
                  <a:pt x="229" y="416"/>
                </a:lnTo>
                <a:lnTo>
                  <a:pt x="255" y="463"/>
                </a:lnTo>
                <a:lnTo>
                  <a:pt x="276" y="509"/>
                </a:lnTo>
                <a:lnTo>
                  <a:pt x="265" y="520"/>
                </a:lnTo>
                <a:lnTo>
                  <a:pt x="250" y="473"/>
                </a:lnTo>
                <a:lnTo>
                  <a:pt x="229" y="437"/>
                </a:lnTo>
                <a:lnTo>
                  <a:pt x="208" y="405"/>
                </a:lnTo>
                <a:lnTo>
                  <a:pt x="182" y="379"/>
                </a:lnTo>
                <a:lnTo>
                  <a:pt x="140" y="343"/>
                </a:lnTo>
                <a:lnTo>
                  <a:pt x="99" y="322"/>
                </a:lnTo>
                <a:lnTo>
                  <a:pt x="63" y="312"/>
                </a:lnTo>
                <a:lnTo>
                  <a:pt x="31" y="312"/>
                </a:lnTo>
                <a:lnTo>
                  <a:pt x="0" y="317"/>
                </a:lnTo>
                <a:lnTo>
                  <a:pt x="47" y="317"/>
                </a:lnTo>
                <a:lnTo>
                  <a:pt x="89" y="327"/>
                </a:lnTo>
                <a:lnTo>
                  <a:pt x="125" y="343"/>
                </a:lnTo>
                <a:lnTo>
                  <a:pt x="161" y="369"/>
                </a:lnTo>
                <a:lnTo>
                  <a:pt x="192" y="400"/>
                </a:lnTo>
                <a:lnTo>
                  <a:pt x="218" y="437"/>
                </a:lnTo>
                <a:lnTo>
                  <a:pt x="239" y="483"/>
                </a:lnTo>
                <a:lnTo>
                  <a:pt x="260" y="525"/>
                </a:lnTo>
                <a:lnTo>
                  <a:pt x="213" y="592"/>
                </a:lnTo>
                <a:lnTo>
                  <a:pt x="177" y="644"/>
                </a:lnTo>
                <a:lnTo>
                  <a:pt x="172" y="650"/>
                </a:lnTo>
                <a:lnTo>
                  <a:pt x="192" y="634"/>
                </a:lnTo>
                <a:lnTo>
                  <a:pt x="218" y="613"/>
                </a:lnTo>
                <a:lnTo>
                  <a:pt x="224" y="608"/>
                </a:lnTo>
                <a:lnTo>
                  <a:pt x="224" y="613"/>
                </a:lnTo>
                <a:lnTo>
                  <a:pt x="187" y="665"/>
                </a:lnTo>
                <a:lnTo>
                  <a:pt x="135" y="722"/>
                </a:lnTo>
                <a:lnTo>
                  <a:pt x="130" y="717"/>
                </a:lnTo>
                <a:lnTo>
                  <a:pt x="135" y="717"/>
                </a:lnTo>
                <a:lnTo>
                  <a:pt x="130" y="717"/>
                </a:lnTo>
                <a:lnTo>
                  <a:pt x="130" y="712"/>
                </a:lnTo>
                <a:lnTo>
                  <a:pt x="125" y="712"/>
                </a:lnTo>
                <a:lnTo>
                  <a:pt x="120" y="712"/>
                </a:lnTo>
                <a:lnTo>
                  <a:pt x="114" y="712"/>
                </a:lnTo>
                <a:lnTo>
                  <a:pt x="109" y="712"/>
                </a:lnTo>
                <a:lnTo>
                  <a:pt x="104" y="712"/>
                </a:lnTo>
                <a:lnTo>
                  <a:pt x="104" y="717"/>
                </a:lnTo>
                <a:lnTo>
                  <a:pt x="104" y="722"/>
                </a:lnTo>
                <a:lnTo>
                  <a:pt x="99" y="722"/>
                </a:lnTo>
                <a:lnTo>
                  <a:pt x="104" y="727"/>
                </a:lnTo>
                <a:lnTo>
                  <a:pt x="99" y="727"/>
                </a:lnTo>
                <a:lnTo>
                  <a:pt x="104" y="727"/>
                </a:lnTo>
                <a:lnTo>
                  <a:pt x="99" y="733"/>
                </a:lnTo>
                <a:lnTo>
                  <a:pt x="104" y="733"/>
                </a:lnTo>
                <a:lnTo>
                  <a:pt x="99" y="738"/>
                </a:lnTo>
                <a:lnTo>
                  <a:pt x="104" y="738"/>
                </a:lnTo>
                <a:lnTo>
                  <a:pt x="109" y="738"/>
                </a:lnTo>
                <a:lnTo>
                  <a:pt x="109" y="743"/>
                </a:lnTo>
                <a:lnTo>
                  <a:pt x="109" y="738"/>
                </a:lnTo>
                <a:lnTo>
                  <a:pt x="109" y="743"/>
                </a:lnTo>
                <a:lnTo>
                  <a:pt x="114" y="738"/>
                </a:lnTo>
                <a:lnTo>
                  <a:pt x="114" y="743"/>
                </a:lnTo>
                <a:lnTo>
                  <a:pt x="114" y="738"/>
                </a:lnTo>
                <a:lnTo>
                  <a:pt x="114" y="743"/>
                </a:lnTo>
                <a:lnTo>
                  <a:pt x="109" y="748"/>
                </a:lnTo>
                <a:lnTo>
                  <a:pt x="114" y="743"/>
                </a:lnTo>
                <a:lnTo>
                  <a:pt x="120" y="743"/>
                </a:lnTo>
                <a:lnTo>
                  <a:pt x="120" y="738"/>
                </a:lnTo>
                <a:lnTo>
                  <a:pt x="125" y="738"/>
                </a:lnTo>
                <a:lnTo>
                  <a:pt x="130" y="738"/>
                </a:lnTo>
                <a:lnTo>
                  <a:pt x="130" y="733"/>
                </a:lnTo>
                <a:lnTo>
                  <a:pt x="135" y="727"/>
                </a:lnTo>
                <a:lnTo>
                  <a:pt x="192" y="676"/>
                </a:lnTo>
                <a:lnTo>
                  <a:pt x="239" y="629"/>
                </a:lnTo>
                <a:lnTo>
                  <a:pt x="244" y="618"/>
                </a:lnTo>
                <a:lnTo>
                  <a:pt x="239" y="613"/>
                </a:lnTo>
                <a:lnTo>
                  <a:pt x="234" y="613"/>
                </a:lnTo>
                <a:lnTo>
                  <a:pt x="239" y="608"/>
                </a:lnTo>
                <a:lnTo>
                  <a:pt x="260" y="592"/>
                </a:lnTo>
                <a:lnTo>
                  <a:pt x="255" y="613"/>
                </a:lnTo>
                <a:lnTo>
                  <a:pt x="255" y="618"/>
                </a:lnTo>
                <a:lnTo>
                  <a:pt x="255" y="639"/>
                </a:lnTo>
                <a:lnTo>
                  <a:pt x="244" y="639"/>
                </a:lnTo>
                <a:lnTo>
                  <a:pt x="239" y="639"/>
                </a:lnTo>
                <a:lnTo>
                  <a:pt x="239" y="650"/>
                </a:lnTo>
                <a:lnTo>
                  <a:pt x="239" y="665"/>
                </a:lnTo>
                <a:lnTo>
                  <a:pt x="0" y="956"/>
                </a:lnTo>
                <a:lnTo>
                  <a:pt x="0" y="977"/>
                </a:lnTo>
                <a:lnTo>
                  <a:pt x="5" y="966"/>
                </a:lnTo>
                <a:lnTo>
                  <a:pt x="31" y="961"/>
                </a:lnTo>
                <a:lnTo>
                  <a:pt x="0" y="998"/>
                </a:lnTo>
                <a:lnTo>
                  <a:pt x="31" y="961"/>
                </a:lnTo>
                <a:lnTo>
                  <a:pt x="57" y="956"/>
                </a:lnTo>
                <a:lnTo>
                  <a:pt x="63" y="961"/>
                </a:lnTo>
                <a:lnTo>
                  <a:pt x="63" y="956"/>
                </a:lnTo>
                <a:lnTo>
                  <a:pt x="68" y="951"/>
                </a:lnTo>
                <a:lnTo>
                  <a:pt x="89" y="946"/>
                </a:lnTo>
                <a:lnTo>
                  <a:pt x="0" y="1044"/>
                </a:lnTo>
                <a:lnTo>
                  <a:pt x="0" y="1268"/>
                </a:lnTo>
                <a:lnTo>
                  <a:pt x="78" y="1221"/>
                </a:lnTo>
                <a:lnTo>
                  <a:pt x="52" y="1247"/>
                </a:lnTo>
                <a:lnTo>
                  <a:pt x="47" y="1252"/>
                </a:lnTo>
                <a:lnTo>
                  <a:pt x="11" y="1289"/>
                </a:lnTo>
                <a:lnTo>
                  <a:pt x="5" y="1289"/>
                </a:lnTo>
                <a:lnTo>
                  <a:pt x="5" y="1294"/>
                </a:lnTo>
                <a:lnTo>
                  <a:pt x="5" y="1289"/>
                </a:lnTo>
                <a:lnTo>
                  <a:pt x="0" y="1299"/>
                </a:lnTo>
                <a:lnTo>
                  <a:pt x="47" y="1252"/>
                </a:lnTo>
                <a:lnTo>
                  <a:pt x="47" y="1257"/>
                </a:lnTo>
                <a:lnTo>
                  <a:pt x="47" y="1252"/>
                </a:lnTo>
                <a:lnTo>
                  <a:pt x="52" y="1252"/>
                </a:lnTo>
                <a:lnTo>
                  <a:pt x="63" y="1247"/>
                </a:lnTo>
                <a:lnTo>
                  <a:pt x="63" y="1242"/>
                </a:lnTo>
                <a:lnTo>
                  <a:pt x="57" y="1247"/>
                </a:lnTo>
                <a:lnTo>
                  <a:pt x="52" y="1247"/>
                </a:lnTo>
                <a:lnTo>
                  <a:pt x="83" y="1221"/>
                </a:lnTo>
                <a:lnTo>
                  <a:pt x="120" y="1200"/>
                </a:lnTo>
                <a:lnTo>
                  <a:pt x="78" y="1252"/>
                </a:lnTo>
                <a:lnTo>
                  <a:pt x="0" y="1304"/>
                </a:lnTo>
                <a:lnTo>
                  <a:pt x="0" y="1309"/>
                </a:lnTo>
                <a:lnTo>
                  <a:pt x="68" y="1263"/>
                </a:lnTo>
                <a:lnTo>
                  <a:pt x="0" y="1346"/>
                </a:lnTo>
                <a:lnTo>
                  <a:pt x="0" y="1351"/>
                </a:lnTo>
                <a:lnTo>
                  <a:pt x="73" y="1283"/>
                </a:lnTo>
                <a:lnTo>
                  <a:pt x="73" y="1278"/>
                </a:lnTo>
                <a:lnTo>
                  <a:pt x="73" y="1283"/>
                </a:lnTo>
                <a:lnTo>
                  <a:pt x="83" y="1278"/>
                </a:lnTo>
                <a:lnTo>
                  <a:pt x="78" y="1278"/>
                </a:lnTo>
                <a:lnTo>
                  <a:pt x="140" y="1221"/>
                </a:lnTo>
                <a:lnTo>
                  <a:pt x="114" y="1257"/>
                </a:lnTo>
                <a:lnTo>
                  <a:pt x="47" y="1315"/>
                </a:lnTo>
                <a:lnTo>
                  <a:pt x="0" y="1351"/>
                </a:lnTo>
                <a:lnTo>
                  <a:pt x="0" y="1387"/>
                </a:lnTo>
                <a:lnTo>
                  <a:pt x="73" y="1335"/>
                </a:lnTo>
                <a:lnTo>
                  <a:pt x="125" y="1294"/>
                </a:lnTo>
                <a:lnTo>
                  <a:pt x="78" y="1341"/>
                </a:lnTo>
                <a:lnTo>
                  <a:pt x="208" y="1226"/>
                </a:lnTo>
                <a:lnTo>
                  <a:pt x="166" y="1283"/>
                </a:lnTo>
                <a:lnTo>
                  <a:pt x="161" y="1283"/>
                </a:lnTo>
                <a:lnTo>
                  <a:pt x="161" y="1289"/>
                </a:lnTo>
                <a:lnTo>
                  <a:pt x="161" y="1294"/>
                </a:lnTo>
                <a:lnTo>
                  <a:pt x="156" y="1294"/>
                </a:lnTo>
                <a:lnTo>
                  <a:pt x="104" y="1330"/>
                </a:lnTo>
                <a:lnTo>
                  <a:pt x="99" y="1330"/>
                </a:lnTo>
                <a:lnTo>
                  <a:pt x="94" y="1335"/>
                </a:lnTo>
                <a:lnTo>
                  <a:pt x="89" y="1335"/>
                </a:lnTo>
                <a:lnTo>
                  <a:pt x="89" y="1341"/>
                </a:lnTo>
                <a:lnTo>
                  <a:pt x="57" y="1361"/>
                </a:lnTo>
                <a:lnTo>
                  <a:pt x="42" y="1372"/>
                </a:lnTo>
                <a:lnTo>
                  <a:pt x="37" y="1372"/>
                </a:lnTo>
                <a:lnTo>
                  <a:pt x="31" y="1372"/>
                </a:lnTo>
                <a:lnTo>
                  <a:pt x="21" y="1377"/>
                </a:lnTo>
                <a:lnTo>
                  <a:pt x="26" y="1377"/>
                </a:lnTo>
                <a:lnTo>
                  <a:pt x="21" y="1382"/>
                </a:lnTo>
                <a:lnTo>
                  <a:pt x="26" y="1382"/>
                </a:lnTo>
                <a:lnTo>
                  <a:pt x="21" y="1387"/>
                </a:lnTo>
                <a:lnTo>
                  <a:pt x="21" y="1382"/>
                </a:lnTo>
                <a:lnTo>
                  <a:pt x="16" y="1387"/>
                </a:lnTo>
                <a:lnTo>
                  <a:pt x="11" y="1387"/>
                </a:lnTo>
                <a:lnTo>
                  <a:pt x="5" y="1392"/>
                </a:lnTo>
                <a:lnTo>
                  <a:pt x="0" y="1398"/>
                </a:lnTo>
                <a:lnTo>
                  <a:pt x="0" y="1418"/>
                </a:lnTo>
                <a:lnTo>
                  <a:pt x="99" y="1361"/>
                </a:lnTo>
                <a:lnTo>
                  <a:pt x="99" y="1356"/>
                </a:lnTo>
                <a:lnTo>
                  <a:pt x="104" y="1356"/>
                </a:lnTo>
                <a:lnTo>
                  <a:pt x="120" y="1346"/>
                </a:lnTo>
                <a:lnTo>
                  <a:pt x="89" y="1392"/>
                </a:lnTo>
                <a:lnTo>
                  <a:pt x="83" y="1392"/>
                </a:lnTo>
                <a:lnTo>
                  <a:pt x="83" y="1398"/>
                </a:lnTo>
                <a:lnTo>
                  <a:pt x="5" y="1507"/>
                </a:lnTo>
                <a:lnTo>
                  <a:pt x="63" y="1429"/>
                </a:lnTo>
                <a:lnTo>
                  <a:pt x="68" y="1429"/>
                </a:lnTo>
                <a:lnTo>
                  <a:pt x="78" y="1424"/>
                </a:lnTo>
                <a:lnTo>
                  <a:pt x="78" y="1418"/>
                </a:lnTo>
                <a:lnTo>
                  <a:pt x="68" y="1424"/>
                </a:lnTo>
                <a:lnTo>
                  <a:pt x="83" y="1403"/>
                </a:lnTo>
                <a:lnTo>
                  <a:pt x="89" y="1403"/>
                </a:lnTo>
                <a:lnTo>
                  <a:pt x="94" y="1403"/>
                </a:lnTo>
                <a:lnTo>
                  <a:pt x="99" y="1398"/>
                </a:lnTo>
                <a:lnTo>
                  <a:pt x="99" y="1392"/>
                </a:lnTo>
                <a:lnTo>
                  <a:pt x="104" y="1392"/>
                </a:lnTo>
                <a:lnTo>
                  <a:pt x="99" y="1392"/>
                </a:lnTo>
                <a:lnTo>
                  <a:pt x="104" y="1392"/>
                </a:lnTo>
                <a:lnTo>
                  <a:pt x="99" y="1392"/>
                </a:lnTo>
                <a:lnTo>
                  <a:pt x="99" y="1387"/>
                </a:lnTo>
                <a:lnTo>
                  <a:pt x="94" y="1387"/>
                </a:lnTo>
                <a:lnTo>
                  <a:pt x="135" y="1341"/>
                </a:lnTo>
                <a:lnTo>
                  <a:pt x="135" y="1335"/>
                </a:lnTo>
                <a:lnTo>
                  <a:pt x="140" y="1335"/>
                </a:lnTo>
                <a:lnTo>
                  <a:pt x="146" y="1330"/>
                </a:lnTo>
                <a:lnTo>
                  <a:pt x="2276" y="2364"/>
                </a:lnTo>
                <a:lnTo>
                  <a:pt x="499" y="1205"/>
                </a:lnTo>
                <a:lnTo>
                  <a:pt x="483" y="1216"/>
                </a:lnTo>
                <a:lnTo>
                  <a:pt x="494" y="1211"/>
                </a:lnTo>
                <a:lnTo>
                  <a:pt x="499" y="1200"/>
                </a:lnTo>
                <a:lnTo>
                  <a:pt x="504" y="1205"/>
                </a:lnTo>
                <a:lnTo>
                  <a:pt x="499" y="1205"/>
                </a:lnTo>
                <a:lnTo>
                  <a:pt x="2276" y="2364"/>
                </a:lnTo>
                <a:lnTo>
                  <a:pt x="499" y="1200"/>
                </a:lnTo>
                <a:lnTo>
                  <a:pt x="504" y="1195"/>
                </a:lnTo>
                <a:lnTo>
                  <a:pt x="504" y="1200"/>
                </a:lnTo>
                <a:lnTo>
                  <a:pt x="499" y="1200"/>
                </a:lnTo>
                <a:lnTo>
                  <a:pt x="2276" y="2364"/>
                </a:lnTo>
                <a:lnTo>
                  <a:pt x="785" y="618"/>
                </a:lnTo>
                <a:lnTo>
                  <a:pt x="785" y="629"/>
                </a:lnTo>
                <a:lnTo>
                  <a:pt x="785" y="634"/>
                </a:lnTo>
                <a:lnTo>
                  <a:pt x="790" y="748"/>
                </a:lnTo>
                <a:lnTo>
                  <a:pt x="790" y="753"/>
                </a:lnTo>
                <a:lnTo>
                  <a:pt x="785" y="753"/>
                </a:lnTo>
                <a:lnTo>
                  <a:pt x="790" y="753"/>
                </a:lnTo>
                <a:lnTo>
                  <a:pt x="785" y="816"/>
                </a:lnTo>
                <a:lnTo>
                  <a:pt x="785" y="795"/>
                </a:lnTo>
                <a:lnTo>
                  <a:pt x="779" y="774"/>
                </a:lnTo>
                <a:lnTo>
                  <a:pt x="779" y="696"/>
                </a:lnTo>
                <a:lnTo>
                  <a:pt x="774" y="582"/>
                </a:lnTo>
                <a:lnTo>
                  <a:pt x="779" y="582"/>
                </a:lnTo>
                <a:lnTo>
                  <a:pt x="785" y="618"/>
                </a:lnTo>
                <a:lnTo>
                  <a:pt x="2276" y="2364"/>
                </a:lnTo>
                <a:lnTo>
                  <a:pt x="779" y="577"/>
                </a:lnTo>
                <a:lnTo>
                  <a:pt x="774" y="577"/>
                </a:lnTo>
                <a:lnTo>
                  <a:pt x="774" y="582"/>
                </a:lnTo>
                <a:lnTo>
                  <a:pt x="769" y="535"/>
                </a:lnTo>
                <a:lnTo>
                  <a:pt x="764" y="515"/>
                </a:lnTo>
                <a:lnTo>
                  <a:pt x="764" y="478"/>
                </a:lnTo>
                <a:lnTo>
                  <a:pt x="779" y="577"/>
                </a:lnTo>
                <a:lnTo>
                  <a:pt x="2276" y="2364"/>
                </a:lnTo>
                <a:lnTo>
                  <a:pt x="728" y="556"/>
                </a:lnTo>
                <a:lnTo>
                  <a:pt x="738" y="551"/>
                </a:lnTo>
                <a:lnTo>
                  <a:pt x="738" y="546"/>
                </a:lnTo>
                <a:lnTo>
                  <a:pt x="738" y="587"/>
                </a:lnTo>
                <a:lnTo>
                  <a:pt x="728" y="556"/>
                </a:lnTo>
                <a:lnTo>
                  <a:pt x="2276" y="2364"/>
                </a:lnTo>
                <a:lnTo>
                  <a:pt x="728" y="1013"/>
                </a:lnTo>
                <a:lnTo>
                  <a:pt x="728" y="1013"/>
                </a:lnTo>
                <a:lnTo>
                  <a:pt x="728" y="1018"/>
                </a:lnTo>
                <a:lnTo>
                  <a:pt x="728" y="1013"/>
                </a:lnTo>
                <a:lnTo>
                  <a:pt x="2276" y="2364"/>
                </a:lnTo>
                <a:lnTo>
                  <a:pt x="509" y="857"/>
                </a:lnTo>
                <a:lnTo>
                  <a:pt x="504" y="863"/>
                </a:lnTo>
                <a:lnTo>
                  <a:pt x="504" y="857"/>
                </a:lnTo>
                <a:lnTo>
                  <a:pt x="509" y="857"/>
                </a:lnTo>
                <a:lnTo>
                  <a:pt x="2276" y="2364"/>
                </a:lnTo>
                <a:lnTo>
                  <a:pt x="509" y="1065"/>
                </a:lnTo>
                <a:lnTo>
                  <a:pt x="520" y="1060"/>
                </a:lnTo>
                <a:lnTo>
                  <a:pt x="504" y="1070"/>
                </a:lnTo>
                <a:lnTo>
                  <a:pt x="509" y="1065"/>
                </a:lnTo>
                <a:lnTo>
                  <a:pt x="2276" y="2364"/>
                </a:lnTo>
                <a:lnTo>
                  <a:pt x="494" y="1076"/>
                </a:lnTo>
                <a:lnTo>
                  <a:pt x="520" y="1070"/>
                </a:lnTo>
                <a:lnTo>
                  <a:pt x="489" y="1081"/>
                </a:lnTo>
                <a:lnTo>
                  <a:pt x="494" y="1076"/>
                </a:lnTo>
                <a:lnTo>
                  <a:pt x="2276" y="2364"/>
                </a:lnTo>
                <a:lnTo>
                  <a:pt x="483" y="1086"/>
                </a:lnTo>
                <a:lnTo>
                  <a:pt x="546" y="1070"/>
                </a:lnTo>
                <a:lnTo>
                  <a:pt x="504" y="1091"/>
                </a:lnTo>
                <a:lnTo>
                  <a:pt x="546" y="1081"/>
                </a:lnTo>
                <a:lnTo>
                  <a:pt x="447" y="1117"/>
                </a:lnTo>
                <a:lnTo>
                  <a:pt x="483" y="1086"/>
                </a:lnTo>
                <a:lnTo>
                  <a:pt x="2276" y="2364"/>
                </a:lnTo>
                <a:lnTo>
                  <a:pt x="395" y="1112"/>
                </a:lnTo>
                <a:lnTo>
                  <a:pt x="400" y="1107"/>
                </a:lnTo>
                <a:lnTo>
                  <a:pt x="400" y="1112"/>
                </a:lnTo>
                <a:lnTo>
                  <a:pt x="400" y="1107"/>
                </a:lnTo>
                <a:lnTo>
                  <a:pt x="400" y="1112"/>
                </a:lnTo>
                <a:lnTo>
                  <a:pt x="395" y="1112"/>
                </a:lnTo>
                <a:lnTo>
                  <a:pt x="2276" y="2364"/>
                </a:lnTo>
                <a:lnTo>
                  <a:pt x="421" y="1044"/>
                </a:lnTo>
                <a:lnTo>
                  <a:pt x="416" y="1055"/>
                </a:lnTo>
                <a:lnTo>
                  <a:pt x="390" y="1070"/>
                </a:lnTo>
                <a:lnTo>
                  <a:pt x="421" y="1044"/>
                </a:lnTo>
                <a:lnTo>
                  <a:pt x="2276" y="2364"/>
                </a:lnTo>
                <a:lnTo>
                  <a:pt x="317" y="733"/>
                </a:lnTo>
                <a:lnTo>
                  <a:pt x="322" y="727"/>
                </a:lnTo>
                <a:lnTo>
                  <a:pt x="322" y="733"/>
                </a:lnTo>
                <a:lnTo>
                  <a:pt x="317" y="727"/>
                </a:lnTo>
                <a:lnTo>
                  <a:pt x="317" y="733"/>
                </a:lnTo>
                <a:lnTo>
                  <a:pt x="2276" y="2364"/>
                </a:lnTo>
                <a:lnTo>
                  <a:pt x="281" y="546"/>
                </a:lnTo>
                <a:lnTo>
                  <a:pt x="281" y="540"/>
                </a:lnTo>
                <a:lnTo>
                  <a:pt x="286" y="546"/>
                </a:lnTo>
                <a:lnTo>
                  <a:pt x="281" y="551"/>
                </a:lnTo>
                <a:lnTo>
                  <a:pt x="281" y="546"/>
                </a:lnTo>
                <a:lnTo>
                  <a:pt x="2276" y="2364"/>
                </a:lnTo>
                <a:lnTo>
                  <a:pt x="270" y="582"/>
                </a:lnTo>
                <a:lnTo>
                  <a:pt x="281" y="577"/>
                </a:lnTo>
                <a:lnTo>
                  <a:pt x="286" y="603"/>
                </a:lnTo>
                <a:lnTo>
                  <a:pt x="281" y="613"/>
                </a:lnTo>
                <a:lnTo>
                  <a:pt x="276" y="618"/>
                </a:lnTo>
                <a:lnTo>
                  <a:pt x="265" y="613"/>
                </a:lnTo>
                <a:lnTo>
                  <a:pt x="270" y="582"/>
                </a:lnTo>
                <a:lnTo>
                  <a:pt x="2276" y="2364"/>
                </a:lnTo>
                <a:lnTo>
                  <a:pt x="260" y="629"/>
                </a:lnTo>
                <a:lnTo>
                  <a:pt x="265" y="634"/>
                </a:lnTo>
                <a:lnTo>
                  <a:pt x="260" y="644"/>
                </a:lnTo>
                <a:lnTo>
                  <a:pt x="255" y="639"/>
                </a:lnTo>
                <a:lnTo>
                  <a:pt x="260" y="629"/>
                </a:lnTo>
                <a:lnTo>
                  <a:pt x="2276" y="2364"/>
                </a:lnTo>
                <a:lnTo>
                  <a:pt x="244" y="696"/>
                </a:lnTo>
                <a:lnTo>
                  <a:pt x="286" y="644"/>
                </a:lnTo>
                <a:lnTo>
                  <a:pt x="281" y="676"/>
                </a:lnTo>
                <a:lnTo>
                  <a:pt x="234" y="727"/>
                </a:lnTo>
                <a:lnTo>
                  <a:pt x="244" y="696"/>
                </a:lnTo>
                <a:lnTo>
                  <a:pt x="2276" y="2364"/>
                </a:lnTo>
                <a:lnTo>
                  <a:pt x="11" y="961"/>
                </a:lnTo>
                <a:lnTo>
                  <a:pt x="239" y="702"/>
                </a:lnTo>
                <a:lnTo>
                  <a:pt x="229" y="733"/>
                </a:lnTo>
                <a:lnTo>
                  <a:pt x="192" y="769"/>
                </a:lnTo>
                <a:lnTo>
                  <a:pt x="187" y="769"/>
                </a:lnTo>
                <a:lnTo>
                  <a:pt x="172" y="774"/>
                </a:lnTo>
                <a:lnTo>
                  <a:pt x="172" y="779"/>
                </a:lnTo>
                <a:lnTo>
                  <a:pt x="177" y="785"/>
                </a:lnTo>
                <a:lnTo>
                  <a:pt x="161" y="800"/>
                </a:lnTo>
                <a:lnTo>
                  <a:pt x="52" y="940"/>
                </a:lnTo>
                <a:lnTo>
                  <a:pt x="11" y="961"/>
                </a:lnTo>
                <a:lnTo>
                  <a:pt x="2276" y="2364"/>
                </a:lnTo>
                <a:lnTo>
                  <a:pt x="224" y="743"/>
                </a:lnTo>
                <a:lnTo>
                  <a:pt x="213" y="774"/>
                </a:lnTo>
                <a:lnTo>
                  <a:pt x="198" y="774"/>
                </a:lnTo>
                <a:lnTo>
                  <a:pt x="224" y="743"/>
                </a:lnTo>
                <a:lnTo>
                  <a:pt x="2276" y="2364"/>
                </a:lnTo>
                <a:lnTo>
                  <a:pt x="135" y="883"/>
                </a:lnTo>
                <a:lnTo>
                  <a:pt x="114" y="899"/>
                </a:lnTo>
                <a:lnTo>
                  <a:pt x="52" y="935"/>
                </a:lnTo>
                <a:lnTo>
                  <a:pt x="182" y="790"/>
                </a:lnTo>
                <a:lnTo>
                  <a:pt x="192" y="795"/>
                </a:lnTo>
                <a:lnTo>
                  <a:pt x="198" y="795"/>
                </a:lnTo>
                <a:lnTo>
                  <a:pt x="203" y="790"/>
                </a:lnTo>
                <a:lnTo>
                  <a:pt x="192" y="821"/>
                </a:lnTo>
                <a:lnTo>
                  <a:pt x="213" y="785"/>
                </a:lnTo>
                <a:lnTo>
                  <a:pt x="218" y="774"/>
                </a:lnTo>
                <a:lnTo>
                  <a:pt x="234" y="738"/>
                </a:lnTo>
                <a:lnTo>
                  <a:pt x="281" y="681"/>
                </a:lnTo>
                <a:lnTo>
                  <a:pt x="260" y="738"/>
                </a:lnTo>
                <a:lnTo>
                  <a:pt x="255" y="738"/>
                </a:lnTo>
                <a:lnTo>
                  <a:pt x="244" y="748"/>
                </a:lnTo>
                <a:lnTo>
                  <a:pt x="250" y="748"/>
                </a:lnTo>
                <a:lnTo>
                  <a:pt x="255" y="743"/>
                </a:lnTo>
                <a:lnTo>
                  <a:pt x="229" y="779"/>
                </a:lnTo>
                <a:lnTo>
                  <a:pt x="198" y="821"/>
                </a:lnTo>
                <a:lnTo>
                  <a:pt x="192" y="826"/>
                </a:lnTo>
                <a:lnTo>
                  <a:pt x="192" y="821"/>
                </a:lnTo>
                <a:lnTo>
                  <a:pt x="187" y="826"/>
                </a:lnTo>
                <a:lnTo>
                  <a:pt x="135" y="883"/>
                </a:lnTo>
                <a:lnTo>
                  <a:pt x="2276" y="2364"/>
                </a:lnTo>
                <a:lnTo>
                  <a:pt x="213" y="951"/>
                </a:lnTo>
                <a:lnTo>
                  <a:pt x="218" y="946"/>
                </a:lnTo>
                <a:lnTo>
                  <a:pt x="213" y="946"/>
                </a:lnTo>
                <a:lnTo>
                  <a:pt x="218" y="946"/>
                </a:lnTo>
                <a:lnTo>
                  <a:pt x="213" y="951"/>
                </a:lnTo>
                <a:lnTo>
                  <a:pt x="2276" y="2364"/>
                </a:lnTo>
                <a:lnTo>
                  <a:pt x="203" y="1174"/>
                </a:lnTo>
                <a:lnTo>
                  <a:pt x="198" y="1169"/>
                </a:lnTo>
                <a:lnTo>
                  <a:pt x="192" y="1169"/>
                </a:lnTo>
                <a:lnTo>
                  <a:pt x="192" y="1174"/>
                </a:lnTo>
                <a:lnTo>
                  <a:pt x="187" y="1174"/>
                </a:lnTo>
                <a:lnTo>
                  <a:pt x="187" y="1179"/>
                </a:lnTo>
                <a:lnTo>
                  <a:pt x="192" y="1179"/>
                </a:lnTo>
                <a:lnTo>
                  <a:pt x="198" y="1179"/>
                </a:lnTo>
                <a:lnTo>
                  <a:pt x="192" y="1185"/>
                </a:lnTo>
                <a:lnTo>
                  <a:pt x="172" y="1195"/>
                </a:lnTo>
                <a:lnTo>
                  <a:pt x="187" y="1185"/>
                </a:lnTo>
                <a:lnTo>
                  <a:pt x="146" y="1226"/>
                </a:lnTo>
                <a:lnTo>
                  <a:pt x="172" y="1195"/>
                </a:lnTo>
                <a:lnTo>
                  <a:pt x="229" y="1117"/>
                </a:lnTo>
                <a:lnTo>
                  <a:pt x="281" y="1076"/>
                </a:lnTo>
                <a:lnTo>
                  <a:pt x="333" y="1029"/>
                </a:lnTo>
                <a:lnTo>
                  <a:pt x="374" y="977"/>
                </a:lnTo>
                <a:lnTo>
                  <a:pt x="379" y="977"/>
                </a:lnTo>
                <a:lnTo>
                  <a:pt x="307" y="1060"/>
                </a:lnTo>
                <a:lnTo>
                  <a:pt x="239" y="1138"/>
                </a:lnTo>
                <a:lnTo>
                  <a:pt x="234" y="1138"/>
                </a:lnTo>
                <a:lnTo>
                  <a:pt x="213" y="1164"/>
                </a:lnTo>
                <a:lnTo>
                  <a:pt x="213" y="1159"/>
                </a:lnTo>
                <a:lnTo>
                  <a:pt x="203" y="1159"/>
                </a:lnTo>
                <a:lnTo>
                  <a:pt x="208" y="1164"/>
                </a:lnTo>
                <a:lnTo>
                  <a:pt x="213" y="1164"/>
                </a:lnTo>
                <a:lnTo>
                  <a:pt x="203" y="1174"/>
                </a:lnTo>
                <a:lnTo>
                  <a:pt x="2276" y="2364"/>
                </a:lnTo>
                <a:lnTo>
                  <a:pt x="270" y="1164"/>
                </a:lnTo>
                <a:lnTo>
                  <a:pt x="250" y="1205"/>
                </a:lnTo>
                <a:lnTo>
                  <a:pt x="244" y="1226"/>
                </a:lnTo>
                <a:lnTo>
                  <a:pt x="250" y="1221"/>
                </a:lnTo>
                <a:lnTo>
                  <a:pt x="255" y="1221"/>
                </a:lnTo>
                <a:lnTo>
                  <a:pt x="255" y="1216"/>
                </a:lnTo>
                <a:lnTo>
                  <a:pt x="255" y="1211"/>
                </a:lnTo>
                <a:lnTo>
                  <a:pt x="281" y="1179"/>
                </a:lnTo>
                <a:lnTo>
                  <a:pt x="343" y="1107"/>
                </a:lnTo>
                <a:lnTo>
                  <a:pt x="400" y="1081"/>
                </a:lnTo>
                <a:lnTo>
                  <a:pt x="364" y="1128"/>
                </a:lnTo>
                <a:lnTo>
                  <a:pt x="265" y="1211"/>
                </a:lnTo>
                <a:lnTo>
                  <a:pt x="182" y="1278"/>
                </a:lnTo>
                <a:lnTo>
                  <a:pt x="270" y="1164"/>
                </a:lnTo>
                <a:lnTo>
                  <a:pt x="2276" y="2364"/>
                </a:lnTo>
                <a:lnTo>
                  <a:pt x="327" y="1143"/>
                </a:lnTo>
                <a:lnTo>
                  <a:pt x="317" y="1148"/>
                </a:lnTo>
                <a:lnTo>
                  <a:pt x="322" y="1148"/>
                </a:lnTo>
                <a:lnTo>
                  <a:pt x="327" y="1153"/>
                </a:lnTo>
                <a:lnTo>
                  <a:pt x="333" y="1148"/>
                </a:lnTo>
                <a:lnTo>
                  <a:pt x="333" y="1143"/>
                </a:lnTo>
                <a:lnTo>
                  <a:pt x="327" y="1143"/>
                </a:lnTo>
                <a:lnTo>
                  <a:pt x="2276" y="2364"/>
                </a:lnTo>
                <a:lnTo>
                  <a:pt x="909" y="390"/>
                </a:lnTo>
                <a:lnTo>
                  <a:pt x="904" y="395"/>
                </a:lnTo>
                <a:lnTo>
                  <a:pt x="904" y="390"/>
                </a:lnTo>
                <a:lnTo>
                  <a:pt x="904" y="395"/>
                </a:lnTo>
                <a:lnTo>
                  <a:pt x="899" y="395"/>
                </a:lnTo>
                <a:lnTo>
                  <a:pt x="904" y="395"/>
                </a:lnTo>
                <a:lnTo>
                  <a:pt x="909" y="390"/>
                </a:lnTo>
                <a:lnTo>
                  <a:pt x="2276" y="2364"/>
                </a:lnTo>
                <a:lnTo>
                  <a:pt x="343" y="2213"/>
                </a:lnTo>
                <a:lnTo>
                  <a:pt x="338" y="2234"/>
                </a:lnTo>
                <a:lnTo>
                  <a:pt x="333" y="2234"/>
                </a:lnTo>
                <a:lnTo>
                  <a:pt x="333" y="2224"/>
                </a:lnTo>
                <a:lnTo>
                  <a:pt x="327" y="2244"/>
                </a:lnTo>
                <a:lnTo>
                  <a:pt x="338" y="2234"/>
                </a:lnTo>
                <a:lnTo>
                  <a:pt x="343" y="2213"/>
                </a:lnTo>
                <a:lnTo>
                  <a:pt x="2276" y="2364"/>
                </a:lnTo>
                <a:lnTo>
                  <a:pt x="364" y="1252"/>
                </a:lnTo>
                <a:lnTo>
                  <a:pt x="369" y="1252"/>
                </a:lnTo>
                <a:lnTo>
                  <a:pt x="369" y="1247"/>
                </a:lnTo>
                <a:lnTo>
                  <a:pt x="369" y="1242"/>
                </a:lnTo>
                <a:lnTo>
                  <a:pt x="364" y="1242"/>
                </a:lnTo>
                <a:lnTo>
                  <a:pt x="364" y="1237"/>
                </a:lnTo>
                <a:lnTo>
                  <a:pt x="353" y="1242"/>
                </a:lnTo>
                <a:lnTo>
                  <a:pt x="348" y="1247"/>
                </a:lnTo>
                <a:lnTo>
                  <a:pt x="348" y="1252"/>
                </a:lnTo>
                <a:lnTo>
                  <a:pt x="348" y="1247"/>
                </a:lnTo>
                <a:lnTo>
                  <a:pt x="348" y="1252"/>
                </a:lnTo>
                <a:lnTo>
                  <a:pt x="353" y="1252"/>
                </a:lnTo>
                <a:lnTo>
                  <a:pt x="348" y="1252"/>
                </a:lnTo>
                <a:lnTo>
                  <a:pt x="353" y="1252"/>
                </a:lnTo>
                <a:lnTo>
                  <a:pt x="359" y="1252"/>
                </a:lnTo>
                <a:lnTo>
                  <a:pt x="353" y="1252"/>
                </a:lnTo>
                <a:lnTo>
                  <a:pt x="359" y="1252"/>
                </a:lnTo>
                <a:lnTo>
                  <a:pt x="353" y="1252"/>
                </a:lnTo>
                <a:lnTo>
                  <a:pt x="359" y="1252"/>
                </a:lnTo>
                <a:lnTo>
                  <a:pt x="353" y="1257"/>
                </a:lnTo>
                <a:lnTo>
                  <a:pt x="359" y="1252"/>
                </a:lnTo>
                <a:lnTo>
                  <a:pt x="359" y="1257"/>
                </a:lnTo>
                <a:lnTo>
                  <a:pt x="364" y="1252"/>
                </a:lnTo>
                <a:lnTo>
                  <a:pt x="2276" y="2364"/>
                </a:lnTo>
                <a:lnTo>
                  <a:pt x="338" y="1382"/>
                </a:lnTo>
                <a:lnTo>
                  <a:pt x="333" y="1387"/>
                </a:lnTo>
                <a:lnTo>
                  <a:pt x="338" y="1387"/>
                </a:lnTo>
                <a:lnTo>
                  <a:pt x="343" y="1382"/>
                </a:lnTo>
                <a:lnTo>
                  <a:pt x="338" y="1382"/>
                </a:lnTo>
                <a:lnTo>
                  <a:pt x="2276" y="2364"/>
                </a:lnTo>
                <a:lnTo>
                  <a:pt x="333" y="1974"/>
                </a:lnTo>
                <a:lnTo>
                  <a:pt x="338" y="1912"/>
                </a:lnTo>
                <a:lnTo>
                  <a:pt x="333" y="1922"/>
                </a:lnTo>
                <a:lnTo>
                  <a:pt x="333" y="1938"/>
                </a:lnTo>
                <a:lnTo>
                  <a:pt x="333" y="1974"/>
                </a:lnTo>
                <a:lnTo>
                  <a:pt x="2276" y="2364"/>
                </a:lnTo>
                <a:lnTo>
                  <a:pt x="333" y="1335"/>
                </a:lnTo>
                <a:lnTo>
                  <a:pt x="327" y="1341"/>
                </a:lnTo>
                <a:lnTo>
                  <a:pt x="333" y="1341"/>
                </a:lnTo>
                <a:lnTo>
                  <a:pt x="333" y="1335"/>
                </a:lnTo>
                <a:lnTo>
                  <a:pt x="2276" y="2364"/>
                </a:lnTo>
                <a:lnTo>
                  <a:pt x="343" y="1335"/>
                </a:lnTo>
                <a:lnTo>
                  <a:pt x="338" y="1335"/>
                </a:lnTo>
                <a:lnTo>
                  <a:pt x="333" y="1341"/>
                </a:lnTo>
                <a:lnTo>
                  <a:pt x="338" y="1341"/>
                </a:lnTo>
                <a:lnTo>
                  <a:pt x="343" y="1335"/>
                </a:lnTo>
                <a:lnTo>
                  <a:pt x="2276" y="2364"/>
                </a:lnTo>
                <a:lnTo>
                  <a:pt x="327" y="1974"/>
                </a:lnTo>
                <a:lnTo>
                  <a:pt x="327" y="1990"/>
                </a:lnTo>
                <a:lnTo>
                  <a:pt x="333" y="1979"/>
                </a:lnTo>
                <a:lnTo>
                  <a:pt x="327" y="1974"/>
                </a:lnTo>
                <a:lnTo>
                  <a:pt x="2276" y="2364"/>
                </a:lnTo>
                <a:lnTo>
                  <a:pt x="333" y="1330"/>
                </a:lnTo>
                <a:lnTo>
                  <a:pt x="327" y="1330"/>
                </a:lnTo>
                <a:lnTo>
                  <a:pt x="322" y="1335"/>
                </a:lnTo>
                <a:lnTo>
                  <a:pt x="327" y="1335"/>
                </a:lnTo>
                <a:lnTo>
                  <a:pt x="333" y="1335"/>
                </a:lnTo>
                <a:lnTo>
                  <a:pt x="333" y="1330"/>
                </a:lnTo>
                <a:lnTo>
                  <a:pt x="2276" y="2364"/>
                </a:lnTo>
                <a:lnTo>
                  <a:pt x="463" y="1122"/>
                </a:lnTo>
                <a:lnTo>
                  <a:pt x="463" y="1128"/>
                </a:lnTo>
                <a:lnTo>
                  <a:pt x="468" y="1122"/>
                </a:lnTo>
                <a:lnTo>
                  <a:pt x="473" y="1117"/>
                </a:lnTo>
                <a:lnTo>
                  <a:pt x="478" y="1112"/>
                </a:lnTo>
                <a:lnTo>
                  <a:pt x="483" y="1112"/>
                </a:lnTo>
                <a:lnTo>
                  <a:pt x="483" y="1107"/>
                </a:lnTo>
                <a:lnTo>
                  <a:pt x="478" y="1112"/>
                </a:lnTo>
                <a:lnTo>
                  <a:pt x="468" y="1117"/>
                </a:lnTo>
                <a:lnTo>
                  <a:pt x="463" y="1122"/>
                </a:lnTo>
                <a:lnTo>
                  <a:pt x="2276" y="2364"/>
                </a:lnTo>
                <a:lnTo>
                  <a:pt x="447" y="1221"/>
                </a:lnTo>
                <a:lnTo>
                  <a:pt x="452" y="1221"/>
                </a:lnTo>
                <a:lnTo>
                  <a:pt x="457" y="1221"/>
                </a:lnTo>
                <a:lnTo>
                  <a:pt x="457" y="1216"/>
                </a:lnTo>
                <a:lnTo>
                  <a:pt x="463" y="1216"/>
                </a:lnTo>
                <a:lnTo>
                  <a:pt x="457" y="1211"/>
                </a:lnTo>
                <a:lnTo>
                  <a:pt x="452" y="1211"/>
                </a:lnTo>
                <a:lnTo>
                  <a:pt x="447" y="1216"/>
                </a:lnTo>
                <a:lnTo>
                  <a:pt x="447" y="1221"/>
                </a:lnTo>
                <a:lnTo>
                  <a:pt x="2276" y="2364"/>
                </a:lnTo>
                <a:lnTo>
                  <a:pt x="379" y="1320"/>
                </a:lnTo>
                <a:lnTo>
                  <a:pt x="385" y="1315"/>
                </a:lnTo>
                <a:lnTo>
                  <a:pt x="374" y="1315"/>
                </a:lnTo>
                <a:lnTo>
                  <a:pt x="374" y="1320"/>
                </a:lnTo>
                <a:lnTo>
                  <a:pt x="379" y="1320"/>
                </a:lnTo>
                <a:lnTo>
                  <a:pt x="2276" y="2364"/>
                </a:lnTo>
                <a:lnTo>
                  <a:pt x="379" y="1372"/>
                </a:lnTo>
                <a:lnTo>
                  <a:pt x="390" y="1366"/>
                </a:lnTo>
                <a:lnTo>
                  <a:pt x="390" y="1361"/>
                </a:lnTo>
                <a:lnTo>
                  <a:pt x="379" y="1372"/>
                </a:lnTo>
                <a:lnTo>
                  <a:pt x="2276" y="2364"/>
                </a:lnTo>
                <a:lnTo>
                  <a:pt x="395" y="1325"/>
                </a:lnTo>
                <a:lnTo>
                  <a:pt x="390" y="1320"/>
                </a:lnTo>
                <a:lnTo>
                  <a:pt x="385" y="1320"/>
                </a:lnTo>
                <a:lnTo>
                  <a:pt x="379" y="1325"/>
                </a:lnTo>
                <a:lnTo>
                  <a:pt x="374" y="1330"/>
                </a:lnTo>
                <a:lnTo>
                  <a:pt x="379" y="1330"/>
                </a:lnTo>
                <a:lnTo>
                  <a:pt x="374" y="1330"/>
                </a:lnTo>
                <a:lnTo>
                  <a:pt x="374" y="1335"/>
                </a:lnTo>
                <a:lnTo>
                  <a:pt x="379" y="1330"/>
                </a:lnTo>
                <a:lnTo>
                  <a:pt x="374" y="1335"/>
                </a:lnTo>
                <a:lnTo>
                  <a:pt x="379" y="1335"/>
                </a:lnTo>
                <a:lnTo>
                  <a:pt x="385" y="1335"/>
                </a:lnTo>
                <a:lnTo>
                  <a:pt x="385" y="1330"/>
                </a:lnTo>
                <a:lnTo>
                  <a:pt x="390" y="1330"/>
                </a:lnTo>
                <a:lnTo>
                  <a:pt x="390" y="1325"/>
                </a:lnTo>
                <a:lnTo>
                  <a:pt x="395" y="1325"/>
                </a:lnTo>
                <a:lnTo>
                  <a:pt x="2276" y="2364"/>
                </a:lnTo>
                <a:lnTo>
                  <a:pt x="395" y="1283"/>
                </a:lnTo>
                <a:lnTo>
                  <a:pt x="390" y="1278"/>
                </a:lnTo>
                <a:lnTo>
                  <a:pt x="385" y="1278"/>
                </a:lnTo>
                <a:lnTo>
                  <a:pt x="385" y="1283"/>
                </a:lnTo>
                <a:lnTo>
                  <a:pt x="379" y="1283"/>
                </a:lnTo>
                <a:lnTo>
                  <a:pt x="374" y="1283"/>
                </a:lnTo>
                <a:lnTo>
                  <a:pt x="369" y="1289"/>
                </a:lnTo>
                <a:lnTo>
                  <a:pt x="374" y="1289"/>
                </a:lnTo>
                <a:lnTo>
                  <a:pt x="369" y="1289"/>
                </a:lnTo>
                <a:lnTo>
                  <a:pt x="369" y="1294"/>
                </a:lnTo>
                <a:lnTo>
                  <a:pt x="369" y="1299"/>
                </a:lnTo>
                <a:lnTo>
                  <a:pt x="369" y="1294"/>
                </a:lnTo>
                <a:lnTo>
                  <a:pt x="369" y="1299"/>
                </a:lnTo>
                <a:lnTo>
                  <a:pt x="374" y="1299"/>
                </a:lnTo>
                <a:lnTo>
                  <a:pt x="369" y="1299"/>
                </a:lnTo>
                <a:lnTo>
                  <a:pt x="374" y="1299"/>
                </a:lnTo>
                <a:lnTo>
                  <a:pt x="379" y="1299"/>
                </a:lnTo>
                <a:lnTo>
                  <a:pt x="385" y="1299"/>
                </a:lnTo>
                <a:lnTo>
                  <a:pt x="390" y="1294"/>
                </a:lnTo>
                <a:lnTo>
                  <a:pt x="390" y="1289"/>
                </a:lnTo>
                <a:lnTo>
                  <a:pt x="395" y="1289"/>
                </a:lnTo>
                <a:lnTo>
                  <a:pt x="395" y="1283"/>
                </a:lnTo>
                <a:lnTo>
                  <a:pt x="2276" y="2364"/>
                </a:lnTo>
                <a:lnTo>
                  <a:pt x="270" y="1361"/>
                </a:lnTo>
                <a:lnTo>
                  <a:pt x="270" y="1356"/>
                </a:lnTo>
                <a:lnTo>
                  <a:pt x="260" y="1356"/>
                </a:lnTo>
                <a:lnTo>
                  <a:pt x="255" y="1361"/>
                </a:lnTo>
                <a:lnTo>
                  <a:pt x="250" y="1366"/>
                </a:lnTo>
                <a:lnTo>
                  <a:pt x="244" y="1372"/>
                </a:lnTo>
                <a:lnTo>
                  <a:pt x="239" y="1377"/>
                </a:lnTo>
                <a:lnTo>
                  <a:pt x="244" y="1377"/>
                </a:lnTo>
                <a:lnTo>
                  <a:pt x="239" y="1377"/>
                </a:lnTo>
                <a:lnTo>
                  <a:pt x="244" y="1377"/>
                </a:lnTo>
                <a:lnTo>
                  <a:pt x="239" y="1382"/>
                </a:lnTo>
                <a:lnTo>
                  <a:pt x="244" y="1377"/>
                </a:lnTo>
                <a:lnTo>
                  <a:pt x="250" y="1377"/>
                </a:lnTo>
                <a:lnTo>
                  <a:pt x="250" y="1382"/>
                </a:lnTo>
                <a:lnTo>
                  <a:pt x="250" y="1377"/>
                </a:lnTo>
                <a:lnTo>
                  <a:pt x="255" y="1377"/>
                </a:lnTo>
                <a:lnTo>
                  <a:pt x="255" y="1382"/>
                </a:lnTo>
                <a:lnTo>
                  <a:pt x="255" y="1377"/>
                </a:lnTo>
                <a:lnTo>
                  <a:pt x="265" y="1372"/>
                </a:lnTo>
                <a:lnTo>
                  <a:pt x="265" y="1366"/>
                </a:lnTo>
                <a:lnTo>
                  <a:pt x="270" y="1366"/>
                </a:lnTo>
                <a:lnTo>
                  <a:pt x="270" y="1361"/>
                </a:lnTo>
                <a:lnTo>
                  <a:pt x="2276" y="2364"/>
                </a:lnTo>
                <a:lnTo>
                  <a:pt x="255" y="1289"/>
                </a:lnTo>
                <a:lnTo>
                  <a:pt x="244" y="1294"/>
                </a:lnTo>
                <a:lnTo>
                  <a:pt x="234" y="1299"/>
                </a:lnTo>
                <a:lnTo>
                  <a:pt x="239" y="1299"/>
                </a:lnTo>
                <a:lnTo>
                  <a:pt x="255" y="1294"/>
                </a:lnTo>
                <a:lnTo>
                  <a:pt x="255" y="1289"/>
                </a:lnTo>
                <a:lnTo>
                  <a:pt x="2276" y="2364"/>
                </a:lnTo>
                <a:lnTo>
                  <a:pt x="286" y="1278"/>
                </a:lnTo>
                <a:lnTo>
                  <a:pt x="286" y="1273"/>
                </a:lnTo>
                <a:lnTo>
                  <a:pt x="281" y="1278"/>
                </a:lnTo>
                <a:lnTo>
                  <a:pt x="286" y="1278"/>
                </a:lnTo>
                <a:lnTo>
                  <a:pt x="2276" y="2364"/>
                </a:lnTo>
                <a:lnTo>
                  <a:pt x="270" y="1283"/>
                </a:lnTo>
                <a:lnTo>
                  <a:pt x="276" y="1283"/>
                </a:lnTo>
                <a:lnTo>
                  <a:pt x="276" y="1278"/>
                </a:lnTo>
                <a:lnTo>
                  <a:pt x="270" y="1283"/>
                </a:lnTo>
                <a:lnTo>
                  <a:pt x="270" y="1289"/>
                </a:lnTo>
                <a:lnTo>
                  <a:pt x="270" y="1283"/>
                </a:lnTo>
                <a:lnTo>
                  <a:pt x="2276" y="2364"/>
                </a:lnTo>
                <a:lnTo>
                  <a:pt x="286" y="1341"/>
                </a:lnTo>
                <a:lnTo>
                  <a:pt x="286" y="1335"/>
                </a:lnTo>
                <a:lnTo>
                  <a:pt x="281" y="1335"/>
                </a:lnTo>
                <a:lnTo>
                  <a:pt x="276" y="1346"/>
                </a:lnTo>
                <a:lnTo>
                  <a:pt x="270" y="1346"/>
                </a:lnTo>
                <a:lnTo>
                  <a:pt x="281" y="1346"/>
                </a:lnTo>
                <a:lnTo>
                  <a:pt x="286" y="1341"/>
                </a:lnTo>
                <a:lnTo>
                  <a:pt x="2276" y="2364"/>
                </a:lnTo>
                <a:lnTo>
                  <a:pt x="296" y="1278"/>
                </a:lnTo>
                <a:lnTo>
                  <a:pt x="302" y="1273"/>
                </a:lnTo>
                <a:lnTo>
                  <a:pt x="307" y="1273"/>
                </a:lnTo>
                <a:lnTo>
                  <a:pt x="307" y="1268"/>
                </a:lnTo>
                <a:lnTo>
                  <a:pt x="317" y="1263"/>
                </a:lnTo>
                <a:lnTo>
                  <a:pt x="307" y="1263"/>
                </a:lnTo>
                <a:lnTo>
                  <a:pt x="307" y="1257"/>
                </a:lnTo>
                <a:lnTo>
                  <a:pt x="296" y="1263"/>
                </a:lnTo>
                <a:lnTo>
                  <a:pt x="291" y="1268"/>
                </a:lnTo>
                <a:lnTo>
                  <a:pt x="286" y="1268"/>
                </a:lnTo>
                <a:lnTo>
                  <a:pt x="291" y="1268"/>
                </a:lnTo>
                <a:lnTo>
                  <a:pt x="291" y="1273"/>
                </a:lnTo>
                <a:lnTo>
                  <a:pt x="291" y="1268"/>
                </a:lnTo>
                <a:lnTo>
                  <a:pt x="291" y="1273"/>
                </a:lnTo>
                <a:lnTo>
                  <a:pt x="286" y="1278"/>
                </a:lnTo>
                <a:lnTo>
                  <a:pt x="291" y="1273"/>
                </a:lnTo>
                <a:lnTo>
                  <a:pt x="291" y="1278"/>
                </a:lnTo>
                <a:lnTo>
                  <a:pt x="291" y="1273"/>
                </a:lnTo>
                <a:lnTo>
                  <a:pt x="296" y="1278"/>
                </a:lnTo>
                <a:lnTo>
                  <a:pt x="2276" y="2364"/>
                </a:lnTo>
                <a:lnTo>
                  <a:pt x="213" y="1382"/>
                </a:lnTo>
                <a:lnTo>
                  <a:pt x="224" y="1377"/>
                </a:lnTo>
                <a:lnTo>
                  <a:pt x="224" y="1372"/>
                </a:lnTo>
                <a:lnTo>
                  <a:pt x="218" y="1372"/>
                </a:lnTo>
                <a:lnTo>
                  <a:pt x="213" y="1382"/>
                </a:lnTo>
                <a:lnTo>
                  <a:pt x="213" y="1377"/>
                </a:lnTo>
                <a:lnTo>
                  <a:pt x="213" y="1382"/>
                </a:lnTo>
                <a:lnTo>
                  <a:pt x="2276" y="2364"/>
                </a:lnTo>
                <a:lnTo>
                  <a:pt x="317" y="1351"/>
                </a:lnTo>
                <a:lnTo>
                  <a:pt x="296" y="1361"/>
                </a:lnTo>
                <a:lnTo>
                  <a:pt x="307" y="1356"/>
                </a:lnTo>
                <a:lnTo>
                  <a:pt x="317" y="1351"/>
                </a:lnTo>
                <a:lnTo>
                  <a:pt x="2276" y="2364"/>
                </a:lnTo>
                <a:lnTo>
                  <a:pt x="302" y="1341"/>
                </a:lnTo>
                <a:lnTo>
                  <a:pt x="307" y="1335"/>
                </a:lnTo>
                <a:lnTo>
                  <a:pt x="302" y="1335"/>
                </a:lnTo>
                <a:lnTo>
                  <a:pt x="296" y="1341"/>
                </a:lnTo>
                <a:lnTo>
                  <a:pt x="302" y="1341"/>
                </a:lnTo>
                <a:lnTo>
                  <a:pt x="2276" y="2364"/>
                </a:lnTo>
                <a:lnTo>
                  <a:pt x="353" y="1195"/>
                </a:lnTo>
                <a:lnTo>
                  <a:pt x="359" y="1195"/>
                </a:lnTo>
                <a:lnTo>
                  <a:pt x="364" y="1190"/>
                </a:lnTo>
                <a:lnTo>
                  <a:pt x="353" y="1195"/>
                </a:lnTo>
                <a:lnTo>
                  <a:pt x="2276" y="2364"/>
                </a:lnTo>
                <a:lnTo>
                  <a:pt x="343" y="2052"/>
                </a:lnTo>
                <a:lnTo>
                  <a:pt x="343" y="2057"/>
                </a:lnTo>
                <a:lnTo>
                  <a:pt x="343" y="2068"/>
                </a:lnTo>
                <a:lnTo>
                  <a:pt x="343" y="2052"/>
                </a:lnTo>
                <a:lnTo>
                  <a:pt x="2276" y="2364"/>
                </a:lnTo>
                <a:lnTo>
                  <a:pt x="322" y="1964"/>
                </a:lnTo>
                <a:lnTo>
                  <a:pt x="322" y="1979"/>
                </a:lnTo>
                <a:lnTo>
                  <a:pt x="322" y="1974"/>
                </a:lnTo>
                <a:lnTo>
                  <a:pt x="322" y="1964"/>
                </a:lnTo>
                <a:lnTo>
                  <a:pt x="2276" y="2364"/>
                </a:lnTo>
                <a:lnTo>
                  <a:pt x="348" y="1289"/>
                </a:lnTo>
                <a:lnTo>
                  <a:pt x="348" y="1283"/>
                </a:lnTo>
                <a:lnTo>
                  <a:pt x="343" y="1289"/>
                </a:lnTo>
                <a:lnTo>
                  <a:pt x="348" y="1289"/>
                </a:lnTo>
                <a:lnTo>
                  <a:pt x="2276" y="2364"/>
                </a:lnTo>
                <a:lnTo>
                  <a:pt x="624" y="1122"/>
                </a:lnTo>
                <a:lnTo>
                  <a:pt x="624" y="1128"/>
                </a:lnTo>
                <a:lnTo>
                  <a:pt x="634" y="1122"/>
                </a:lnTo>
                <a:lnTo>
                  <a:pt x="629" y="1122"/>
                </a:lnTo>
                <a:lnTo>
                  <a:pt x="624" y="1122"/>
                </a:lnTo>
                <a:lnTo>
                  <a:pt x="2276" y="2364"/>
                </a:lnTo>
                <a:lnTo>
                  <a:pt x="779" y="1091"/>
                </a:lnTo>
                <a:lnTo>
                  <a:pt x="785" y="1086"/>
                </a:lnTo>
                <a:lnTo>
                  <a:pt x="790" y="1081"/>
                </a:lnTo>
                <a:lnTo>
                  <a:pt x="790" y="1076"/>
                </a:lnTo>
                <a:lnTo>
                  <a:pt x="785" y="1081"/>
                </a:lnTo>
                <a:lnTo>
                  <a:pt x="779" y="1091"/>
                </a:lnTo>
                <a:lnTo>
                  <a:pt x="779" y="1086"/>
                </a:lnTo>
                <a:lnTo>
                  <a:pt x="779" y="1091"/>
                </a:lnTo>
                <a:lnTo>
                  <a:pt x="2276" y="2364"/>
                </a:lnTo>
                <a:lnTo>
                  <a:pt x="790" y="1107"/>
                </a:lnTo>
                <a:lnTo>
                  <a:pt x="790" y="1102"/>
                </a:lnTo>
                <a:lnTo>
                  <a:pt x="790" y="1096"/>
                </a:lnTo>
                <a:lnTo>
                  <a:pt x="779" y="1102"/>
                </a:lnTo>
                <a:lnTo>
                  <a:pt x="769" y="1112"/>
                </a:lnTo>
                <a:lnTo>
                  <a:pt x="769" y="1117"/>
                </a:lnTo>
                <a:lnTo>
                  <a:pt x="779" y="1112"/>
                </a:lnTo>
                <a:lnTo>
                  <a:pt x="779" y="1117"/>
                </a:lnTo>
                <a:lnTo>
                  <a:pt x="790" y="1107"/>
                </a:lnTo>
                <a:lnTo>
                  <a:pt x="2276" y="2364"/>
                </a:lnTo>
                <a:lnTo>
                  <a:pt x="785" y="317"/>
                </a:lnTo>
                <a:lnTo>
                  <a:pt x="790" y="317"/>
                </a:lnTo>
                <a:lnTo>
                  <a:pt x="790" y="312"/>
                </a:lnTo>
                <a:lnTo>
                  <a:pt x="785" y="317"/>
                </a:lnTo>
                <a:lnTo>
                  <a:pt x="2276" y="2364"/>
                </a:lnTo>
                <a:lnTo>
                  <a:pt x="686" y="1242"/>
                </a:lnTo>
                <a:lnTo>
                  <a:pt x="691" y="1237"/>
                </a:lnTo>
                <a:lnTo>
                  <a:pt x="696" y="1231"/>
                </a:lnTo>
                <a:lnTo>
                  <a:pt x="686" y="1242"/>
                </a:lnTo>
                <a:lnTo>
                  <a:pt x="2276" y="2364"/>
                </a:lnTo>
                <a:lnTo>
                  <a:pt x="722" y="1133"/>
                </a:lnTo>
                <a:lnTo>
                  <a:pt x="707" y="1138"/>
                </a:lnTo>
                <a:lnTo>
                  <a:pt x="712" y="1138"/>
                </a:lnTo>
                <a:lnTo>
                  <a:pt x="707" y="1143"/>
                </a:lnTo>
                <a:lnTo>
                  <a:pt x="696" y="1143"/>
                </a:lnTo>
                <a:lnTo>
                  <a:pt x="686" y="1148"/>
                </a:lnTo>
                <a:lnTo>
                  <a:pt x="681" y="1153"/>
                </a:lnTo>
                <a:lnTo>
                  <a:pt x="686" y="1153"/>
                </a:lnTo>
                <a:lnTo>
                  <a:pt x="676" y="1159"/>
                </a:lnTo>
                <a:lnTo>
                  <a:pt x="681" y="1159"/>
                </a:lnTo>
                <a:lnTo>
                  <a:pt x="686" y="1159"/>
                </a:lnTo>
                <a:lnTo>
                  <a:pt x="686" y="1164"/>
                </a:lnTo>
                <a:lnTo>
                  <a:pt x="686" y="1159"/>
                </a:lnTo>
                <a:lnTo>
                  <a:pt x="702" y="1148"/>
                </a:lnTo>
                <a:lnTo>
                  <a:pt x="707" y="1143"/>
                </a:lnTo>
                <a:lnTo>
                  <a:pt x="712" y="1143"/>
                </a:lnTo>
                <a:lnTo>
                  <a:pt x="722" y="1133"/>
                </a:lnTo>
                <a:lnTo>
                  <a:pt x="2276" y="2364"/>
                </a:lnTo>
                <a:lnTo>
                  <a:pt x="728" y="1081"/>
                </a:lnTo>
                <a:lnTo>
                  <a:pt x="728" y="1076"/>
                </a:lnTo>
                <a:lnTo>
                  <a:pt x="733" y="1065"/>
                </a:lnTo>
                <a:lnTo>
                  <a:pt x="728" y="1065"/>
                </a:lnTo>
                <a:lnTo>
                  <a:pt x="728" y="1070"/>
                </a:lnTo>
                <a:lnTo>
                  <a:pt x="722" y="1076"/>
                </a:lnTo>
                <a:lnTo>
                  <a:pt x="712" y="1076"/>
                </a:lnTo>
                <a:lnTo>
                  <a:pt x="712" y="1081"/>
                </a:lnTo>
                <a:lnTo>
                  <a:pt x="717" y="1081"/>
                </a:lnTo>
                <a:lnTo>
                  <a:pt x="722" y="1081"/>
                </a:lnTo>
                <a:lnTo>
                  <a:pt x="728" y="1081"/>
                </a:lnTo>
                <a:lnTo>
                  <a:pt x="2276" y="2364"/>
                </a:lnTo>
                <a:lnTo>
                  <a:pt x="790" y="966"/>
                </a:lnTo>
                <a:lnTo>
                  <a:pt x="785" y="972"/>
                </a:lnTo>
                <a:lnTo>
                  <a:pt x="790" y="972"/>
                </a:lnTo>
                <a:lnTo>
                  <a:pt x="790" y="966"/>
                </a:lnTo>
                <a:lnTo>
                  <a:pt x="2276" y="2364"/>
                </a:lnTo>
                <a:lnTo>
                  <a:pt x="785" y="302"/>
                </a:lnTo>
                <a:lnTo>
                  <a:pt x="790" y="296"/>
                </a:lnTo>
                <a:lnTo>
                  <a:pt x="785" y="296"/>
                </a:lnTo>
                <a:lnTo>
                  <a:pt x="785" y="302"/>
                </a:lnTo>
                <a:lnTo>
                  <a:pt x="2276" y="2364"/>
                </a:lnTo>
                <a:lnTo>
                  <a:pt x="800" y="707"/>
                </a:lnTo>
                <a:lnTo>
                  <a:pt x="800" y="702"/>
                </a:lnTo>
                <a:lnTo>
                  <a:pt x="805" y="696"/>
                </a:lnTo>
                <a:lnTo>
                  <a:pt x="800" y="702"/>
                </a:lnTo>
                <a:lnTo>
                  <a:pt x="800" y="707"/>
                </a:lnTo>
                <a:lnTo>
                  <a:pt x="2276" y="2364"/>
                </a:lnTo>
                <a:lnTo>
                  <a:pt x="800" y="494"/>
                </a:lnTo>
                <a:lnTo>
                  <a:pt x="795" y="499"/>
                </a:lnTo>
                <a:lnTo>
                  <a:pt x="795" y="504"/>
                </a:lnTo>
                <a:lnTo>
                  <a:pt x="795" y="499"/>
                </a:lnTo>
                <a:lnTo>
                  <a:pt x="800" y="499"/>
                </a:lnTo>
                <a:lnTo>
                  <a:pt x="805" y="499"/>
                </a:lnTo>
                <a:lnTo>
                  <a:pt x="805" y="494"/>
                </a:lnTo>
                <a:lnTo>
                  <a:pt x="805" y="489"/>
                </a:lnTo>
                <a:lnTo>
                  <a:pt x="800" y="494"/>
                </a:lnTo>
                <a:lnTo>
                  <a:pt x="2276" y="2364"/>
                </a:lnTo>
                <a:lnTo>
                  <a:pt x="800" y="416"/>
                </a:lnTo>
                <a:lnTo>
                  <a:pt x="795" y="421"/>
                </a:lnTo>
                <a:lnTo>
                  <a:pt x="805" y="416"/>
                </a:lnTo>
                <a:lnTo>
                  <a:pt x="805" y="411"/>
                </a:lnTo>
                <a:lnTo>
                  <a:pt x="800" y="416"/>
                </a:lnTo>
                <a:lnTo>
                  <a:pt x="2276" y="2364"/>
                </a:lnTo>
                <a:lnTo>
                  <a:pt x="800" y="582"/>
                </a:lnTo>
                <a:lnTo>
                  <a:pt x="800" y="577"/>
                </a:lnTo>
                <a:lnTo>
                  <a:pt x="795" y="582"/>
                </a:lnTo>
                <a:lnTo>
                  <a:pt x="790" y="587"/>
                </a:lnTo>
                <a:lnTo>
                  <a:pt x="795" y="587"/>
                </a:lnTo>
                <a:lnTo>
                  <a:pt x="790" y="587"/>
                </a:lnTo>
                <a:lnTo>
                  <a:pt x="795" y="587"/>
                </a:lnTo>
                <a:lnTo>
                  <a:pt x="790" y="587"/>
                </a:lnTo>
                <a:lnTo>
                  <a:pt x="795" y="587"/>
                </a:lnTo>
                <a:lnTo>
                  <a:pt x="800" y="582"/>
                </a:lnTo>
                <a:lnTo>
                  <a:pt x="2276" y="2364"/>
                </a:lnTo>
                <a:lnTo>
                  <a:pt x="795" y="587"/>
                </a:lnTo>
                <a:lnTo>
                  <a:pt x="795" y="582"/>
                </a:lnTo>
                <a:lnTo>
                  <a:pt x="800" y="582"/>
                </a:lnTo>
                <a:lnTo>
                  <a:pt x="795" y="587"/>
                </a:lnTo>
                <a:lnTo>
                  <a:pt x="2276" y="2364"/>
                </a:lnTo>
                <a:lnTo>
                  <a:pt x="483" y="1299"/>
                </a:lnTo>
                <a:lnTo>
                  <a:pt x="489" y="1294"/>
                </a:lnTo>
                <a:lnTo>
                  <a:pt x="489" y="1289"/>
                </a:lnTo>
                <a:lnTo>
                  <a:pt x="483" y="1289"/>
                </a:lnTo>
                <a:lnTo>
                  <a:pt x="478" y="1294"/>
                </a:lnTo>
                <a:lnTo>
                  <a:pt x="473" y="1299"/>
                </a:lnTo>
                <a:lnTo>
                  <a:pt x="478" y="1294"/>
                </a:lnTo>
                <a:lnTo>
                  <a:pt x="478" y="1299"/>
                </a:lnTo>
                <a:lnTo>
                  <a:pt x="483" y="1294"/>
                </a:lnTo>
                <a:lnTo>
                  <a:pt x="483" y="1299"/>
                </a:lnTo>
                <a:lnTo>
                  <a:pt x="2276" y="2364"/>
                </a:lnTo>
                <a:lnTo>
                  <a:pt x="468" y="1278"/>
                </a:lnTo>
                <a:lnTo>
                  <a:pt x="468" y="1273"/>
                </a:lnTo>
                <a:lnTo>
                  <a:pt x="473" y="1273"/>
                </a:lnTo>
                <a:lnTo>
                  <a:pt x="473" y="1268"/>
                </a:lnTo>
                <a:lnTo>
                  <a:pt x="468" y="1263"/>
                </a:lnTo>
                <a:lnTo>
                  <a:pt x="457" y="1268"/>
                </a:lnTo>
                <a:lnTo>
                  <a:pt x="452" y="1273"/>
                </a:lnTo>
                <a:lnTo>
                  <a:pt x="452" y="1278"/>
                </a:lnTo>
                <a:lnTo>
                  <a:pt x="447" y="1283"/>
                </a:lnTo>
                <a:lnTo>
                  <a:pt x="452" y="1283"/>
                </a:lnTo>
                <a:lnTo>
                  <a:pt x="457" y="1283"/>
                </a:lnTo>
                <a:lnTo>
                  <a:pt x="457" y="1289"/>
                </a:lnTo>
                <a:lnTo>
                  <a:pt x="463" y="1289"/>
                </a:lnTo>
                <a:lnTo>
                  <a:pt x="468" y="1283"/>
                </a:lnTo>
                <a:lnTo>
                  <a:pt x="468" y="1278"/>
                </a:lnTo>
                <a:lnTo>
                  <a:pt x="2276" y="2364"/>
                </a:lnTo>
                <a:lnTo>
                  <a:pt x="515" y="1242"/>
                </a:lnTo>
                <a:lnTo>
                  <a:pt x="525" y="1237"/>
                </a:lnTo>
                <a:lnTo>
                  <a:pt x="530" y="1231"/>
                </a:lnTo>
                <a:lnTo>
                  <a:pt x="530" y="1226"/>
                </a:lnTo>
                <a:lnTo>
                  <a:pt x="515" y="1231"/>
                </a:lnTo>
                <a:lnTo>
                  <a:pt x="504" y="1242"/>
                </a:lnTo>
                <a:lnTo>
                  <a:pt x="509" y="1242"/>
                </a:lnTo>
                <a:lnTo>
                  <a:pt x="504" y="1247"/>
                </a:lnTo>
                <a:lnTo>
                  <a:pt x="515" y="1242"/>
                </a:lnTo>
                <a:lnTo>
                  <a:pt x="2276" y="2364"/>
                </a:lnTo>
                <a:lnTo>
                  <a:pt x="457" y="1372"/>
                </a:lnTo>
                <a:lnTo>
                  <a:pt x="463" y="1372"/>
                </a:lnTo>
                <a:lnTo>
                  <a:pt x="463" y="1366"/>
                </a:lnTo>
                <a:lnTo>
                  <a:pt x="457" y="1372"/>
                </a:lnTo>
                <a:lnTo>
                  <a:pt x="2276" y="2364"/>
                </a:lnTo>
                <a:lnTo>
                  <a:pt x="494" y="1330"/>
                </a:lnTo>
                <a:lnTo>
                  <a:pt x="499" y="1325"/>
                </a:lnTo>
                <a:lnTo>
                  <a:pt x="483" y="1335"/>
                </a:lnTo>
                <a:lnTo>
                  <a:pt x="483" y="1330"/>
                </a:lnTo>
                <a:lnTo>
                  <a:pt x="489" y="1330"/>
                </a:lnTo>
                <a:lnTo>
                  <a:pt x="483" y="1335"/>
                </a:lnTo>
                <a:lnTo>
                  <a:pt x="494" y="1330"/>
                </a:lnTo>
                <a:lnTo>
                  <a:pt x="2276" y="2364"/>
                </a:lnTo>
                <a:lnTo>
                  <a:pt x="437" y="1133"/>
                </a:lnTo>
                <a:lnTo>
                  <a:pt x="431" y="1133"/>
                </a:lnTo>
                <a:lnTo>
                  <a:pt x="431" y="1138"/>
                </a:lnTo>
                <a:lnTo>
                  <a:pt x="431" y="1133"/>
                </a:lnTo>
                <a:lnTo>
                  <a:pt x="431" y="1138"/>
                </a:lnTo>
                <a:lnTo>
                  <a:pt x="431" y="1133"/>
                </a:lnTo>
                <a:lnTo>
                  <a:pt x="437" y="1133"/>
                </a:lnTo>
                <a:lnTo>
                  <a:pt x="2276" y="2364"/>
                </a:lnTo>
                <a:lnTo>
                  <a:pt x="457" y="1257"/>
                </a:lnTo>
                <a:lnTo>
                  <a:pt x="463" y="1257"/>
                </a:lnTo>
                <a:lnTo>
                  <a:pt x="463" y="1252"/>
                </a:lnTo>
                <a:lnTo>
                  <a:pt x="457" y="1252"/>
                </a:lnTo>
                <a:lnTo>
                  <a:pt x="457" y="1257"/>
                </a:lnTo>
                <a:lnTo>
                  <a:pt x="457" y="1252"/>
                </a:lnTo>
                <a:lnTo>
                  <a:pt x="457" y="1257"/>
                </a:lnTo>
                <a:lnTo>
                  <a:pt x="2276" y="2364"/>
                </a:lnTo>
                <a:lnTo>
                  <a:pt x="473" y="1283"/>
                </a:lnTo>
                <a:lnTo>
                  <a:pt x="478" y="1283"/>
                </a:lnTo>
                <a:lnTo>
                  <a:pt x="483" y="1278"/>
                </a:lnTo>
                <a:lnTo>
                  <a:pt x="483" y="1273"/>
                </a:lnTo>
                <a:lnTo>
                  <a:pt x="478" y="1273"/>
                </a:lnTo>
                <a:lnTo>
                  <a:pt x="468" y="1283"/>
                </a:lnTo>
                <a:lnTo>
                  <a:pt x="473" y="1283"/>
                </a:lnTo>
                <a:lnTo>
                  <a:pt x="2276" y="2364"/>
                </a:lnTo>
                <a:lnTo>
                  <a:pt x="416" y="1315"/>
                </a:lnTo>
                <a:lnTo>
                  <a:pt x="411" y="1315"/>
                </a:lnTo>
                <a:lnTo>
                  <a:pt x="411" y="1320"/>
                </a:lnTo>
                <a:lnTo>
                  <a:pt x="416" y="1315"/>
                </a:lnTo>
                <a:lnTo>
                  <a:pt x="2276" y="2364"/>
                </a:lnTo>
                <a:lnTo>
                  <a:pt x="499" y="1346"/>
                </a:lnTo>
                <a:lnTo>
                  <a:pt x="504" y="1346"/>
                </a:lnTo>
                <a:lnTo>
                  <a:pt x="499" y="1341"/>
                </a:lnTo>
                <a:lnTo>
                  <a:pt x="494" y="1346"/>
                </a:lnTo>
                <a:lnTo>
                  <a:pt x="499" y="1346"/>
                </a:lnTo>
                <a:lnTo>
                  <a:pt x="2276" y="2364"/>
                </a:lnTo>
                <a:lnTo>
                  <a:pt x="587" y="1221"/>
                </a:lnTo>
                <a:lnTo>
                  <a:pt x="598" y="1221"/>
                </a:lnTo>
                <a:lnTo>
                  <a:pt x="603" y="1211"/>
                </a:lnTo>
                <a:lnTo>
                  <a:pt x="598" y="1211"/>
                </a:lnTo>
                <a:lnTo>
                  <a:pt x="592" y="1221"/>
                </a:lnTo>
                <a:lnTo>
                  <a:pt x="587" y="1221"/>
                </a:lnTo>
                <a:lnTo>
                  <a:pt x="2276" y="2364"/>
                </a:lnTo>
                <a:lnTo>
                  <a:pt x="187" y="1335"/>
                </a:lnTo>
                <a:lnTo>
                  <a:pt x="192" y="1335"/>
                </a:lnTo>
                <a:lnTo>
                  <a:pt x="192" y="1341"/>
                </a:lnTo>
                <a:lnTo>
                  <a:pt x="192" y="1335"/>
                </a:lnTo>
                <a:lnTo>
                  <a:pt x="192" y="1341"/>
                </a:lnTo>
                <a:lnTo>
                  <a:pt x="192" y="1335"/>
                </a:lnTo>
                <a:lnTo>
                  <a:pt x="192" y="1341"/>
                </a:lnTo>
                <a:lnTo>
                  <a:pt x="198" y="1335"/>
                </a:lnTo>
                <a:lnTo>
                  <a:pt x="198" y="1341"/>
                </a:lnTo>
                <a:lnTo>
                  <a:pt x="198" y="1335"/>
                </a:lnTo>
                <a:lnTo>
                  <a:pt x="203" y="1335"/>
                </a:lnTo>
                <a:lnTo>
                  <a:pt x="208" y="1335"/>
                </a:lnTo>
                <a:lnTo>
                  <a:pt x="208" y="1325"/>
                </a:lnTo>
                <a:lnTo>
                  <a:pt x="213" y="1330"/>
                </a:lnTo>
                <a:lnTo>
                  <a:pt x="208" y="1325"/>
                </a:lnTo>
                <a:lnTo>
                  <a:pt x="213" y="1325"/>
                </a:lnTo>
                <a:lnTo>
                  <a:pt x="213" y="1320"/>
                </a:lnTo>
                <a:lnTo>
                  <a:pt x="208" y="1320"/>
                </a:lnTo>
                <a:lnTo>
                  <a:pt x="213" y="1320"/>
                </a:lnTo>
                <a:lnTo>
                  <a:pt x="208" y="1320"/>
                </a:lnTo>
                <a:lnTo>
                  <a:pt x="208" y="1315"/>
                </a:lnTo>
                <a:lnTo>
                  <a:pt x="203" y="1315"/>
                </a:lnTo>
                <a:lnTo>
                  <a:pt x="198" y="1315"/>
                </a:lnTo>
                <a:lnTo>
                  <a:pt x="198" y="1320"/>
                </a:lnTo>
                <a:lnTo>
                  <a:pt x="198" y="1315"/>
                </a:lnTo>
                <a:lnTo>
                  <a:pt x="192" y="1320"/>
                </a:lnTo>
                <a:lnTo>
                  <a:pt x="187" y="1320"/>
                </a:lnTo>
                <a:lnTo>
                  <a:pt x="187" y="1325"/>
                </a:lnTo>
                <a:lnTo>
                  <a:pt x="182" y="1330"/>
                </a:lnTo>
                <a:lnTo>
                  <a:pt x="187" y="1330"/>
                </a:lnTo>
                <a:lnTo>
                  <a:pt x="182" y="1330"/>
                </a:lnTo>
                <a:lnTo>
                  <a:pt x="187" y="1330"/>
                </a:lnTo>
                <a:lnTo>
                  <a:pt x="182" y="1335"/>
                </a:lnTo>
                <a:lnTo>
                  <a:pt x="187" y="1330"/>
                </a:lnTo>
                <a:lnTo>
                  <a:pt x="182" y="1335"/>
                </a:lnTo>
                <a:lnTo>
                  <a:pt x="187" y="1335"/>
                </a:lnTo>
                <a:lnTo>
                  <a:pt x="182" y="1335"/>
                </a:lnTo>
                <a:lnTo>
                  <a:pt x="187" y="1335"/>
                </a:lnTo>
                <a:lnTo>
                  <a:pt x="2276" y="2364"/>
                </a:lnTo>
                <a:lnTo>
                  <a:pt x="613" y="1148"/>
                </a:lnTo>
                <a:lnTo>
                  <a:pt x="608" y="1148"/>
                </a:lnTo>
                <a:lnTo>
                  <a:pt x="608" y="1153"/>
                </a:lnTo>
                <a:lnTo>
                  <a:pt x="613" y="1148"/>
                </a:lnTo>
                <a:lnTo>
                  <a:pt x="2276" y="2364"/>
                </a:lnTo>
                <a:lnTo>
                  <a:pt x="530" y="1252"/>
                </a:lnTo>
                <a:lnTo>
                  <a:pt x="535" y="1252"/>
                </a:lnTo>
                <a:lnTo>
                  <a:pt x="541" y="1247"/>
                </a:lnTo>
                <a:lnTo>
                  <a:pt x="541" y="1242"/>
                </a:lnTo>
                <a:lnTo>
                  <a:pt x="530" y="1252"/>
                </a:lnTo>
                <a:lnTo>
                  <a:pt x="2276" y="2364"/>
                </a:lnTo>
                <a:lnTo>
                  <a:pt x="805" y="655"/>
                </a:lnTo>
                <a:lnTo>
                  <a:pt x="800" y="660"/>
                </a:lnTo>
                <a:lnTo>
                  <a:pt x="800" y="655"/>
                </a:lnTo>
                <a:lnTo>
                  <a:pt x="805" y="655"/>
                </a:lnTo>
                <a:lnTo>
                  <a:pt x="2276" y="2364"/>
                </a:lnTo>
                <a:lnTo>
                  <a:pt x="629" y="1128"/>
                </a:lnTo>
                <a:lnTo>
                  <a:pt x="624" y="1128"/>
                </a:lnTo>
                <a:lnTo>
                  <a:pt x="624" y="1133"/>
                </a:lnTo>
                <a:lnTo>
                  <a:pt x="629" y="1128"/>
                </a:lnTo>
                <a:lnTo>
                  <a:pt x="2276" y="2364"/>
                </a:lnTo>
                <a:lnTo>
                  <a:pt x="733" y="1133"/>
                </a:lnTo>
                <a:lnTo>
                  <a:pt x="738" y="1128"/>
                </a:lnTo>
                <a:lnTo>
                  <a:pt x="733" y="1128"/>
                </a:lnTo>
                <a:lnTo>
                  <a:pt x="728" y="1133"/>
                </a:lnTo>
                <a:lnTo>
                  <a:pt x="733" y="1133"/>
                </a:lnTo>
                <a:lnTo>
                  <a:pt x="2276" y="2364"/>
                </a:lnTo>
                <a:lnTo>
                  <a:pt x="608" y="1195"/>
                </a:lnTo>
                <a:lnTo>
                  <a:pt x="603" y="1200"/>
                </a:lnTo>
                <a:lnTo>
                  <a:pt x="608" y="1200"/>
                </a:lnTo>
                <a:lnTo>
                  <a:pt x="603" y="1200"/>
                </a:lnTo>
                <a:lnTo>
                  <a:pt x="608" y="1195"/>
                </a:lnTo>
                <a:lnTo>
                  <a:pt x="2276" y="2364"/>
                </a:lnTo>
                <a:lnTo>
                  <a:pt x="582" y="1221"/>
                </a:lnTo>
                <a:lnTo>
                  <a:pt x="577" y="1221"/>
                </a:lnTo>
                <a:lnTo>
                  <a:pt x="566" y="1231"/>
                </a:lnTo>
                <a:lnTo>
                  <a:pt x="572" y="1231"/>
                </a:lnTo>
                <a:lnTo>
                  <a:pt x="582" y="1226"/>
                </a:lnTo>
                <a:lnTo>
                  <a:pt x="582" y="1221"/>
                </a:lnTo>
                <a:lnTo>
                  <a:pt x="2276" y="2364"/>
                </a:lnTo>
                <a:lnTo>
                  <a:pt x="629" y="1179"/>
                </a:lnTo>
                <a:lnTo>
                  <a:pt x="629" y="1174"/>
                </a:lnTo>
                <a:lnTo>
                  <a:pt x="618" y="1179"/>
                </a:lnTo>
                <a:lnTo>
                  <a:pt x="618" y="1185"/>
                </a:lnTo>
                <a:lnTo>
                  <a:pt x="624" y="1179"/>
                </a:lnTo>
                <a:lnTo>
                  <a:pt x="624" y="1185"/>
                </a:lnTo>
                <a:lnTo>
                  <a:pt x="624" y="1179"/>
                </a:lnTo>
                <a:lnTo>
                  <a:pt x="629" y="1179"/>
                </a:lnTo>
                <a:lnTo>
                  <a:pt x="2276" y="2364"/>
                </a:lnTo>
                <a:lnTo>
                  <a:pt x="3912" y="192"/>
                </a:lnTo>
                <a:lnTo>
                  <a:pt x="3912" y="187"/>
                </a:lnTo>
                <a:lnTo>
                  <a:pt x="3907" y="182"/>
                </a:lnTo>
                <a:lnTo>
                  <a:pt x="3902" y="182"/>
                </a:lnTo>
                <a:lnTo>
                  <a:pt x="3902" y="187"/>
                </a:lnTo>
                <a:lnTo>
                  <a:pt x="3907" y="192"/>
                </a:lnTo>
                <a:lnTo>
                  <a:pt x="3912" y="192"/>
                </a:lnTo>
                <a:lnTo>
                  <a:pt x="2276" y="2364"/>
                </a:lnTo>
                <a:lnTo>
                  <a:pt x="3886" y="130"/>
                </a:lnTo>
                <a:lnTo>
                  <a:pt x="3886" y="125"/>
                </a:lnTo>
                <a:lnTo>
                  <a:pt x="3881" y="130"/>
                </a:lnTo>
                <a:lnTo>
                  <a:pt x="3886" y="130"/>
                </a:lnTo>
                <a:lnTo>
                  <a:pt x="2276" y="2364"/>
                </a:lnTo>
                <a:lnTo>
                  <a:pt x="3860" y="109"/>
                </a:lnTo>
                <a:lnTo>
                  <a:pt x="3860" y="104"/>
                </a:lnTo>
                <a:lnTo>
                  <a:pt x="3865" y="104"/>
                </a:lnTo>
                <a:lnTo>
                  <a:pt x="3865" y="109"/>
                </a:lnTo>
                <a:lnTo>
                  <a:pt x="3865" y="114"/>
                </a:lnTo>
                <a:lnTo>
                  <a:pt x="3871" y="109"/>
                </a:lnTo>
                <a:lnTo>
                  <a:pt x="3871" y="114"/>
                </a:lnTo>
                <a:lnTo>
                  <a:pt x="3871" y="109"/>
                </a:lnTo>
                <a:lnTo>
                  <a:pt x="3876" y="109"/>
                </a:lnTo>
                <a:lnTo>
                  <a:pt x="3871" y="109"/>
                </a:lnTo>
                <a:lnTo>
                  <a:pt x="3876" y="104"/>
                </a:lnTo>
                <a:lnTo>
                  <a:pt x="3871" y="104"/>
                </a:lnTo>
                <a:lnTo>
                  <a:pt x="3865" y="99"/>
                </a:lnTo>
                <a:lnTo>
                  <a:pt x="3860" y="104"/>
                </a:lnTo>
                <a:lnTo>
                  <a:pt x="3855" y="104"/>
                </a:lnTo>
                <a:lnTo>
                  <a:pt x="3860" y="109"/>
                </a:lnTo>
                <a:lnTo>
                  <a:pt x="2276" y="2364"/>
                </a:lnTo>
                <a:lnTo>
                  <a:pt x="3840" y="89"/>
                </a:lnTo>
                <a:lnTo>
                  <a:pt x="3845" y="89"/>
                </a:lnTo>
                <a:lnTo>
                  <a:pt x="3845" y="83"/>
                </a:lnTo>
                <a:lnTo>
                  <a:pt x="3845" y="78"/>
                </a:lnTo>
                <a:lnTo>
                  <a:pt x="3840" y="78"/>
                </a:lnTo>
                <a:lnTo>
                  <a:pt x="3834" y="89"/>
                </a:lnTo>
                <a:lnTo>
                  <a:pt x="3840" y="89"/>
                </a:lnTo>
                <a:lnTo>
                  <a:pt x="2276" y="2364"/>
                </a:lnTo>
                <a:lnTo>
                  <a:pt x="3798" y="57"/>
                </a:lnTo>
                <a:lnTo>
                  <a:pt x="3803" y="52"/>
                </a:lnTo>
                <a:lnTo>
                  <a:pt x="3803" y="57"/>
                </a:lnTo>
                <a:lnTo>
                  <a:pt x="3808" y="52"/>
                </a:lnTo>
                <a:lnTo>
                  <a:pt x="3814" y="52"/>
                </a:lnTo>
                <a:lnTo>
                  <a:pt x="3814" y="47"/>
                </a:lnTo>
                <a:lnTo>
                  <a:pt x="3819" y="42"/>
                </a:lnTo>
                <a:lnTo>
                  <a:pt x="3814" y="42"/>
                </a:lnTo>
                <a:lnTo>
                  <a:pt x="3819" y="37"/>
                </a:lnTo>
                <a:lnTo>
                  <a:pt x="3814" y="37"/>
                </a:lnTo>
                <a:lnTo>
                  <a:pt x="3819" y="31"/>
                </a:lnTo>
                <a:lnTo>
                  <a:pt x="3814" y="37"/>
                </a:lnTo>
                <a:lnTo>
                  <a:pt x="3814" y="31"/>
                </a:lnTo>
                <a:lnTo>
                  <a:pt x="3808" y="37"/>
                </a:lnTo>
                <a:lnTo>
                  <a:pt x="3803" y="37"/>
                </a:lnTo>
                <a:lnTo>
                  <a:pt x="3803" y="42"/>
                </a:lnTo>
                <a:lnTo>
                  <a:pt x="3798" y="42"/>
                </a:lnTo>
                <a:lnTo>
                  <a:pt x="3798" y="47"/>
                </a:lnTo>
                <a:lnTo>
                  <a:pt x="3798" y="52"/>
                </a:lnTo>
                <a:lnTo>
                  <a:pt x="3798" y="57"/>
                </a:lnTo>
                <a:lnTo>
                  <a:pt x="2276" y="2364"/>
                </a:lnTo>
                <a:lnTo>
                  <a:pt x="3829" y="156"/>
                </a:lnTo>
                <a:lnTo>
                  <a:pt x="3829" y="151"/>
                </a:lnTo>
                <a:lnTo>
                  <a:pt x="3834" y="151"/>
                </a:lnTo>
                <a:lnTo>
                  <a:pt x="3829" y="146"/>
                </a:lnTo>
                <a:lnTo>
                  <a:pt x="3834" y="146"/>
                </a:lnTo>
                <a:lnTo>
                  <a:pt x="3829" y="146"/>
                </a:lnTo>
                <a:lnTo>
                  <a:pt x="3829" y="140"/>
                </a:lnTo>
                <a:lnTo>
                  <a:pt x="3824" y="146"/>
                </a:lnTo>
                <a:lnTo>
                  <a:pt x="3824" y="151"/>
                </a:lnTo>
                <a:lnTo>
                  <a:pt x="3829" y="151"/>
                </a:lnTo>
                <a:lnTo>
                  <a:pt x="3829" y="156"/>
                </a:lnTo>
                <a:lnTo>
                  <a:pt x="2276" y="2364"/>
                </a:lnTo>
                <a:lnTo>
                  <a:pt x="3969" y="94"/>
                </a:lnTo>
                <a:lnTo>
                  <a:pt x="3969" y="89"/>
                </a:lnTo>
                <a:lnTo>
                  <a:pt x="3975" y="89"/>
                </a:lnTo>
                <a:lnTo>
                  <a:pt x="3969" y="89"/>
                </a:lnTo>
                <a:lnTo>
                  <a:pt x="3969" y="94"/>
                </a:lnTo>
                <a:lnTo>
                  <a:pt x="2276" y="2364"/>
                </a:lnTo>
                <a:lnTo>
                  <a:pt x="4333" y="2094"/>
                </a:lnTo>
                <a:lnTo>
                  <a:pt x="4338" y="2094"/>
                </a:lnTo>
                <a:lnTo>
                  <a:pt x="4343" y="2094"/>
                </a:lnTo>
                <a:lnTo>
                  <a:pt x="4343" y="2099"/>
                </a:lnTo>
                <a:lnTo>
                  <a:pt x="4349" y="2104"/>
                </a:lnTo>
                <a:lnTo>
                  <a:pt x="4354" y="2104"/>
                </a:lnTo>
                <a:lnTo>
                  <a:pt x="4359" y="2104"/>
                </a:lnTo>
                <a:lnTo>
                  <a:pt x="4354" y="2099"/>
                </a:lnTo>
                <a:lnTo>
                  <a:pt x="4359" y="2094"/>
                </a:lnTo>
                <a:lnTo>
                  <a:pt x="4364" y="2094"/>
                </a:lnTo>
                <a:lnTo>
                  <a:pt x="4354" y="2089"/>
                </a:lnTo>
                <a:lnTo>
                  <a:pt x="4359" y="2089"/>
                </a:lnTo>
                <a:lnTo>
                  <a:pt x="4364" y="2083"/>
                </a:lnTo>
                <a:lnTo>
                  <a:pt x="4364" y="2078"/>
                </a:lnTo>
                <a:lnTo>
                  <a:pt x="4354" y="2089"/>
                </a:lnTo>
                <a:lnTo>
                  <a:pt x="4349" y="2083"/>
                </a:lnTo>
                <a:lnTo>
                  <a:pt x="4349" y="2078"/>
                </a:lnTo>
                <a:lnTo>
                  <a:pt x="4349" y="2083"/>
                </a:lnTo>
                <a:lnTo>
                  <a:pt x="4343" y="2083"/>
                </a:lnTo>
                <a:lnTo>
                  <a:pt x="4343" y="2089"/>
                </a:lnTo>
                <a:lnTo>
                  <a:pt x="4333" y="2094"/>
                </a:lnTo>
                <a:lnTo>
                  <a:pt x="2276" y="2364"/>
                </a:lnTo>
                <a:lnTo>
                  <a:pt x="4369" y="2115"/>
                </a:lnTo>
                <a:lnTo>
                  <a:pt x="4364" y="2120"/>
                </a:lnTo>
                <a:lnTo>
                  <a:pt x="4354" y="2130"/>
                </a:lnTo>
                <a:lnTo>
                  <a:pt x="4354" y="2135"/>
                </a:lnTo>
                <a:lnTo>
                  <a:pt x="4354" y="2141"/>
                </a:lnTo>
                <a:lnTo>
                  <a:pt x="4338" y="2146"/>
                </a:lnTo>
                <a:lnTo>
                  <a:pt x="4349" y="2146"/>
                </a:lnTo>
                <a:lnTo>
                  <a:pt x="4354" y="2146"/>
                </a:lnTo>
                <a:lnTo>
                  <a:pt x="4354" y="2156"/>
                </a:lnTo>
                <a:lnTo>
                  <a:pt x="4359" y="2167"/>
                </a:lnTo>
                <a:lnTo>
                  <a:pt x="4364" y="2167"/>
                </a:lnTo>
                <a:lnTo>
                  <a:pt x="4364" y="2161"/>
                </a:lnTo>
                <a:lnTo>
                  <a:pt x="4369" y="2172"/>
                </a:lnTo>
                <a:lnTo>
                  <a:pt x="4380" y="2182"/>
                </a:lnTo>
                <a:lnTo>
                  <a:pt x="4385" y="2182"/>
                </a:lnTo>
                <a:lnTo>
                  <a:pt x="4395" y="2172"/>
                </a:lnTo>
                <a:lnTo>
                  <a:pt x="4390" y="2167"/>
                </a:lnTo>
                <a:lnTo>
                  <a:pt x="4385" y="2156"/>
                </a:lnTo>
                <a:lnTo>
                  <a:pt x="4385" y="2151"/>
                </a:lnTo>
                <a:lnTo>
                  <a:pt x="4390" y="2151"/>
                </a:lnTo>
                <a:lnTo>
                  <a:pt x="4395" y="2151"/>
                </a:lnTo>
                <a:lnTo>
                  <a:pt x="4395" y="2141"/>
                </a:lnTo>
                <a:lnTo>
                  <a:pt x="4385" y="2141"/>
                </a:lnTo>
                <a:lnTo>
                  <a:pt x="4390" y="2130"/>
                </a:lnTo>
                <a:lnTo>
                  <a:pt x="4395" y="2130"/>
                </a:lnTo>
                <a:lnTo>
                  <a:pt x="4395" y="2120"/>
                </a:lnTo>
                <a:lnTo>
                  <a:pt x="4375" y="2130"/>
                </a:lnTo>
                <a:lnTo>
                  <a:pt x="4375" y="2120"/>
                </a:lnTo>
                <a:lnTo>
                  <a:pt x="4375" y="2115"/>
                </a:lnTo>
                <a:lnTo>
                  <a:pt x="4369" y="2115"/>
                </a:lnTo>
                <a:lnTo>
                  <a:pt x="2276" y="2364"/>
                </a:lnTo>
                <a:lnTo>
                  <a:pt x="3315" y="899"/>
                </a:lnTo>
                <a:lnTo>
                  <a:pt x="3315" y="878"/>
                </a:lnTo>
                <a:lnTo>
                  <a:pt x="3310" y="857"/>
                </a:lnTo>
                <a:lnTo>
                  <a:pt x="3299" y="852"/>
                </a:lnTo>
                <a:lnTo>
                  <a:pt x="3284" y="842"/>
                </a:lnTo>
                <a:lnTo>
                  <a:pt x="3289" y="857"/>
                </a:lnTo>
                <a:lnTo>
                  <a:pt x="3294" y="889"/>
                </a:lnTo>
                <a:lnTo>
                  <a:pt x="3299" y="899"/>
                </a:lnTo>
                <a:lnTo>
                  <a:pt x="3304" y="904"/>
                </a:lnTo>
                <a:lnTo>
                  <a:pt x="3315" y="904"/>
                </a:lnTo>
                <a:lnTo>
                  <a:pt x="3315" y="899"/>
                </a:lnTo>
                <a:lnTo>
                  <a:pt x="2276" y="2364"/>
                </a:lnTo>
                <a:lnTo>
                  <a:pt x="3200" y="977"/>
                </a:lnTo>
                <a:lnTo>
                  <a:pt x="3206" y="992"/>
                </a:lnTo>
                <a:lnTo>
                  <a:pt x="3211" y="1003"/>
                </a:lnTo>
                <a:lnTo>
                  <a:pt x="3216" y="998"/>
                </a:lnTo>
                <a:lnTo>
                  <a:pt x="3226" y="972"/>
                </a:lnTo>
                <a:lnTo>
                  <a:pt x="3226" y="961"/>
                </a:lnTo>
                <a:lnTo>
                  <a:pt x="3206" y="946"/>
                </a:lnTo>
                <a:lnTo>
                  <a:pt x="3195" y="946"/>
                </a:lnTo>
                <a:lnTo>
                  <a:pt x="3190" y="946"/>
                </a:lnTo>
                <a:lnTo>
                  <a:pt x="3190" y="961"/>
                </a:lnTo>
                <a:lnTo>
                  <a:pt x="3200" y="977"/>
                </a:lnTo>
                <a:lnTo>
                  <a:pt x="2276" y="2364"/>
                </a:lnTo>
                <a:lnTo>
                  <a:pt x="3190" y="847"/>
                </a:lnTo>
                <a:lnTo>
                  <a:pt x="3195" y="857"/>
                </a:lnTo>
                <a:lnTo>
                  <a:pt x="3200" y="857"/>
                </a:lnTo>
                <a:lnTo>
                  <a:pt x="3200" y="852"/>
                </a:lnTo>
                <a:lnTo>
                  <a:pt x="3200" y="837"/>
                </a:lnTo>
                <a:lnTo>
                  <a:pt x="3195" y="831"/>
                </a:lnTo>
                <a:lnTo>
                  <a:pt x="3190" y="837"/>
                </a:lnTo>
                <a:lnTo>
                  <a:pt x="3185" y="842"/>
                </a:lnTo>
                <a:lnTo>
                  <a:pt x="3190" y="847"/>
                </a:lnTo>
                <a:lnTo>
                  <a:pt x="2276" y="2364"/>
                </a:lnTo>
                <a:lnTo>
                  <a:pt x="4369" y="2244"/>
                </a:lnTo>
                <a:lnTo>
                  <a:pt x="4364" y="2239"/>
                </a:lnTo>
                <a:lnTo>
                  <a:pt x="4359" y="2244"/>
                </a:lnTo>
                <a:lnTo>
                  <a:pt x="4354" y="2276"/>
                </a:lnTo>
                <a:lnTo>
                  <a:pt x="4349" y="2354"/>
                </a:lnTo>
                <a:lnTo>
                  <a:pt x="4349" y="2359"/>
                </a:lnTo>
                <a:lnTo>
                  <a:pt x="4354" y="2359"/>
                </a:lnTo>
                <a:lnTo>
                  <a:pt x="4369" y="2338"/>
                </a:lnTo>
                <a:lnTo>
                  <a:pt x="4375" y="2333"/>
                </a:lnTo>
                <a:lnTo>
                  <a:pt x="4375" y="2328"/>
                </a:lnTo>
                <a:lnTo>
                  <a:pt x="4369" y="2322"/>
                </a:lnTo>
                <a:lnTo>
                  <a:pt x="4369" y="2307"/>
                </a:lnTo>
                <a:lnTo>
                  <a:pt x="4369" y="2276"/>
                </a:lnTo>
                <a:lnTo>
                  <a:pt x="4369" y="2244"/>
                </a:lnTo>
                <a:lnTo>
                  <a:pt x="2276" y="2364"/>
                </a:lnTo>
                <a:lnTo>
                  <a:pt x="4385" y="1824"/>
                </a:lnTo>
                <a:lnTo>
                  <a:pt x="4380" y="1813"/>
                </a:lnTo>
                <a:lnTo>
                  <a:pt x="4380" y="1818"/>
                </a:lnTo>
                <a:lnTo>
                  <a:pt x="4369" y="1824"/>
                </a:lnTo>
                <a:lnTo>
                  <a:pt x="4369" y="1834"/>
                </a:lnTo>
                <a:lnTo>
                  <a:pt x="4375" y="1839"/>
                </a:lnTo>
                <a:lnTo>
                  <a:pt x="4390" y="1855"/>
                </a:lnTo>
                <a:lnTo>
                  <a:pt x="4395" y="1855"/>
                </a:lnTo>
                <a:lnTo>
                  <a:pt x="4395" y="1850"/>
                </a:lnTo>
                <a:lnTo>
                  <a:pt x="4380" y="1834"/>
                </a:lnTo>
                <a:lnTo>
                  <a:pt x="4375" y="1829"/>
                </a:lnTo>
                <a:lnTo>
                  <a:pt x="4380" y="1829"/>
                </a:lnTo>
                <a:lnTo>
                  <a:pt x="4385" y="1824"/>
                </a:lnTo>
                <a:lnTo>
                  <a:pt x="2276" y="2364"/>
                </a:lnTo>
                <a:lnTo>
                  <a:pt x="4380" y="385"/>
                </a:lnTo>
                <a:lnTo>
                  <a:pt x="4375" y="395"/>
                </a:lnTo>
                <a:lnTo>
                  <a:pt x="4380" y="405"/>
                </a:lnTo>
                <a:lnTo>
                  <a:pt x="4395" y="411"/>
                </a:lnTo>
                <a:lnTo>
                  <a:pt x="4395" y="353"/>
                </a:lnTo>
                <a:lnTo>
                  <a:pt x="4385" y="369"/>
                </a:lnTo>
                <a:lnTo>
                  <a:pt x="4380" y="385"/>
                </a:lnTo>
                <a:lnTo>
                  <a:pt x="2276" y="2364"/>
                </a:lnTo>
                <a:lnTo>
                  <a:pt x="4395" y="1434"/>
                </a:lnTo>
                <a:lnTo>
                  <a:pt x="4395" y="1424"/>
                </a:lnTo>
                <a:lnTo>
                  <a:pt x="4390" y="1424"/>
                </a:lnTo>
                <a:lnTo>
                  <a:pt x="4395" y="1434"/>
                </a:lnTo>
                <a:lnTo>
                  <a:pt x="2276" y="2364"/>
                </a:lnTo>
                <a:lnTo>
                  <a:pt x="3206" y="868"/>
                </a:lnTo>
                <a:lnTo>
                  <a:pt x="3216" y="868"/>
                </a:lnTo>
                <a:lnTo>
                  <a:pt x="3221" y="868"/>
                </a:lnTo>
                <a:lnTo>
                  <a:pt x="3216" y="863"/>
                </a:lnTo>
                <a:lnTo>
                  <a:pt x="3211" y="863"/>
                </a:lnTo>
                <a:lnTo>
                  <a:pt x="3221" y="857"/>
                </a:lnTo>
                <a:lnTo>
                  <a:pt x="3226" y="857"/>
                </a:lnTo>
                <a:lnTo>
                  <a:pt x="3221" y="852"/>
                </a:lnTo>
                <a:lnTo>
                  <a:pt x="3216" y="852"/>
                </a:lnTo>
                <a:lnTo>
                  <a:pt x="3216" y="847"/>
                </a:lnTo>
                <a:lnTo>
                  <a:pt x="3211" y="847"/>
                </a:lnTo>
                <a:lnTo>
                  <a:pt x="3211" y="852"/>
                </a:lnTo>
                <a:lnTo>
                  <a:pt x="3211" y="857"/>
                </a:lnTo>
                <a:lnTo>
                  <a:pt x="3206" y="863"/>
                </a:lnTo>
                <a:lnTo>
                  <a:pt x="3206" y="868"/>
                </a:lnTo>
                <a:lnTo>
                  <a:pt x="2276" y="2364"/>
                </a:lnTo>
                <a:lnTo>
                  <a:pt x="4375" y="1107"/>
                </a:lnTo>
                <a:lnTo>
                  <a:pt x="4380" y="1117"/>
                </a:lnTo>
                <a:lnTo>
                  <a:pt x="4390" y="1133"/>
                </a:lnTo>
                <a:lnTo>
                  <a:pt x="4390" y="1153"/>
                </a:lnTo>
                <a:lnTo>
                  <a:pt x="4375" y="1153"/>
                </a:lnTo>
                <a:lnTo>
                  <a:pt x="4369" y="1159"/>
                </a:lnTo>
                <a:lnTo>
                  <a:pt x="4375" y="1179"/>
                </a:lnTo>
                <a:lnTo>
                  <a:pt x="4380" y="1190"/>
                </a:lnTo>
                <a:lnTo>
                  <a:pt x="4395" y="1190"/>
                </a:lnTo>
                <a:lnTo>
                  <a:pt x="4395" y="1081"/>
                </a:lnTo>
                <a:lnTo>
                  <a:pt x="4375" y="1091"/>
                </a:lnTo>
                <a:lnTo>
                  <a:pt x="4369" y="1096"/>
                </a:lnTo>
                <a:lnTo>
                  <a:pt x="4375" y="1107"/>
                </a:lnTo>
                <a:lnTo>
                  <a:pt x="2276" y="2364"/>
                </a:lnTo>
                <a:lnTo>
                  <a:pt x="4390" y="2276"/>
                </a:lnTo>
                <a:lnTo>
                  <a:pt x="4395" y="2276"/>
                </a:lnTo>
                <a:lnTo>
                  <a:pt x="4395" y="2250"/>
                </a:lnTo>
                <a:lnTo>
                  <a:pt x="4385" y="2255"/>
                </a:lnTo>
                <a:lnTo>
                  <a:pt x="4380" y="2265"/>
                </a:lnTo>
                <a:lnTo>
                  <a:pt x="4385" y="2276"/>
                </a:lnTo>
                <a:lnTo>
                  <a:pt x="4385" y="2281"/>
                </a:lnTo>
                <a:lnTo>
                  <a:pt x="4390" y="2276"/>
                </a:lnTo>
                <a:lnTo>
                  <a:pt x="2276" y="2364"/>
                </a:lnTo>
                <a:lnTo>
                  <a:pt x="4177" y="1086"/>
                </a:lnTo>
                <a:lnTo>
                  <a:pt x="4177" y="1107"/>
                </a:lnTo>
                <a:lnTo>
                  <a:pt x="4182" y="1091"/>
                </a:lnTo>
                <a:lnTo>
                  <a:pt x="4177" y="1086"/>
                </a:lnTo>
                <a:lnTo>
                  <a:pt x="2276" y="2364"/>
                </a:lnTo>
                <a:lnTo>
                  <a:pt x="4240" y="972"/>
                </a:lnTo>
                <a:lnTo>
                  <a:pt x="4229" y="966"/>
                </a:lnTo>
                <a:lnTo>
                  <a:pt x="4229" y="972"/>
                </a:lnTo>
                <a:lnTo>
                  <a:pt x="4234" y="982"/>
                </a:lnTo>
                <a:lnTo>
                  <a:pt x="4234" y="987"/>
                </a:lnTo>
                <a:lnTo>
                  <a:pt x="4240" y="998"/>
                </a:lnTo>
                <a:lnTo>
                  <a:pt x="4240" y="1008"/>
                </a:lnTo>
                <a:lnTo>
                  <a:pt x="4240" y="1013"/>
                </a:lnTo>
                <a:lnTo>
                  <a:pt x="4240" y="1018"/>
                </a:lnTo>
                <a:lnTo>
                  <a:pt x="4240" y="1013"/>
                </a:lnTo>
                <a:lnTo>
                  <a:pt x="4240" y="972"/>
                </a:lnTo>
                <a:lnTo>
                  <a:pt x="2276" y="2364"/>
                </a:lnTo>
                <a:lnTo>
                  <a:pt x="4224" y="998"/>
                </a:lnTo>
                <a:lnTo>
                  <a:pt x="4219" y="1013"/>
                </a:lnTo>
                <a:lnTo>
                  <a:pt x="4214" y="1070"/>
                </a:lnTo>
                <a:lnTo>
                  <a:pt x="4214" y="1086"/>
                </a:lnTo>
                <a:lnTo>
                  <a:pt x="4219" y="1086"/>
                </a:lnTo>
                <a:lnTo>
                  <a:pt x="4224" y="998"/>
                </a:lnTo>
                <a:lnTo>
                  <a:pt x="2276" y="2364"/>
                </a:lnTo>
                <a:lnTo>
                  <a:pt x="4234" y="1065"/>
                </a:lnTo>
                <a:lnTo>
                  <a:pt x="4240" y="1055"/>
                </a:lnTo>
                <a:lnTo>
                  <a:pt x="4234" y="1024"/>
                </a:lnTo>
                <a:lnTo>
                  <a:pt x="4234" y="1018"/>
                </a:lnTo>
                <a:lnTo>
                  <a:pt x="4229" y="1039"/>
                </a:lnTo>
                <a:lnTo>
                  <a:pt x="4219" y="1070"/>
                </a:lnTo>
                <a:lnTo>
                  <a:pt x="4219" y="1086"/>
                </a:lnTo>
                <a:lnTo>
                  <a:pt x="4229" y="1081"/>
                </a:lnTo>
                <a:lnTo>
                  <a:pt x="4229" y="1091"/>
                </a:lnTo>
                <a:lnTo>
                  <a:pt x="4229" y="1102"/>
                </a:lnTo>
                <a:lnTo>
                  <a:pt x="4229" y="1096"/>
                </a:lnTo>
                <a:lnTo>
                  <a:pt x="4234" y="1065"/>
                </a:lnTo>
                <a:lnTo>
                  <a:pt x="2276" y="2364"/>
                </a:lnTo>
                <a:lnTo>
                  <a:pt x="4156" y="1003"/>
                </a:lnTo>
                <a:lnTo>
                  <a:pt x="4162" y="1013"/>
                </a:lnTo>
                <a:lnTo>
                  <a:pt x="4162" y="1003"/>
                </a:lnTo>
                <a:lnTo>
                  <a:pt x="4162" y="998"/>
                </a:lnTo>
                <a:lnTo>
                  <a:pt x="4156" y="1003"/>
                </a:lnTo>
                <a:lnTo>
                  <a:pt x="2276" y="2364"/>
                </a:lnTo>
                <a:lnTo>
                  <a:pt x="4203" y="1138"/>
                </a:lnTo>
                <a:lnTo>
                  <a:pt x="4214" y="1190"/>
                </a:lnTo>
                <a:lnTo>
                  <a:pt x="4214" y="1185"/>
                </a:lnTo>
                <a:lnTo>
                  <a:pt x="4203" y="1122"/>
                </a:lnTo>
                <a:lnTo>
                  <a:pt x="4203" y="1138"/>
                </a:lnTo>
                <a:lnTo>
                  <a:pt x="2276" y="2364"/>
                </a:lnTo>
                <a:lnTo>
                  <a:pt x="4167" y="1159"/>
                </a:lnTo>
                <a:lnTo>
                  <a:pt x="4156" y="1050"/>
                </a:lnTo>
                <a:lnTo>
                  <a:pt x="4162" y="1143"/>
                </a:lnTo>
                <a:lnTo>
                  <a:pt x="4167" y="1159"/>
                </a:lnTo>
                <a:lnTo>
                  <a:pt x="2276" y="2364"/>
                </a:lnTo>
                <a:lnTo>
                  <a:pt x="4110" y="909"/>
                </a:lnTo>
                <a:lnTo>
                  <a:pt x="4110" y="894"/>
                </a:lnTo>
                <a:lnTo>
                  <a:pt x="4104" y="904"/>
                </a:lnTo>
                <a:lnTo>
                  <a:pt x="4110" y="909"/>
                </a:lnTo>
                <a:lnTo>
                  <a:pt x="2276" y="2364"/>
                </a:lnTo>
                <a:lnTo>
                  <a:pt x="4146" y="961"/>
                </a:lnTo>
                <a:lnTo>
                  <a:pt x="4146" y="972"/>
                </a:lnTo>
                <a:lnTo>
                  <a:pt x="4151" y="951"/>
                </a:lnTo>
                <a:lnTo>
                  <a:pt x="4146" y="940"/>
                </a:lnTo>
                <a:lnTo>
                  <a:pt x="4141" y="935"/>
                </a:lnTo>
                <a:lnTo>
                  <a:pt x="4141" y="956"/>
                </a:lnTo>
                <a:lnTo>
                  <a:pt x="4146" y="982"/>
                </a:lnTo>
                <a:lnTo>
                  <a:pt x="4146" y="977"/>
                </a:lnTo>
                <a:lnTo>
                  <a:pt x="4146" y="972"/>
                </a:lnTo>
                <a:lnTo>
                  <a:pt x="4146" y="961"/>
                </a:lnTo>
                <a:lnTo>
                  <a:pt x="2276" y="2364"/>
                </a:lnTo>
                <a:lnTo>
                  <a:pt x="3741" y="63"/>
                </a:lnTo>
                <a:lnTo>
                  <a:pt x="3736" y="68"/>
                </a:lnTo>
                <a:lnTo>
                  <a:pt x="3741" y="68"/>
                </a:lnTo>
                <a:lnTo>
                  <a:pt x="3741" y="63"/>
                </a:lnTo>
                <a:lnTo>
                  <a:pt x="2276" y="2364"/>
                </a:lnTo>
                <a:lnTo>
                  <a:pt x="3730" y="31"/>
                </a:lnTo>
                <a:lnTo>
                  <a:pt x="3730" y="37"/>
                </a:lnTo>
                <a:lnTo>
                  <a:pt x="3736" y="42"/>
                </a:lnTo>
                <a:lnTo>
                  <a:pt x="3736" y="37"/>
                </a:lnTo>
                <a:lnTo>
                  <a:pt x="3741" y="37"/>
                </a:lnTo>
                <a:lnTo>
                  <a:pt x="3746" y="31"/>
                </a:lnTo>
                <a:lnTo>
                  <a:pt x="3746" y="26"/>
                </a:lnTo>
                <a:lnTo>
                  <a:pt x="3746" y="21"/>
                </a:lnTo>
                <a:lnTo>
                  <a:pt x="3746" y="16"/>
                </a:lnTo>
                <a:lnTo>
                  <a:pt x="3741" y="16"/>
                </a:lnTo>
                <a:lnTo>
                  <a:pt x="3736" y="16"/>
                </a:lnTo>
                <a:lnTo>
                  <a:pt x="3736" y="21"/>
                </a:lnTo>
                <a:lnTo>
                  <a:pt x="3730" y="21"/>
                </a:lnTo>
                <a:lnTo>
                  <a:pt x="3730" y="26"/>
                </a:lnTo>
                <a:lnTo>
                  <a:pt x="3730" y="31"/>
                </a:lnTo>
                <a:lnTo>
                  <a:pt x="2276" y="2364"/>
                </a:lnTo>
                <a:lnTo>
                  <a:pt x="3777" y="37"/>
                </a:lnTo>
                <a:lnTo>
                  <a:pt x="3777" y="42"/>
                </a:lnTo>
                <a:lnTo>
                  <a:pt x="3782" y="42"/>
                </a:lnTo>
                <a:lnTo>
                  <a:pt x="3782" y="37"/>
                </a:lnTo>
                <a:lnTo>
                  <a:pt x="3777" y="37"/>
                </a:lnTo>
                <a:lnTo>
                  <a:pt x="2276" y="2364"/>
                </a:lnTo>
                <a:lnTo>
                  <a:pt x="4037" y="265"/>
                </a:lnTo>
                <a:lnTo>
                  <a:pt x="4037" y="270"/>
                </a:lnTo>
                <a:lnTo>
                  <a:pt x="4042" y="270"/>
                </a:lnTo>
                <a:lnTo>
                  <a:pt x="4042" y="265"/>
                </a:lnTo>
                <a:lnTo>
                  <a:pt x="4037" y="265"/>
                </a:lnTo>
                <a:lnTo>
                  <a:pt x="2276" y="2364"/>
                </a:lnTo>
                <a:lnTo>
                  <a:pt x="4307" y="961"/>
                </a:lnTo>
                <a:lnTo>
                  <a:pt x="4281" y="1102"/>
                </a:lnTo>
                <a:lnTo>
                  <a:pt x="4271" y="1081"/>
                </a:lnTo>
                <a:lnTo>
                  <a:pt x="4271" y="1091"/>
                </a:lnTo>
                <a:lnTo>
                  <a:pt x="4271" y="1096"/>
                </a:lnTo>
                <a:lnTo>
                  <a:pt x="4271" y="1091"/>
                </a:lnTo>
                <a:lnTo>
                  <a:pt x="4266" y="1086"/>
                </a:lnTo>
                <a:lnTo>
                  <a:pt x="4271" y="1133"/>
                </a:lnTo>
                <a:lnTo>
                  <a:pt x="4271" y="1148"/>
                </a:lnTo>
                <a:lnTo>
                  <a:pt x="4276" y="1143"/>
                </a:lnTo>
                <a:lnTo>
                  <a:pt x="4276" y="1133"/>
                </a:lnTo>
                <a:lnTo>
                  <a:pt x="4281" y="1164"/>
                </a:lnTo>
                <a:lnTo>
                  <a:pt x="4286" y="1190"/>
                </a:lnTo>
                <a:lnTo>
                  <a:pt x="4286" y="1247"/>
                </a:lnTo>
                <a:lnTo>
                  <a:pt x="4286" y="1263"/>
                </a:lnTo>
                <a:lnTo>
                  <a:pt x="4292" y="1257"/>
                </a:lnTo>
                <a:lnTo>
                  <a:pt x="4292" y="1268"/>
                </a:lnTo>
                <a:lnTo>
                  <a:pt x="4292" y="1257"/>
                </a:lnTo>
                <a:lnTo>
                  <a:pt x="4292" y="1237"/>
                </a:lnTo>
                <a:lnTo>
                  <a:pt x="4302" y="1273"/>
                </a:lnTo>
                <a:lnTo>
                  <a:pt x="4307" y="1263"/>
                </a:lnTo>
                <a:lnTo>
                  <a:pt x="4312" y="1242"/>
                </a:lnTo>
                <a:lnTo>
                  <a:pt x="4312" y="1200"/>
                </a:lnTo>
                <a:lnTo>
                  <a:pt x="4302" y="1148"/>
                </a:lnTo>
                <a:lnTo>
                  <a:pt x="4297" y="1122"/>
                </a:lnTo>
                <a:lnTo>
                  <a:pt x="4281" y="1102"/>
                </a:lnTo>
                <a:lnTo>
                  <a:pt x="4312" y="956"/>
                </a:lnTo>
                <a:lnTo>
                  <a:pt x="4307" y="961"/>
                </a:lnTo>
                <a:lnTo>
                  <a:pt x="2276" y="2364"/>
                </a:lnTo>
                <a:lnTo>
                  <a:pt x="4276" y="1034"/>
                </a:lnTo>
                <a:lnTo>
                  <a:pt x="4276" y="1013"/>
                </a:lnTo>
                <a:lnTo>
                  <a:pt x="4271" y="998"/>
                </a:lnTo>
                <a:lnTo>
                  <a:pt x="4255" y="982"/>
                </a:lnTo>
                <a:lnTo>
                  <a:pt x="4240" y="972"/>
                </a:lnTo>
                <a:lnTo>
                  <a:pt x="4245" y="987"/>
                </a:lnTo>
                <a:lnTo>
                  <a:pt x="4245" y="1003"/>
                </a:lnTo>
                <a:lnTo>
                  <a:pt x="4245" y="998"/>
                </a:lnTo>
                <a:lnTo>
                  <a:pt x="4250" y="982"/>
                </a:lnTo>
                <a:lnTo>
                  <a:pt x="4250" y="998"/>
                </a:lnTo>
                <a:lnTo>
                  <a:pt x="4250" y="1024"/>
                </a:lnTo>
                <a:lnTo>
                  <a:pt x="4245" y="1050"/>
                </a:lnTo>
                <a:lnTo>
                  <a:pt x="4250" y="1060"/>
                </a:lnTo>
                <a:lnTo>
                  <a:pt x="4255" y="1055"/>
                </a:lnTo>
                <a:lnTo>
                  <a:pt x="4255" y="1086"/>
                </a:lnTo>
                <a:lnTo>
                  <a:pt x="4260" y="1122"/>
                </a:lnTo>
                <a:lnTo>
                  <a:pt x="4260" y="1128"/>
                </a:lnTo>
                <a:lnTo>
                  <a:pt x="4260" y="1122"/>
                </a:lnTo>
                <a:lnTo>
                  <a:pt x="4260" y="1107"/>
                </a:lnTo>
                <a:lnTo>
                  <a:pt x="4260" y="1060"/>
                </a:lnTo>
                <a:lnTo>
                  <a:pt x="4260" y="1050"/>
                </a:lnTo>
                <a:lnTo>
                  <a:pt x="4266" y="1070"/>
                </a:lnTo>
                <a:lnTo>
                  <a:pt x="4276" y="1034"/>
                </a:lnTo>
                <a:lnTo>
                  <a:pt x="2276" y="2364"/>
                </a:lnTo>
                <a:lnTo>
                  <a:pt x="4307" y="1361"/>
                </a:lnTo>
                <a:lnTo>
                  <a:pt x="4307" y="1382"/>
                </a:lnTo>
                <a:lnTo>
                  <a:pt x="4307" y="1372"/>
                </a:lnTo>
                <a:lnTo>
                  <a:pt x="4307" y="1361"/>
                </a:lnTo>
                <a:lnTo>
                  <a:pt x="2276" y="2364"/>
                </a:lnTo>
                <a:lnTo>
                  <a:pt x="4286" y="1263"/>
                </a:lnTo>
                <a:lnTo>
                  <a:pt x="4281" y="1190"/>
                </a:lnTo>
                <a:lnTo>
                  <a:pt x="4286" y="1252"/>
                </a:lnTo>
                <a:lnTo>
                  <a:pt x="4286" y="1263"/>
                </a:lnTo>
                <a:lnTo>
                  <a:pt x="2276" y="2364"/>
                </a:lnTo>
                <a:lnTo>
                  <a:pt x="31" y="1434"/>
                </a:lnTo>
                <a:lnTo>
                  <a:pt x="37" y="1434"/>
                </a:lnTo>
                <a:lnTo>
                  <a:pt x="37" y="1429"/>
                </a:lnTo>
                <a:lnTo>
                  <a:pt x="31" y="1434"/>
                </a:lnTo>
                <a:lnTo>
                  <a:pt x="2276" y="2364"/>
                </a:lnTo>
                <a:lnTo>
                  <a:pt x="16" y="1418"/>
                </a:lnTo>
                <a:lnTo>
                  <a:pt x="16" y="1413"/>
                </a:lnTo>
                <a:lnTo>
                  <a:pt x="0" y="1418"/>
                </a:lnTo>
                <a:lnTo>
                  <a:pt x="0" y="1429"/>
                </a:lnTo>
                <a:lnTo>
                  <a:pt x="11" y="1424"/>
                </a:lnTo>
                <a:lnTo>
                  <a:pt x="16" y="1418"/>
                </a:lnTo>
                <a:lnTo>
                  <a:pt x="2276" y="2364"/>
                </a:lnTo>
                <a:lnTo>
                  <a:pt x="11" y="1424"/>
                </a:lnTo>
                <a:lnTo>
                  <a:pt x="16" y="1424"/>
                </a:lnTo>
                <a:lnTo>
                  <a:pt x="21" y="1418"/>
                </a:lnTo>
                <a:lnTo>
                  <a:pt x="11" y="1424"/>
                </a:lnTo>
                <a:lnTo>
                  <a:pt x="2276" y="2364"/>
                </a:lnTo>
                <a:lnTo>
                  <a:pt x="11" y="1424"/>
                </a:lnTo>
                <a:lnTo>
                  <a:pt x="16" y="1418"/>
                </a:lnTo>
                <a:lnTo>
                  <a:pt x="16" y="1424"/>
                </a:lnTo>
                <a:lnTo>
                  <a:pt x="11" y="1424"/>
                </a:lnTo>
                <a:lnTo>
                  <a:pt x="2276" y="2364"/>
                </a:lnTo>
                <a:lnTo>
                  <a:pt x="63" y="1450"/>
                </a:lnTo>
                <a:lnTo>
                  <a:pt x="52" y="1455"/>
                </a:lnTo>
                <a:lnTo>
                  <a:pt x="57" y="1455"/>
                </a:lnTo>
                <a:lnTo>
                  <a:pt x="63" y="1450"/>
                </a:lnTo>
                <a:lnTo>
                  <a:pt x="2276" y="2364"/>
                </a:lnTo>
                <a:lnTo>
                  <a:pt x="42" y="1434"/>
                </a:lnTo>
                <a:lnTo>
                  <a:pt x="52" y="1429"/>
                </a:lnTo>
                <a:lnTo>
                  <a:pt x="57" y="1429"/>
                </a:lnTo>
                <a:lnTo>
                  <a:pt x="52" y="1429"/>
                </a:lnTo>
                <a:lnTo>
                  <a:pt x="42" y="1434"/>
                </a:lnTo>
                <a:lnTo>
                  <a:pt x="2276" y="2364"/>
                </a:lnTo>
                <a:lnTo>
                  <a:pt x="135" y="1476"/>
                </a:lnTo>
                <a:lnTo>
                  <a:pt x="125" y="1481"/>
                </a:lnTo>
                <a:lnTo>
                  <a:pt x="130" y="1481"/>
                </a:lnTo>
                <a:lnTo>
                  <a:pt x="135" y="1476"/>
                </a:lnTo>
                <a:lnTo>
                  <a:pt x="2276" y="2364"/>
                </a:lnTo>
                <a:lnTo>
                  <a:pt x="0" y="1450"/>
                </a:lnTo>
                <a:lnTo>
                  <a:pt x="5" y="1444"/>
                </a:lnTo>
                <a:lnTo>
                  <a:pt x="16" y="1444"/>
                </a:lnTo>
                <a:lnTo>
                  <a:pt x="16" y="1439"/>
                </a:lnTo>
                <a:lnTo>
                  <a:pt x="0" y="1450"/>
                </a:lnTo>
                <a:lnTo>
                  <a:pt x="2276" y="2364"/>
                </a:lnTo>
                <a:lnTo>
                  <a:pt x="42" y="1408"/>
                </a:lnTo>
                <a:lnTo>
                  <a:pt x="47" y="1403"/>
                </a:lnTo>
                <a:lnTo>
                  <a:pt x="42" y="1403"/>
                </a:lnTo>
                <a:lnTo>
                  <a:pt x="42" y="1408"/>
                </a:lnTo>
                <a:lnTo>
                  <a:pt x="2276" y="2364"/>
                </a:lnTo>
                <a:lnTo>
                  <a:pt x="229" y="1330"/>
                </a:lnTo>
                <a:lnTo>
                  <a:pt x="229" y="1325"/>
                </a:lnTo>
                <a:lnTo>
                  <a:pt x="224" y="1325"/>
                </a:lnTo>
                <a:lnTo>
                  <a:pt x="218" y="1330"/>
                </a:lnTo>
                <a:lnTo>
                  <a:pt x="213" y="1335"/>
                </a:lnTo>
                <a:lnTo>
                  <a:pt x="218" y="1335"/>
                </a:lnTo>
                <a:lnTo>
                  <a:pt x="213" y="1335"/>
                </a:lnTo>
                <a:lnTo>
                  <a:pt x="218" y="1335"/>
                </a:lnTo>
                <a:lnTo>
                  <a:pt x="224" y="1335"/>
                </a:lnTo>
                <a:lnTo>
                  <a:pt x="229" y="1330"/>
                </a:lnTo>
                <a:lnTo>
                  <a:pt x="2276" y="2364"/>
                </a:lnTo>
                <a:lnTo>
                  <a:pt x="156" y="1387"/>
                </a:lnTo>
                <a:lnTo>
                  <a:pt x="161" y="1387"/>
                </a:lnTo>
                <a:lnTo>
                  <a:pt x="161" y="1382"/>
                </a:lnTo>
                <a:lnTo>
                  <a:pt x="166" y="1377"/>
                </a:lnTo>
                <a:lnTo>
                  <a:pt x="161" y="1377"/>
                </a:lnTo>
                <a:lnTo>
                  <a:pt x="156" y="1377"/>
                </a:lnTo>
                <a:lnTo>
                  <a:pt x="151" y="1377"/>
                </a:lnTo>
                <a:lnTo>
                  <a:pt x="151" y="1382"/>
                </a:lnTo>
                <a:lnTo>
                  <a:pt x="146" y="1382"/>
                </a:lnTo>
                <a:lnTo>
                  <a:pt x="146" y="1387"/>
                </a:lnTo>
                <a:lnTo>
                  <a:pt x="146" y="1392"/>
                </a:lnTo>
                <a:lnTo>
                  <a:pt x="146" y="1387"/>
                </a:lnTo>
                <a:lnTo>
                  <a:pt x="146" y="1392"/>
                </a:lnTo>
                <a:lnTo>
                  <a:pt x="151" y="1392"/>
                </a:lnTo>
                <a:lnTo>
                  <a:pt x="151" y="1387"/>
                </a:lnTo>
                <a:lnTo>
                  <a:pt x="151" y="1392"/>
                </a:lnTo>
                <a:lnTo>
                  <a:pt x="151" y="1387"/>
                </a:lnTo>
                <a:lnTo>
                  <a:pt x="156" y="1387"/>
                </a:lnTo>
                <a:lnTo>
                  <a:pt x="2276" y="2364"/>
                </a:lnTo>
                <a:lnTo>
                  <a:pt x="172" y="1398"/>
                </a:lnTo>
                <a:lnTo>
                  <a:pt x="166" y="1403"/>
                </a:lnTo>
                <a:lnTo>
                  <a:pt x="156" y="1408"/>
                </a:lnTo>
                <a:lnTo>
                  <a:pt x="161" y="1408"/>
                </a:lnTo>
                <a:lnTo>
                  <a:pt x="161" y="1413"/>
                </a:lnTo>
                <a:lnTo>
                  <a:pt x="166" y="1408"/>
                </a:lnTo>
                <a:lnTo>
                  <a:pt x="161" y="1408"/>
                </a:lnTo>
                <a:lnTo>
                  <a:pt x="172" y="1403"/>
                </a:lnTo>
                <a:lnTo>
                  <a:pt x="172" y="1398"/>
                </a:lnTo>
                <a:lnTo>
                  <a:pt x="2276" y="2364"/>
                </a:lnTo>
                <a:lnTo>
                  <a:pt x="146" y="1341"/>
                </a:lnTo>
                <a:lnTo>
                  <a:pt x="151" y="1341"/>
                </a:lnTo>
                <a:lnTo>
                  <a:pt x="151" y="1335"/>
                </a:lnTo>
                <a:lnTo>
                  <a:pt x="156" y="1335"/>
                </a:lnTo>
                <a:lnTo>
                  <a:pt x="151" y="1335"/>
                </a:lnTo>
                <a:lnTo>
                  <a:pt x="146" y="1335"/>
                </a:lnTo>
                <a:lnTo>
                  <a:pt x="146" y="1341"/>
                </a:lnTo>
                <a:lnTo>
                  <a:pt x="2276" y="2364"/>
                </a:lnTo>
                <a:lnTo>
                  <a:pt x="94" y="1429"/>
                </a:lnTo>
                <a:lnTo>
                  <a:pt x="99" y="1429"/>
                </a:lnTo>
                <a:lnTo>
                  <a:pt x="99" y="1424"/>
                </a:lnTo>
                <a:lnTo>
                  <a:pt x="99" y="1418"/>
                </a:lnTo>
                <a:lnTo>
                  <a:pt x="89" y="1424"/>
                </a:lnTo>
                <a:lnTo>
                  <a:pt x="89" y="1429"/>
                </a:lnTo>
                <a:lnTo>
                  <a:pt x="83" y="1429"/>
                </a:lnTo>
                <a:lnTo>
                  <a:pt x="89" y="1429"/>
                </a:lnTo>
                <a:lnTo>
                  <a:pt x="94" y="1429"/>
                </a:lnTo>
                <a:lnTo>
                  <a:pt x="2276" y="2364"/>
                </a:lnTo>
                <a:lnTo>
                  <a:pt x="125" y="1418"/>
                </a:lnTo>
                <a:lnTo>
                  <a:pt x="114" y="1429"/>
                </a:lnTo>
                <a:lnTo>
                  <a:pt x="114" y="1424"/>
                </a:lnTo>
                <a:lnTo>
                  <a:pt x="114" y="1429"/>
                </a:lnTo>
                <a:lnTo>
                  <a:pt x="99" y="1429"/>
                </a:lnTo>
                <a:lnTo>
                  <a:pt x="99" y="1434"/>
                </a:lnTo>
                <a:lnTo>
                  <a:pt x="94" y="1434"/>
                </a:lnTo>
                <a:lnTo>
                  <a:pt x="99" y="1434"/>
                </a:lnTo>
                <a:lnTo>
                  <a:pt x="94" y="1439"/>
                </a:lnTo>
                <a:lnTo>
                  <a:pt x="99" y="1439"/>
                </a:lnTo>
                <a:lnTo>
                  <a:pt x="109" y="1434"/>
                </a:lnTo>
                <a:lnTo>
                  <a:pt x="114" y="1429"/>
                </a:lnTo>
                <a:lnTo>
                  <a:pt x="125" y="1424"/>
                </a:lnTo>
                <a:lnTo>
                  <a:pt x="125" y="1418"/>
                </a:lnTo>
                <a:lnTo>
                  <a:pt x="2276" y="2364"/>
                </a:lnTo>
                <a:lnTo>
                  <a:pt x="166" y="1341"/>
                </a:lnTo>
                <a:lnTo>
                  <a:pt x="166" y="1335"/>
                </a:lnTo>
                <a:lnTo>
                  <a:pt x="161" y="1335"/>
                </a:lnTo>
                <a:lnTo>
                  <a:pt x="156" y="1335"/>
                </a:lnTo>
                <a:lnTo>
                  <a:pt x="156" y="1341"/>
                </a:lnTo>
                <a:lnTo>
                  <a:pt x="151" y="1341"/>
                </a:lnTo>
                <a:lnTo>
                  <a:pt x="156" y="1346"/>
                </a:lnTo>
                <a:lnTo>
                  <a:pt x="161" y="1346"/>
                </a:lnTo>
                <a:lnTo>
                  <a:pt x="166" y="1341"/>
                </a:lnTo>
                <a:lnTo>
                  <a:pt x="2276" y="2364"/>
                </a:lnTo>
                <a:lnTo>
                  <a:pt x="114" y="1387"/>
                </a:lnTo>
                <a:lnTo>
                  <a:pt x="120" y="1387"/>
                </a:lnTo>
                <a:lnTo>
                  <a:pt x="125" y="1387"/>
                </a:lnTo>
                <a:lnTo>
                  <a:pt x="130" y="1382"/>
                </a:lnTo>
                <a:lnTo>
                  <a:pt x="135" y="1377"/>
                </a:lnTo>
                <a:lnTo>
                  <a:pt x="125" y="1377"/>
                </a:lnTo>
                <a:lnTo>
                  <a:pt x="120" y="1382"/>
                </a:lnTo>
                <a:lnTo>
                  <a:pt x="114" y="1382"/>
                </a:lnTo>
                <a:lnTo>
                  <a:pt x="114" y="1387"/>
                </a:lnTo>
                <a:lnTo>
                  <a:pt x="2276" y="2364"/>
                </a:lnTo>
                <a:lnTo>
                  <a:pt x="3076" y="2359"/>
                </a:lnTo>
                <a:lnTo>
                  <a:pt x="3081" y="2338"/>
                </a:lnTo>
                <a:lnTo>
                  <a:pt x="3081" y="2328"/>
                </a:lnTo>
                <a:lnTo>
                  <a:pt x="3071" y="2317"/>
                </a:lnTo>
                <a:lnTo>
                  <a:pt x="3065" y="2317"/>
                </a:lnTo>
                <a:lnTo>
                  <a:pt x="3065" y="2343"/>
                </a:lnTo>
                <a:lnTo>
                  <a:pt x="3071" y="2359"/>
                </a:lnTo>
                <a:lnTo>
                  <a:pt x="3076" y="2359"/>
                </a:lnTo>
                <a:lnTo>
                  <a:pt x="2276" y="2364"/>
                </a:lnTo>
                <a:lnTo>
                  <a:pt x="3200" y="1990"/>
                </a:lnTo>
                <a:lnTo>
                  <a:pt x="3195" y="2000"/>
                </a:lnTo>
                <a:lnTo>
                  <a:pt x="3195" y="2011"/>
                </a:lnTo>
                <a:lnTo>
                  <a:pt x="3211" y="1985"/>
                </a:lnTo>
                <a:lnTo>
                  <a:pt x="3200" y="1990"/>
                </a:lnTo>
                <a:lnTo>
                  <a:pt x="2276" y="2364"/>
                </a:lnTo>
                <a:lnTo>
                  <a:pt x="3221" y="2016"/>
                </a:lnTo>
                <a:lnTo>
                  <a:pt x="3200" y="2021"/>
                </a:lnTo>
                <a:lnTo>
                  <a:pt x="3206" y="2031"/>
                </a:lnTo>
                <a:lnTo>
                  <a:pt x="3221" y="2016"/>
                </a:lnTo>
                <a:lnTo>
                  <a:pt x="2276" y="2364"/>
                </a:lnTo>
                <a:lnTo>
                  <a:pt x="3206" y="1912"/>
                </a:lnTo>
                <a:lnTo>
                  <a:pt x="3185" y="1912"/>
                </a:lnTo>
                <a:lnTo>
                  <a:pt x="3175" y="1902"/>
                </a:lnTo>
                <a:lnTo>
                  <a:pt x="3169" y="1896"/>
                </a:lnTo>
                <a:lnTo>
                  <a:pt x="3169" y="1907"/>
                </a:lnTo>
                <a:lnTo>
                  <a:pt x="3175" y="1917"/>
                </a:lnTo>
                <a:lnTo>
                  <a:pt x="3180" y="1933"/>
                </a:lnTo>
                <a:lnTo>
                  <a:pt x="3185" y="1948"/>
                </a:lnTo>
                <a:lnTo>
                  <a:pt x="3180" y="1969"/>
                </a:lnTo>
                <a:lnTo>
                  <a:pt x="3180" y="1979"/>
                </a:lnTo>
                <a:lnTo>
                  <a:pt x="3190" y="1969"/>
                </a:lnTo>
                <a:lnTo>
                  <a:pt x="3195" y="1964"/>
                </a:lnTo>
                <a:lnTo>
                  <a:pt x="3206" y="1964"/>
                </a:lnTo>
                <a:lnTo>
                  <a:pt x="3211" y="1969"/>
                </a:lnTo>
                <a:lnTo>
                  <a:pt x="3216" y="1964"/>
                </a:lnTo>
                <a:lnTo>
                  <a:pt x="3226" y="1954"/>
                </a:lnTo>
                <a:lnTo>
                  <a:pt x="3237" y="1938"/>
                </a:lnTo>
                <a:lnTo>
                  <a:pt x="3232" y="1933"/>
                </a:lnTo>
                <a:lnTo>
                  <a:pt x="3226" y="1938"/>
                </a:lnTo>
                <a:lnTo>
                  <a:pt x="3211" y="1948"/>
                </a:lnTo>
                <a:lnTo>
                  <a:pt x="3211" y="1943"/>
                </a:lnTo>
                <a:lnTo>
                  <a:pt x="3211" y="1938"/>
                </a:lnTo>
                <a:lnTo>
                  <a:pt x="3221" y="1907"/>
                </a:lnTo>
                <a:lnTo>
                  <a:pt x="3206" y="1912"/>
                </a:lnTo>
                <a:lnTo>
                  <a:pt x="2276" y="2364"/>
                </a:lnTo>
                <a:lnTo>
                  <a:pt x="322" y="2322"/>
                </a:lnTo>
                <a:lnTo>
                  <a:pt x="327" y="2317"/>
                </a:lnTo>
                <a:lnTo>
                  <a:pt x="327" y="2302"/>
                </a:lnTo>
                <a:lnTo>
                  <a:pt x="327" y="2291"/>
                </a:lnTo>
                <a:lnTo>
                  <a:pt x="322" y="2307"/>
                </a:lnTo>
                <a:lnTo>
                  <a:pt x="322" y="2322"/>
                </a:lnTo>
                <a:lnTo>
                  <a:pt x="2276" y="2364"/>
                </a:lnTo>
                <a:lnTo>
                  <a:pt x="3029" y="1979"/>
                </a:lnTo>
                <a:lnTo>
                  <a:pt x="3029" y="1969"/>
                </a:lnTo>
                <a:lnTo>
                  <a:pt x="3034" y="1959"/>
                </a:lnTo>
                <a:lnTo>
                  <a:pt x="3034" y="1954"/>
                </a:lnTo>
                <a:lnTo>
                  <a:pt x="3034" y="1948"/>
                </a:lnTo>
                <a:lnTo>
                  <a:pt x="3024" y="1954"/>
                </a:lnTo>
                <a:lnTo>
                  <a:pt x="3019" y="1959"/>
                </a:lnTo>
                <a:lnTo>
                  <a:pt x="3019" y="1964"/>
                </a:lnTo>
                <a:lnTo>
                  <a:pt x="3024" y="1964"/>
                </a:lnTo>
                <a:lnTo>
                  <a:pt x="3024" y="1969"/>
                </a:lnTo>
                <a:lnTo>
                  <a:pt x="3024" y="1979"/>
                </a:lnTo>
                <a:lnTo>
                  <a:pt x="3019" y="1985"/>
                </a:lnTo>
                <a:lnTo>
                  <a:pt x="3029" y="1979"/>
                </a:lnTo>
                <a:lnTo>
                  <a:pt x="2276" y="2364"/>
                </a:lnTo>
                <a:lnTo>
                  <a:pt x="63" y="1398"/>
                </a:lnTo>
                <a:lnTo>
                  <a:pt x="63" y="1392"/>
                </a:lnTo>
                <a:lnTo>
                  <a:pt x="57" y="1392"/>
                </a:lnTo>
                <a:lnTo>
                  <a:pt x="63" y="1398"/>
                </a:lnTo>
                <a:lnTo>
                  <a:pt x="57" y="1398"/>
                </a:lnTo>
                <a:lnTo>
                  <a:pt x="63" y="1398"/>
                </a:lnTo>
                <a:lnTo>
                  <a:pt x="2276" y="2364"/>
                </a:lnTo>
                <a:lnTo>
                  <a:pt x="3388" y="1195"/>
                </a:lnTo>
                <a:lnTo>
                  <a:pt x="3393" y="1153"/>
                </a:lnTo>
                <a:lnTo>
                  <a:pt x="3382" y="1190"/>
                </a:lnTo>
                <a:lnTo>
                  <a:pt x="3377" y="1211"/>
                </a:lnTo>
                <a:lnTo>
                  <a:pt x="3377" y="1221"/>
                </a:lnTo>
                <a:lnTo>
                  <a:pt x="3382" y="1216"/>
                </a:lnTo>
                <a:lnTo>
                  <a:pt x="3388" y="1195"/>
                </a:lnTo>
                <a:lnTo>
                  <a:pt x="2276" y="2364"/>
                </a:lnTo>
                <a:lnTo>
                  <a:pt x="3465" y="1128"/>
                </a:lnTo>
                <a:lnTo>
                  <a:pt x="3471" y="1107"/>
                </a:lnTo>
                <a:lnTo>
                  <a:pt x="3476" y="1102"/>
                </a:lnTo>
                <a:lnTo>
                  <a:pt x="3481" y="1102"/>
                </a:lnTo>
                <a:lnTo>
                  <a:pt x="3481" y="1086"/>
                </a:lnTo>
                <a:lnTo>
                  <a:pt x="3481" y="1076"/>
                </a:lnTo>
                <a:lnTo>
                  <a:pt x="3476" y="1076"/>
                </a:lnTo>
                <a:lnTo>
                  <a:pt x="3476" y="1086"/>
                </a:lnTo>
                <a:lnTo>
                  <a:pt x="3471" y="1076"/>
                </a:lnTo>
                <a:lnTo>
                  <a:pt x="3471" y="1060"/>
                </a:lnTo>
                <a:lnTo>
                  <a:pt x="3465" y="1091"/>
                </a:lnTo>
                <a:lnTo>
                  <a:pt x="3460" y="1122"/>
                </a:lnTo>
                <a:lnTo>
                  <a:pt x="3465" y="1128"/>
                </a:lnTo>
                <a:lnTo>
                  <a:pt x="2276" y="2364"/>
                </a:lnTo>
                <a:lnTo>
                  <a:pt x="3263" y="1699"/>
                </a:lnTo>
                <a:lnTo>
                  <a:pt x="3263" y="1694"/>
                </a:lnTo>
                <a:lnTo>
                  <a:pt x="3252" y="1694"/>
                </a:lnTo>
                <a:lnTo>
                  <a:pt x="3237" y="1704"/>
                </a:lnTo>
                <a:lnTo>
                  <a:pt x="3232" y="1720"/>
                </a:lnTo>
                <a:lnTo>
                  <a:pt x="3242" y="1715"/>
                </a:lnTo>
                <a:lnTo>
                  <a:pt x="3263" y="1699"/>
                </a:lnTo>
                <a:lnTo>
                  <a:pt x="2276" y="2364"/>
                </a:lnTo>
                <a:lnTo>
                  <a:pt x="3237" y="2047"/>
                </a:lnTo>
                <a:lnTo>
                  <a:pt x="3247" y="2047"/>
                </a:lnTo>
                <a:lnTo>
                  <a:pt x="3237" y="2037"/>
                </a:lnTo>
                <a:lnTo>
                  <a:pt x="3226" y="2031"/>
                </a:lnTo>
                <a:lnTo>
                  <a:pt x="3226" y="2026"/>
                </a:lnTo>
                <a:lnTo>
                  <a:pt x="3221" y="2031"/>
                </a:lnTo>
                <a:lnTo>
                  <a:pt x="3216" y="2042"/>
                </a:lnTo>
                <a:lnTo>
                  <a:pt x="3226" y="2057"/>
                </a:lnTo>
                <a:lnTo>
                  <a:pt x="3237" y="2047"/>
                </a:lnTo>
                <a:lnTo>
                  <a:pt x="2276" y="2364"/>
                </a:lnTo>
                <a:lnTo>
                  <a:pt x="3159" y="1772"/>
                </a:lnTo>
                <a:lnTo>
                  <a:pt x="3159" y="1798"/>
                </a:lnTo>
                <a:lnTo>
                  <a:pt x="3164" y="1808"/>
                </a:lnTo>
                <a:lnTo>
                  <a:pt x="3169" y="1808"/>
                </a:lnTo>
                <a:lnTo>
                  <a:pt x="3175" y="1803"/>
                </a:lnTo>
                <a:lnTo>
                  <a:pt x="3190" y="1792"/>
                </a:lnTo>
                <a:lnTo>
                  <a:pt x="3200" y="1772"/>
                </a:lnTo>
                <a:lnTo>
                  <a:pt x="3211" y="1751"/>
                </a:lnTo>
                <a:lnTo>
                  <a:pt x="3200" y="1751"/>
                </a:lnTo>
                <a:lnTo>
                  <a:pt x="3190" y="1751"/>
                </a:lnTo>
                <a:lnTo>
                  <a:pt x="3175" y="1756"/>
                </a:lnTo>
                <a:lnTo>
                  <a:pt x="3159" y="1772"/>
                </a:lnTo>
                <a:lnTo>
                  <a:pt x="2276" y="2364"/>
                </a:lnTo>
                <a:lnTo>
                  <a:pt x="3517" y="1200"/>
                </a:lnTo>
                <a:lnTo>
                  <a:pt x="3507" y="1211"/>
                </a:lnTo>
                <a:lnTo>
                  <a:pt x="3507" y="1221"/>
                </a:lnTo>
                <a:lnTo>
                  <a:pt x="3512" y="1221"/>
                </a:lnTo>
                <a:lnTo>
                  <a:pt x="3523" y="1211"/>
                </a:lnTo>
                <a:lnTo>
                  <a:pt x="3523" y="1200"/>
                </a:lnTo>
                <a:lnTo>
                  <a:pt x="3517" y="1200"/>
                </a:lnTo>
                <a:lnTo>
                  <a:pt x="2276" y="2364"/>
                </a:lnTo>
                <a:lnTo>
                  <a:pt x="5" y="1460"/>
                </a:lnTo>
                <a:lnTo>
                  <a:pt x="5" y="1455"/>
                </a:lnTo>
                <a:lnTo>
                  <a:pt x="5" y="1450"/>
                </a:lnTo>
                <a:lnTo>
                  <a:pt x="11" y="1450"/>
                </a:lnTo>
                <a:lnTo>
                  <a:pt x="5" y="1450"/>
                </a:lnTo>
                <a:lnTo>
                  <a:pt x="0" y="1450"/>
                </a:lnTo>
                <a:lnTo>
                  <a:pt x="0" y="1460"/>
                </a:lnTo>
                <a:lnTo>
                  <a:pt x="5" y="1460"/>
                </a:lnTo>
                <a:lnTo>
                  <a:pt x="2276" y="2364"/>
                </a:lnTo>
                <a:lnTo>
                  <a:pt x="333" y="2946"/>
                </a:lnTo>
                <a:lnTo>
                  <a:pt x="327" y="2941"/>
                </a:lnTo>
                <a:lnTo>
                  <a:pt x="327" y="2961"/>
                </a:lnTo>
                <a:lnTo>
                  <a:pt x="333" y="2946"/>
                </a:lnTo>
                <a:lnTo>
                  <a:pt x="2276" y="2364"/>
                </a:lnTo>
                <a:lnTo>
                  <a:pt x="68" y="1392"/>
                </a:lnTo>
                <a:lnTo>
                  <a:pt x="63" y="1403"/>
                </a:lnTo>
                <a:lnTo>
                  <a:pt x="68" y="1403"/>
                </a:lnTo>
                <a:lnTo>
                  <a:pt x="78" y="1398"/>
                </a:lnTo>
                <a:lnTo>
                  <a:pt x="73" y="1398"/>
                </a:lnTo>
                <a:lnTo>
                  <a:pt x="73" y="1392"/>
                </a:lnTo>
                <a:lnTo>
                  <a:pt x="68" y="1392"/>
                </a:lnTo>
                <a:lnTo>
                  <a:pt x="2276" y="2364"/>
                </a:lnTo>
                <a:lnTo>
                  <a:pt x="322" y="2743"/>
                </a:lnTo>
                <a:lnTo>
                  <a:pt x="327" y="2743"/>
                </a:lnTo>
                <a:lnTo>
                  <a:pt x="327" y="2738"/>
                </a:lnTo>
                <a:lnTo>
                  <a:pt x="327" y="2728"/>
                </a:lnTo>
                <a:lnTo>
                  <a:pt x="322" y="2743"/>
                </a:lnTo>
                <a:lnTo>
                  <a:pt x="2276" y="2364"/>
                </a:lnTo>
                <a:lnTo>
                  <a:pt x="333" y="2889"/>
                </a:lnTo>
                <a:lnTo>
                  <a:pt x="338" y="2863"/>
                </a:lnTo>
                <a:lnTo>
                  <a:pt x="333" y="2868"/>
                </a:lnTo>
                <a:lnTo>
                  <a:pt x="333" y="2889"/>
                </a:lnTo>
                <a:lnTo>
                  <a:pt x="2276" y="2364"/>
                </a:lnTo>
                <a:lnTo>
                  <a:pt x="338" y="2670"/>
                </a:lnTo>
                <a:lnTo>
                  <a:pt x="343" y="2650"/>
                </a:lnTo>
                <a:lnTo>
                  <a:pt x="338" y="2660"/>
                </a:lnTo>
                <a:lnTo>
                  <a:pt x="338" y="2665"/>
                </a:lnTo>
                <a:lnTo>
                  <a:pt x="338" y="2670"/>
                </a:lnTo>
                <a:lnTo>
                  <a:pt x="2276" y="2364"/>
                </a:lnTo>
                <a:lnTo>
                  <a:pt x="2852" y="2629"/>
                </a:lnTo>
                <a:lnTo>
                  <a:pt x="2852" y="2608"/>
                </a:lnTo>
                <a:lnTo>
                  <a:pt x="2847" y="2587"/>
                </a:lnTo>
                <a:lnTo>
                  <a:pt x="2842" y="2582"/>
                </a:lnTo>
                <a:lnTo>
                  <a:pt x="2842" y="2593"/>
                </a:lnTo>
                <a:lnTo>
                  <a:pt x="2847" y="2618"/>
                </a:lnTo>
                <a:lnTo>
                  <a:pt x="2847" y="2629"/>
                </a:lnTo>
                <a:lnTo>
                  <a:pt x="2852" y="2629"/>
                </a:lnTo>
                <a:lnTo>
                  <a:pt x="2276" y="2364"/>
                </a:lnTo>
                <a:lnTo>
                  <a:pt x="852" y="779"/>
                </a:lnTo>
                <a:lnTo>
                  <a:pt x="847" y="785"/>
                </a:lnTo>
                <a:lnTo>
                  <a:pt x="852" y="785"/>
                </a:lnTo>
                <a:lnTo>
                  <a:pt x="857" y="779"/>
                </a:lnTo>
                <a:lnTo>
                  <a:pt x="852" y="779"/>
                </a:lnTo>
                <a:lnTo>
                  <a:pt x="2276" y="2364"/>
                </a:lnTo>
                <a:lnTo>
                  <a:pt x="863" y="650"/>
                </a:lnTo>
                <a:lnTo>
                  <a:pt x="852" y="650"/>
                </a:lnTo>
                <a:lnTo>
                  <a:pt x="852" y="660"/>
                </a:lnTo>
                <a:lnTo>
                  <a:pt x="852" y="655"/>
                </a:lnTo>
                <a:lnTo>
                  <a:pt x="852" y="660"/>
                </a:lnTo>
                <a:lnTo>
                  <a:pt x="857" y="655"/>
                </a:lnTo>
                <a:lnTo>
                  <a:pt x="863" y="650"/>
                </a:lnTo>
                <a:lnTo>
                  <a:pt x="2276" y="2364"/>
                </a:lnTo>
                <a:lnTo>
                  <a:pt x="847" y="520"/>
                </a:lnTo>
                <a:lnTo>
                  <a:pt x="852" y="520"/>
                </a:lnTo>
                <a:lnTo>
                  <a:pt x="857" y="515"/>
                </a:lnTo>
                <a:lnTo>
                  <a:pt x="847" y="520"/>
                </a:lnTo>
                <a:lnTo>
                  <a:pt x="847" y="525"/>
                </a:lnTo>
                <a:lnTo>
                  <a:pt x="847" y="520"/>
                </a:lnTo>
                <a:lnTo>
                  <a:pt x="2276" y="2364"/>
                </a:lnTo>
                <a:lnTo>
                  <a:pt x="847" y="774"/>
                </a:lnTo>
                <a:lnTo>
                  <a:pt x="847" y="774"/>
                </a:lnTo>
                <a:lnTo>
                  <a:pt x="842" y="774"/>
                </a:lnTo>
                <a:lnTo>
                  <a:pt x="842" y="774"/>
                </a:lnTo>
                <a:lnTo>
                  <a:pt x="847" y="774"/>
                </a:lnTo>
                <a:lnTo>
                  <a:pt x="2276" y="2364"/>
                </a:lnTo>
                <a:lnTo>
                  <a:pt x="894" y="551"/>
                </a:lnTo>
                <a:lnTo>
                  <a:pt x="899" y="551"/>
                </a:lnTo>
                <a:lnTo>
                  <a:pt x="899" y="546"/>
                </a:lnTo>
                <a:lnTo>
                  <a:pt x="894" y="551"/>
                </a:lnTo>
                <a:lnTo>
                  <a:pt x="2276" y="2364"/>
                </a:lnTo>
                <a:lnTo>
                  <a:pt x="904" y="629"/>
                </a:lnTo>
                <a:lnTo>
                  <a:pt x="899" y="634"/>
                </a:lnTo>
                <a:lnTo>
                  <a:pt x="899" y="639"/>
                </a:lnTo>
                <a:lnTo>
                  <a:pt x="904" y="634"/>
                </a:lnTo>
                <a:lnTo>
                  <a:pt x="904" y="629"/>
                </a:lnTo>
                <a:lnTo>
                  <a:pt x="2276" y="2364"/>
                </a:lnTo>
                <a:lnTo>
                  <a:pt x="868" y="889"/>
                </a:lnTo>
                <a:lnTo>
                  <a:pt x="873" y="883"/>
                </a:lnTo>
                <a:lnTo>
                  <a:pt x="878" y="878"/>
                </a:lnTo>
                <a:lnTo>
                  <a:pt x="868" y="878"/>
                </a:lnTo>
                <a:lnTo>
                  <a:pt x="868" y="883"/>
                </a:lnTo>
                <a:lnTo>
                  <a:pt x="863" y="883"/>
                </a:lnTo>
                <a:lnTo>
                  <a:pt x="857" y="889"/>
                </a:lnTo>
                <a:lnTo>
                  <a:pt x="863" y="889"/>
                </a:lnTo>
                <a:lnTo>
                  <a:pt x="868" y="889"/>
                </a:lnTo>
                <a:lnTo>
                  <a:pt x="2276" y="2364"/>
                </a:lnTo>
                <a:lnTo>
                  <a:pt x="894" y="546"/>
                </a:lnTo>
                <a:lnTo>
                  <a:pt x="899" y="540"/>
                </a:lnTo>
                <a:lnTo>
                  <a:pt x="894" y="540"/>
                </a:lnTo>
                <a:lnTo>
                  <a:pt x="894" y="546"/>
                </a:lnTo>
                <a:lnTo>
                  <a:pt x="2276" y="2364"/>
                </a:lnTo>
                <a:lnTo>
                  <a:pt x="889" y="676"/>
                </a:lnTo>
                <a:lnTo>
                  <a:pt x="904" y="665"/>
                </a:lnTo>
                <a:lnTo>
                  <a:pt x="883" y="676"/>
                </a:lnTo>
                <a:lnTo>
                  <a:pt x="889" y="676"/>
                </a:lnTo>
                <a:lnTo>
                  <a:pt x="2276" y="2364"/>
                </a:lnTo>
                <a:lnTo>
                  <a:pt x="883" y="738"/>
                </a:lnTo>
                <a:lnTo>
                  <a:pt x="889" y="738"/>
                </a:lnTo>
                <a:lnTo>
                  <a:pt x="889" y="733"/>
                </a:lnTo>
                <a:lnTo>
                  <a:pt x="883" y="733"/>
                </a:lnTo>
                <a:lnTo>
                  <a:pt x="883" y="738"/>
                </a:lnTo>
                <a:lnTo>
                  <a:pt x="2276" y="2364"/>
                </a:lnTo>
                <a:lnTo>
                  <a:pt x="889" y="577"/>
                </a:lnTo>
                <a:lnTo>
                  <a:pt x="883" y="577"/>
                </a:lnTo>
                <a:lnTo>
                  <a:pt x="878" y="582"/>
                </a:lnTo>
                <a:lnTo>
                  <a:pt x="889" y="577"/>
                </a:lnTo>
                <a:lnTo>
                  <a:pt x="2276" y="2364"/>
                </a:lnTo>
                <a:lnTo>
                  <a:pt x="894" y="727"/>
                </a:lnTo>
                <a:lnTo>
                  <a:pt x="899" y="722"/>
                </a:lnTo>
                <a:lnTo>
                  <a:pt x="889" y="727"/>
                </a:lnTo>
                <a:lnTo>
                  <a:pt x="894" y="727"/>
                </a:lnTo>
                <a:lnTo>
                  <a:pt x="2276" y="2364"/>
                </a:lnTo>
                <a:lnTo>
                  <a:pt x="883" y="707"/>
                </a:lnTo>
                <a:lnTo>
                  <a:pt x="883" y="712"/>
                </a:lnTo>
                <a:lnTo>
                  <a:pt x="889" y="712"/>
                </a:lnTo>
                <a:lnTo>
                  <a:pt x="894" y="712"/>
                </a:lnTo>
                <a:lnTo>
                  <a:pt x="899" y="707"/>
                </a:lnTo>
                <a:lnTo>
                  <a:pt x="899" y="702"/>
                </a:lnTo>
                <a:lnTo>
                  <a:pt x="894" y="702"/>
                </a:lnTo>
                <a:lnTo>
                  <a:pt x="889" y="702"/>
                </a:lnTo>
                <a:lnTo>
                  <a:pt x="889" y="707"/>
                </a:lnTo>
                <a:lnTo>
                  <a:pt x="883" y="707"/>
                </a:lnTo>
                <a:lnTo>
                  <a:pt x="2276" y="2364"/>
                </a:lnTo>
                <a:lnTo>
                  <a:pt x="1164" y="281"/>
                </a:lnTo>
                <a:lnTo>
                  <a:pt x="1164" y="286"/>
                </a:lnTo>
                <a:lnTo>
                  <a:pt x="1169" y="286"/>
                </a:lnTo>
                <a:lnTo>
                  <a:pt x="1174" y="286"/>
                </a:lnTo>
                <a:lnTo>
                  <a:pt x="1180" y="281"/>
                </a:lnTo>
                <a:lnTo>
                  <a:pt x="1185" y="281"/>
                </a:lnTo>
                <a:lnTo>
                  <a:pt x="1185" y="276"/>
                </a:lnTo>
                <a:lnTo>
                  <a:pt x="1190" y="270"/>
                </a:lnTo>
                <a:lnTo>
                  <a:pt x="1185" y="265"/>
                </a:lnTo>
                <a:lnTo>
                  <a:pt x="1174" y="270"/>
                </a:lnTo>
                <a:lnTo>
                  <a:pt x="1169" y="276"/>
                </a:lnTo>
                <a:lnTo>
                  <a:pt x="1164" y="276"/>
                </a:lnTo>
                <a:lnTo>
                  <a:pt x="1169" y="276"/>
                </a:lnTo>
                <a:lnTo>
                  <a:pt x="1164" y="281"/>
                </a:lnTo>
                <a:lnTo>
                  <a:pt x="2276" y="2364"/>
                </a:lnTo>
                <a:lnTo>
                  <a:pt x="1154" y="426"/>
                </a:lnTo>
                <a:lnTo>
                  <a:pt x="1159" y="426"/>
                </a:lnTo>
                <a:lnTo>
                  <a:pt x="1159" y="421"/>
                </a:lnTo>
                <a:lnTo>
                  <a:pt x="1164" y="421"/>
                </a:lnTo>
                <a:lnTo>
                  <a:pt x="1164" y="416"/>
                </a:lnTo>
                <a:lnTo>
                  <a:pt x="1159" y="416"/>
                </a:lnTo>
                <a:lnTo>
                  <a:pt x="1154" y="426"/>
                </a:lnTo>
                <a:lnTo>
                  <a:pt x="2276" y="2364"/>
                </a:lnTo>
                <a:lnTo>
                  <a:pt x="1128" y="364"/>
                </a:lnTo>
                <a:lnTo>
                  <a:pt x="1138" y="359"/>
                </a:lnTo>
                <a:lnTo>
                  <a:pt x="1148" y="348"/>
                </a:lnTo>
                <a:lnTo>
                  <a:pt x="1143" y="353"/>
                </a:lnTo>
                <a:lnTo>
                  <a:pt x="1143" y="348"/>
                </a:lnTo>
                <a:lnTo>
                  <a:pt x="1133" y="348"/>
                </a:lnTo>
                <a:lnTo>
                  <a:pt x="1128" y="364"/>
                </a:lnTo>
                <a:lnTo>
                  <a:pt x="2276" y="2364"/>
                </a:lnTo>
                <a:lnTo>
                  <a:pt x="1117" y="681"/>
                </a:lnTo>
                <a:lnTo>
                  <a:pt x="1117" y="686"/>
                </a:lnTo>
                <a:lnTo>
                  <a:pt x="1122" y="686"/>
                </a:lnTo>
                <a:lnTo>
                  <a:pt x="1128" y="686"/>
                </a:lnTo>
                <a:lnTo>
                  <a:pt x="1138" y="676"/>
                </a:lnTo>
                <a:lnTo>
                  <a:pt x="1138" y="670"/>
                </a:lnTo>
                <a:lnTo>
                  <a:pt x="1133" y="670"/>
                </a:lnTo>
                <a:lnTo>
                  <a:pt x="1117" y="676"/>
                </a:lnTo>
                <a:lnTo>
                  <a:pt x="1117" y="681"/>
                </a:lnTo>
                <a:lnTo>
                  <a:pt x="2276" y="2364"/>
                </a:lnTo>
                <a:lnTo>
                  <a:pt x="1096" y="743"/>
                </a:lnTo>
                <a:lnTo>
                  <a:pt x="1091" y="753"/>
                </a:lnTo>
                <a:lnTo>
                  <a:pt x="1091" y="748"/>
                </a:lnTo>
                <a:lnTo>
                  <a:pt x="1091" y="753"/>
                </a:lnTo>
                <a:lnTo>
                  <a:pt x="1091" y="759"/>
                </a:lnTo>
                <a:lnTo>
                  <a:pt x="1096" y="759"/>
                </a:lnTo>
                <a:lnTo>
                  <a:pt x="1091" y="759"/>
                </a:lnTo>
                <a:lnTo>
                  <a:pt x="1096" y="759"/>
                </a:lnTo>
                <a:lnTo>
                  <a:pt x="1096" y="753"/>
                </a:lnTo>
                <a:lnTo>
                  <a:pt x="1102" y="759"/>
                </a:lnTo>
                <a:lnTo>
                  <a:pt x="1107" y="759"/>
                </a:lnTo>
                <a:lnTo>
                  <a:pt x="1112" y="753"/>
                </a:lnTo>
                <a:lnTo>
                  <a:pt x="1117" y="753"/>
                </a:lnTo>
                <a:lnTo>
                  <a:pt x="1112" y="748"/>
                </a:lnTo>
                <a:lnTo>
                  <a:pt x="1107" y="748"/>
                </a:lnTo>
                <a:lnTo>
                  <a:pt x="1112" y="743"/>
                </a:lnTo>
                <a:lnTo>
                  <a:pt x="1107" y="743"/>
                </a:lnTo>
                <a:lnTo>
                  <a:pt x="1096" y="743"/>
                </a:lnTo>
                <a:lnTo>
                  <a:pt x="2276" y="2364"/>
                </a:lnTo>
                <a:lnTo>
                  <a:pt x="1133" y="774"/>
                </a:lnTo>
                <a:lnTo>
                  <a:pt x="1128" y="774"/>
                </a:lnTo>
                <a:lnTo>
                  <a:pt x="1133" y="774"/>
                </a:lnTo>
                <a:lnTo>
                  <a:pt x="1133" y="774"/>
                </a:lnTo>
                <a:lnTo>
                  <a:pt x="2276" y="2364"/>
                </a:lnTo>
                <a:lnTo>
                  <a:pt x="1154" y="530"/>
                </a:lnTo>
                <a:lnTo>
                  <a:pt x="1148" y="530"/>
                </a:lnTo>
                <a:lnTo>
                  <a:pt x="1148" y="535"/>
                </a:lnTo>
                <a:lnTo>
                  <a:pt x="1154" y="535"/>
                </a:lnTo>
                <a:lnTo>
                  <a:pt x="1159" y="530"/>
                </a:lnTo>
                <a:lnTo>
                  <a:pt x="1164" y="530"/>
                </a:lnTo>
                <a:lnTo>
                  <a:pt x="1164" y="525"/>
                </a:lnTo>
                <a:lnTo>
                  <a:pt x="1164" y="520"/>
                </a:lnTo>
                <a:lnTo>
                  <a:pt x="1159" y="525"/>
                </a:lnTo>
                <a:lnTo>
                  <a:pt x="1148" y="530"/>
                </a:lnTo>
                <a:lnTo>
                  <a:pt x="1154" y="530"/>
                </a:lnTo>
                <a:lnTo>
                  <a:pt x="2276" y="2364"/>
                </a:lnTo>
                <a:lnTo>
                  <a:pt x="1143" y="447"/>
                </a:lnTo>
                <a:lnTo>
                  <a:pt x="1148" y="442"/>
                </a:lnTo>
                <a:lnTo>
                  <a:pt x="1148" y="447"/>
                </a:lnTo>
                <a:lnTo>
                  <a:pt x="1154" y="442"/>
                </a:lnTo>
                <a:lnTo>
                  <a:pt x="1148" y="442"/>
                </a:lnTo>
                <a:lnTo>
                  <a:pt x="1143" y="447"/>
                </a:lnTo>
                <a:lnTo>
                  <a:pt x="2276" y="2364"/>
                </a:lnTo>
                <a:lnTo>
                  <a:pt x="982" y="598"/>
                </a:lnTo>
                <a:lnTo>
                  <a:pt x="977" y="603"/>
                </a:lnTo>
                <a:lnTo>
                  <a:pt x="982" y="603"/>
                </a:lnTo>
                <a:lnTo>
                  <a:pt x="977" y="603"/>
                </a:lnTo>
                <a:lnTo>
                  <a:pt x="982" y="603"/>
                </a:lnTo>
                <a:lnTo>
                  <a:pt x="982" y="598"/>
                </a:lnTo>
                <a:lnTo>
                  <a:pt x="2276" y="2364"/>
                </a:lnTo>
                <a:lnTo>
                  <a:pt x="982" y="447"/>
                </a:lnTo>
                <a:lnTo>
                  <a:pt x="987" y="447"/>
                </a:lnTo>
                <a:lnTo>
                  <a:pt x="987" y="452"/>
                </a:lnTo>
                <a:lnTo>
                  <a:pt x="992" y="447"/>
                </a:lnTo>
                <a:lnTo>
                  <a:pt x="1008" y="437"/>
                </a:lnTo>
                <a:lnTo>
                  <a:pt x="1008" y="431"/>
                </a:lnTo>
                <a:lnTo>
                  <a:pt x="1013" y="426"/>
                </a:lnTo>
                <a:lnTo>
                  <a:pt x="1029" y="421"/>
                </a:lnTo>
                <a:lnTo>
                  <a:pt x="1024" y="416"/>
                </a:lnTo>
                <a:lnTo>
                  <a:pt x="1013" y="426"/>
                </a:lnTo>
                <a:lnTo>
                  <a:pt x="1003" y="431"/>
                </a:lnTo>
                <a:lnTo>
                  <a:pt x="992" y="437"/>
                </a:lnTo>
                <a:lnTo>
                  <a:pt x="987" y="437"/>
                </a:lnTo>
                <a:lnTo>
                  <a:pt x="987" y="442"/>
                </a:lnTo>
                <a:lnTo>
                  <a:pt x="982" y="447"/>
                </a:lnTo>
                <a:lnTo>
                  <a:pt x="2276" y="2364"/>
                </a:lnTo>
                <a:lnTo>
                  <a:pt x="1102" y="374"/>
                </a:lnTo>
                <a:lnTo>
                  <a:pt x="1107" y="374"/>
                </a:lnTo>
                <a:lnTo>
                  <a:pt x="1102" y="369"/>
                </a:lnTo>
                <a:lnTo>
                  <a:pt x="1096" y="374"/>
                </a:lnTo>
                <a:lnTo>
                  <a:pt x="1102" y="374"/>
                </a:lnTo>
                <a:lnTo>
                  <a:pt x="1096" y="374"/>
                </a:lnTo>
                <a:lnTo>
                  <a:pt x="1096" y="379"/>
                </a:lnTo>
                <a:lnTo>
                  <a:pt x="1102" y="374"/>
                </a:lnTo>
                <a:lnTo>
                  <a:pt x="2276" y="2364"/>
                </a:lnTo>
                <a:lnTo>
                  <a:pt x="1039" y="281"/>
                </a:lnTo>
                <a:lnTo>
                  <a:pt x="1039" y="286"/>
                </a:lnTo>
                <a:lnTo>
                  <a:pt x="1044" y="286"/>
                </a:lnTo>
                <a:lnTo>
                  <a:pt x="1055" y="281"/>
                </a:lnTo>
                <a:lnTo>
                  <a:pt x="1060" y="276"/>
                </a:lnTo>
                <a:lnTo>
                  <a:pt x="1060" y="270"/>
                </a:lnTo>
                <a:lnTo>
                  <a:pt x="1055" y="265"/>
                </a:lnTo>
                <a:lnTo>
                  <a:pt x="1044" y="270"/>
                </a:lnTo>
                <a:lnTo>
                  <a:pt x="1039" y="276"/>
                </a:lnTo>
                <a:lnTo>
                  <a:pt x="1039" y="281"/>
                </a:lnTo>
                <a:lnTo>
                  <a:pt x="2276" y="2364"/>
                </a:lnTo>
                <a:lnTo>
                  <a:pt x="1013" y="369"/>
                </a:lnTo>
                <a:lnTo>
                  <a:pt x="1024" y="369"/>
                </a:lnTo>
                <a:lnTo>
                  <a:pt x="1029" y="369"/>
                </a:lnTo>
                <a:lnTo>
                  <a:pt x="1029" y="364"/>
                </a:lnTo>
                <a:lnTo>
                  <a:pt x="1034" y="364"/>
                </a:lnTo>
                <a:lnTo>
                  <a:pt x="1039" y="353"/>
                </a:lnTo>
                <a:lnTo>
                  <a:pt x="1034" y="353"/>
                </a:lnTo>
                <a:lnTo>
                  <a:pt x="1029" y="353"/>
                </a:lnTo>
                <a:lnTo>
                  <a:pt x="1024" y="359"/>
                </a:lnTo>
                <a:lnTo>
                  <a:pt x="1013" y="364"/>
                </a:lnTo>
                <a:lnTo>
                  <a:pt x="1013" y="369"/>
                </a:lnTo>
                <a:lnTo>
                  <a:pt x="2276" y="2364"/>
                </a:lnTo>
                <a:lnTo>
                  <a:pt x="998" y="426"/>
                </a:lnTo>
                <a:lnTo>
                  <a:pt x="992" y="426"/>
                </a:lnTo>
                <a:lnTo>
                  <a:pt x="1003" y="421"/>
                </a:lnTo>
                <a:lnTo>
                  <a:pt x="998" y="421"/>
                </a:lnTo>
                <a:lnTo>
                  <a:pt x="998" y="426"/>
                </a:lnTo>
                <a:lnTo>
                  <a:pt x="2276" y="2364"/>
                </a:lnTo>
                <a:lnTo>
                  <a:pt x="1133" y="748"/>
                </a:lnTo>
                <a:lnTo>
                  <a:pt x="1133" y="753"/>
                </a:lnTo>
                <a:lnTo>
                  <a:pt x="1138" y="753"/>
                </a:lnTo>
                <a:lnTo>
                  <a:pt x="1143" y="748"/>
                </a:lnTo>
                <a:lnTo>
                  <a:pt x="1148" y="748"/>
                </a:lnTo>
                <a:lnTo>
                  <a:pt x="1148" y="743"/>
                </a:lnTo>
                <a:lnTo>
                  <a:pt x="1154" y="743"/>
                </a:lnTo>
                <a:lnTo>
                  <a:pt x="1159" y="738"/>
                </a:lnTo>
                <a:lnTo>
                  <a:pt x="1159" y="733"/>
                </a:lnTo>
                <a:lnTo>
                  <a:pt x="1143" y="738"/>
                </a:lnTo>
                <a:lnTo>
                  <a:pt x="1138" y="743"/>
                </a:lnTo>
                <a:lnTo>
                  <a:pt x="1133" y="748"/>
                </a:lnTo>
                <a:lnTo>
                  <a:pt x="2276" y="2364"/>
                </a:lnTo>
                <a:lnTo>
                  <a:pt x="967" y="977"/>
                </a:lnTo>
                <a:lnTo>
                  <a:pt x="956" y="982"/>
                </a:lnTo>
                <a:lnTo>
                  <a:pt x="951" y="987"/>
                </a:lnTo>
                <a:lnTo>
                  <a:pt x="956" y="987"/>
                </a:lnTo>
                <a:lnTo>
                  <a:pt x="961" y="987"/>
                </a:lnTo>
                <a:lnTo>
                  <a:pt x="967" y="982"/>
                </a:lnTo>
                <a:lnTo>
                  <a:pt x="967" y="977"/>
                </a:lnTo>
                <a:lnTo>
                  <a:pt x="2276" y="2364"/>
                </a:lnTo>
                <a:lnTo>
                  <a:pt x="930" y="925"/>
                </a:lnTo>
                <a:lnTo>
                  <a:pt x="935" y="925"/>
                </a:lnTo>
                <a:lnTo>
                  <a:pt x="935" y="920"/>
                </a:lnTo>
                <a:lnTo>
                  <a:pt x="935" y="925"/>
                </a:lnTo>
                <a:lnTo>
                  <a:pt x="946" y="925"/>
                </a:lnTo>
                <a:lnTo>
                  <a:pt x="951" y="920"/>
                </a:lnTo>
                <a:lnTo>
                  <a:pt x="951" y="915"/>
                </a:lnTo>
                <a:lnTo>
                  <a:pt x="961" y="904"/>
                </a:lnTo>
                <a:lnTo>
                  <a:pt x="956" y="904"/>
                </a:lnTo>
                <a:lnTo>
                  <a:pt x="946" y="915"/>
                </a:lnTo>
                <a:lnTo>
                  <a:pt x="930" y="925"/>
                </a:lnTo>
                <a:lnTo>
                  <a:pt x="2276" y="2364"/>
                </a:lnTo>
                <a:lnTo>
                  <a:pt x="967" y="831"/>
                </a:lnTo>
                <a:lnTo>
                  <a:pt x="967" y="837"/>
                </a:lnTo>
                <a:lnTo>
                  <a:pt x="972" y="837"/>
                </a:lnTo>
                <a:lnTo>
                  <a:pt x="977" y="831"/>
                </a:lnTo>
                <a:lnTo>
                  <a:pt x="982" y="826"/>
                </a:lnTo>
                <a:lnTo>
                  <a:pt x="977" y="821"/>
                </a:lnTo>
                <a:lnTo>
                  <a:pt x="972" y="826"/>
                </a:lnTo>
                <a:lnTo>
                  <a:pt x="967" y="831"/>
                </a:lnTo>
                <a:lnTo>
                  <a:pt x="2276" y="2364"/>
                </a:lnTo>
                <a:lnTo>
                  <a:pt x="946" y="1034"/>
                </a:lnTo>
                <a:lnTo>
                  <a:pt x="935" y="1034"/>
                </a:lnTo>
                <a:lnTo>
                  <a:pt x="925" y="1034"/>
                </a:lnTo>
                <a:lnTo>
                  <a:pt x="920" y="1039"/>
                </a:lnTo>
                <a:lnTo>
                  <a:pt x="915" y="1039"/>
                </a:lnTo>
                <a:lnTo>
                  <a:pt x="915" y="1044"/>
                </a:lnTo>
                <a:lnTo>
                  <a:pt x="904" y="1050"/>
                </a:lnTo>
                <a:lnTo>
                  <a:pt x="909" y="1050"/>
                </a:lnTo>
                <a:lnTo>
                  <a:pt x="899" y="1055"/>
                </a:lnTo>
                <a:lnTo>
                  <a:pt x="894" y="1065"/>
                </a:lnTo>
                <a:lnTo>
                  <a:pt x="899" y="1065"/>
                </a:lnTo>
                <a:lnTo>
                  <a:pt x="894" y="1065"/>
                </a:lnTo>
                <a:lnTo>
                  <a:pt x="899" y="1065"/>
                </a:lnTo>
                <a:lnTo>
                  <a:pt x="894" y="1070"/>
                </a:lnTo>
                <a:lnTo>
                  <a:pt x="899" y="1070"/>
                </a:lnTo>
                <a:lnTo>
                  <a:pt x="904" y="1070"/>
                </a:lnTo>
                <a:lnTo>
                  <a:pt x="909" y="1070"/>
                </a:lnTo>
                <a:lnTo>
                  <a:pt x="904" y="1076"/>
                </a:lnTo>
                <a:lnTo>
                  <a:pt x="915" y="1065"/>
                </a:lnTo>
                <a:lnTo>
                  <a:pt x="915" y="1070"/>
                </a:lnTo>
                <a:lnTo>
                  <a:pt x="920" y="1065"/>
                </a:lnTo>
                <a:lnTo>
                  <a:pt x="930" y="1055"/>
                </a:lnTo>
                <a:lnTo>
                  <a:pt x="935" y="1050"/>
                </a:lnTo>
                <a:lnTo>
                  <a:pt x="946" y="1044"/>
                </a:lnTo>
                <a:lnTo>
                  <a:pt x="946" y="1039"/>
                </a:lnTo>
                <a:lnTo>
                  <a:pt x="946" y="1034"/>
                </a:lnTo>
                <a:lnTo>
                  <a:pt x="2276" y="2364"/>
                </a:lnTo>
                <a:lnTo>
                  <a:pt x="899" y="748"/>
                </a:lnTo>
                <a:lnTo>
                  <a:pt x="894" y="753"/>
                </a:lnTo>
                <a:lnTo>
                  <a:pt x="894" y="748"/>
                </a:lnTo>
                <a:lnTo>
                  <a:pt x="899" y="743"/>
                </a:lnTo>
                <a:lnTo>
                  <a:pt x="894" y="743"/>
                </a:lnTo>
                <a:lnTo>
                  <a:pt x="889" y="743"/>
                </a:lnTo>
                <a:lnTo>
                  <a:pt x="883" y="748"/>
                </a:lnTo>
                <a:lnTo>
                  <a:pt x="878" y="753"/>
                </a:lnTo>
                <a:lnTo>
                  <a:pt x="878" y="759"/>
                </a:lnTo>
                <a:lnTo>
                  <a:pt x="883" y="759"/>
                </a:lnTo>
                <a:lnTo>
                  <a:pt x="889" y="759"/>
                </a:lnTo>
                <a:lnTo>
                  <a:pt x="889" y="753"/>
                </a:lnTo>
                <a:lnTo>
                  <a:pt x="889" y="759"/>
                </a:lnTo>
                <a:lnTo>
                  <a:pt x="889" y="753"/>
                </a:lnTo>
                <a:lnTo>
                  <a:pt x="894" y="753"/>
                </a:lnTo>
                <a:lnTo>
                  <a:pt x="899" y="748"/>
                </a:lnTo>
                <a:lnTo>
                  <a:pt x="2276" y="2364"/>
                </a:lnTo>
                <a:lnTo>
                  <a:pt x="868" y="1003"/>
                </a:lnTo>
                <a:lnTo>
                  <a:pt x="873" y="998"/>
                </a:lnTo>
                <a:lnTo>
                  <a:pt x="878" y="998"/>
                </a:lnTo>
                <a:lnTo>
                  <a:pt x="878" y="992"/>
                </a:lnTo>
                <a:lnTo>
                  <a:pt x="878" y="987"/>
                </a:lnTo>
                <a:lnTo>
                  <a:pt x="873" y="987"/>
                </a:lnTo>
                <a:lnTo>
                  <a:pt x="868" y="987"/>
                </a:lnTo>
                <a:lnTo>
                  <a:pt x="863" y="992"/>
                </a:lnTo>
                <a:lnTo>
                  <a:pt x="857" y="998"/>
                </a:lnTo>
                <a:lnTo>
                  <a:pt x="857" y="1003"/>
                </a:lnTo>
                <a:lnTo>
                  <a:pt x="863" y="1003"/>
                </a:lnTo>
                <a:lnTo>
                  <a:pt x="868" y="1003"/>
                </a:lnTo>
                <a:lnTo>
                  <a:pt x="2276" y="2364"/>
                </a:lnTo>
                <a:lnTo>
                  <a:pt x="878" y="1039"/>
                </a:lnTo>
                <a:lnTo>
                  <a:pt x="878" y="1034"/>
                </a:lnTo>
                <a:lnTo>
                  <a:pt x="873" y="1034"/>
                </a:lnTo>
                <a:lnTo>
                  <a:pt x="873" y="1039"/>
                </a:lnTo>
                <a:lnTo>
                  <a:pt x="878" y="1039"/>
                </a:lnTo>
                <a:lnTo>
                  <a:pt x="2276" y="2364"/>
                </a:lnTo>
                <a:lnTo>
                  <a:pt x="889" y="821"/>
                </a:lnTo>
                <a:lnTo>
                  <a:pt x="878" y="826"/>
                </a:lnTo>
                <a:lnTo>
                  <a:pt x="878" y="831"/>
                </a:lnTo>
                <a:lnTo>
                  <a:pt x="878" y="837"/>
                </a:lnTo>
                <a:lnTo>
                  <a:pt x="883" y="837"/>
                </a:lnTo>
                <a:lnTo>
                  <a:pt x="889" y="831"/>
                </a:lnTo>
                <a:lnTo>
                  <a:pt x="889" y="826"/>
                </a:lnTo>
                <a:lnTo>
                  <a:pt x="889" y="821"/>
                </a:lnTo>
                <a:lnTo>
                  <a:pt x="2276" y="2364"/>
                </a:lnTo>
                <a:lnTo>
                  <a:pt x="837" y="946"/>
                </a:lnTo>
                <a:lnTo>
                  <a:pt x="842" y="946"/>
                </a:lnTo>
                <a:lnTo>
                  <a:pt x="847" y="946"/>
                </a:lnTo>
                <a:lnTo>
                  <a:pt x="857" y="940"/>
                </a:lnTo>
                <a:lnTo>
                  <a:pt x="863" y="925"/>
                </a:lnTo>
                <a:lnTo>
                  <a:pt x="868" y="920"/>
                </a:lnTo>
                <a:lnTo>
                  <a:pt x="857" y="925"/>
                </a:lnTo>
                <a:lnTo>
                  <a:pt x="863" y="925"/>
                </a:lnTo>
                <a:lnTo>
                  <a:pt x="857" y="925"/>
                </a:lnTo>
                <a:lnTo>
                  <a:pt x="847" y="935"/>
                </a:lnTo>
                <a:lnTo>
                  <a:pt x="842" y="940"/>
                </a:lnTo>
                <a:lnTo>
                  <a:pt x="837" y="946"/>
                </a:lnTo>
                <a:lnTo>
                  <a:pt x="2276" y="2364"/>
                </a:lnTo>
                <a:lnTo>
                  <a:pt x="1076" y="873"/>
                </a:lnTo>
                <a:lnTo>
                  <a:pt x="1081" y="868"/>
                </a:lnTo>
                <a:lnTo>
                  <a:pt x="1086" y="868"/>
                </a:lnTo>
                <a:lnTo>
                  <a:pt x="1086" y="863"/>
                </a:lnTo>
                <a:lnTo>
                  <a:pt x="1076" y="863"/>
                </a:lnTo>
                <a:lnTo>
                  <a:pt x="1081" y="857"/>
                </a:lnTo>
                <a:lnTo>
                  <a:pt x="1076" y="852"/>
                </a:lnTo>
                <a:lnTo>
                  <a:pt x="1076" y="847"/>
                </a:lnTo>
                <a:lnTo>
                  <a:pt x="1065" y="852"/>
                </a:lnTo>
                <a:lnTo>
                  <a:pt x="1060" y="857"/>
                </a:lnTo>
                <a:lnTo>
                  <a:pt x="1050" y="863"/>
                </a:lnTo>
                <a:lnTo>
                  <a:pt x="1055" y="863"/>
                </a:lnTo>
                <a:lnTo>
                  <a:pt x="1050" y="868"/>
                </a:lnTo>
                <a:lnTo>
                  <a:pt x="1055" y="868"/>
                </a:lnTo>
                <a:lnTo>
                  <a:pt x="1050" y="868"/>
                </a:lnTo>
                <a:lnTo>
                  <a:pt x="1055" y="873"/>
                </a:lnTo>
                <a:lnTo>
                  <a:pt x="1050" y="873"/>
                </a:lnTo>
                <a:lnTo>
                  <a:pt x="1055" y="873"/>
                </a:lnTo>
                <a:lnTo>
                  <a:pt x="1060" y="873"/>
                </a:lnTo>
                <a:lnTo>
                  <a:pt x="1055" y="873"/>
                </a:lnTo>
                <a:lnTo>
                  <a:pt x="1060" y="873"/>
                </a:lnTo>
                <a:lnTo>
                  <a:pt x="1065" y="873"/>
                </a:lnTo>
                <a:lnTo>
                  <a:pt x="1065" y="878"/>
                </a:lnTo>
                <a:lnTo>
                  <a:pt x="1070" y="873"/>
                </a:lnTo>
                <a:lnTo>
                  <a:pt x="1076" y="878"/>
                </a:lnTo>
                <a:lnTo>
                  <a:pt x="1076" y="873"/>
                </a:lnTo>
                <a:lnTo>
                  <a:pt x="2276" y="2364"/>
                </a:lnTo>
                <a:lnTo>
                  <a:pt x="1024" y="1008"/>
                </a:lnTo>
                <a:lnTo>
                  <a:pt x="1029" y="1008"/>
                </a:lnTo>
                <a:lnTo>
                  <a:pt x="1029" y="1003"/>
                </a:lnTo>
                <a:lnTo>
                  <a:pt x="1024" y="1008"/>
                </a:lnTo>
                <a:lnTo>
                  <a:pt x="2276" y="2364"/>
                </a:lnTo>
                <a:lnTo>
                  <a:pt x="1122" y="987"/>
                </a:lnTo>
                <a:lnTo>
                  <a:pt x="1117" y="982"/>
                </a:lnTo>
                <a:lnTo>
                  <a:pt x="1107" y="982"/>
                </a:lnTo>
                <a:lnTo>
                  <a:pt x="1096" y="987"/>
                </a:lnTo>
                <a:lnTo>
                  <a:pt x="1102" y="987"/>
                </a:lnTo>
                <a:lnTo>
                  <a:pt x="1096" y="992"/>
                </a:lnTo>
                <a:lnTo>
                  <a:pt x="1091" y="998"/>
                </a:lnTo>
                <a:lnTo>
                  <a:pt x="1096" y="998"/>
                </a:lnTo>
                <a:lnTo>
                  <a:pt x="1091" y="1003"/>
                </a:lnTo>
                <a:lnTo>
                  <a:pt x="1096" y="998"/>
                </a:lnTo>
                <a:lnTo>
                  <a:pt x="1096" y="1003"/>
                </a:lnTo>
                <a:lnTo>
                  <a:pt x="1096" y="998"/>
                </a:lnTo>
                <a:lnTo>
                  <a:pt x="1102" y="1003"/>
                </a:lnTo>
                <a:lnTo>
                  <a:pt x="1107" y="998"/>
                </a:lnTo>
                <a:lnTo>
                  <a:pt x="1107" y="1003"/>
                </a:lnTo>
                <a:lnTo>
                  <a:pt x="1107" y="998"/>
                </a:lnTo>
                <a:lnTo>
                  <a:pt x="1112" y="998"/>
                </a:lnTo>
                <a:lnTo>
                  <a:pt x="1117" y="987"/>
                </a:lnTo>
                <a:lnTo>
                  <a:pt x="1122" y="987"/>
                </a:lnTo>
                <a:lnTo>
                  <a:pt x="2276" y="2364"/>
                </a:lnTo>
                <a:lnTo>
                  <a:pt x="992" y="1008"/>
                </a:lnTo>
                <a:lnTo>
                  <a:pt x="998" y="1008"/>
                </a:lnTo>
                <a:lnTo>
                  <a:pt x="998" y="1003"/>
                </a:lnTo>
                <a:lnTo>
                  <a:pt x="987" y="1008"/>
                </a:lnTo>
                <a:lnTo>
                  <a:pt x="987" y="1013"/>
                </a:lnTo>
                <a:lnTo>
                  <a:pt x="992" y="1008"/>
                </a:lnTo>
                <a:lnTo>
                  <a:pt x="987" y="1013"/>
                </a:lnTo>
                <a:lnTo>
                  <a:pt x="992" y="1008"/>
                </a:lnTo>
                <a:lnTo>
                  <a:pt x="2276" y="2364"/>
                </a:lnTo>
                <a:lnTo>
                  <a:pt x="987" y="987"/>
                </a:lnTo>
                <a:lnTo>
                  <a:pt x="992" y="982"/>
                </a:lnTo>
                <a:lnTo>
                  <a:pt x="992" y="977"/>
                </a:lnTo>
                <a:lnTo>
                  <a:pt x="987" y="977"/>
                </a:lnTo>
                <a:lnTo>
                  <a:pt x="982" y="982"/>
                </a:lnTo>
                <a:lnTo>
                  <a:pt x="982" y="987"/>
                </a:lnTo>
                <a:lnTo>
                  <a:pt x="987" y="987"/>
                </a:lnTo>
                <a:lnTo>
                  <a:pt x="2276" y="2364"/>
                </a:lnTo>
                <a:lnTo>
                  <a:pt x="998" y="883"/>
                </a:lnTo>
                <a:lnTo>
                  <a:pt x="987" y="883"/>
                </a:lnTo>
                <a:lnTo>
                  <a:pt x="972" y="894"/>
                </a:lnTo>
                <a:lnTo>
                  <a:pt x="972" y="899"/>
                </a:lnTo>
                <a:lnTo>
                  <a:pt x="977" y="904"/>
                </a:lnTo>
                <a:lnTo>
                  <a:pt x="972" y="915"/>
                </a:lnTo>
                <a:lnTo>
                  <a:pt x="977" y="904"/>
                </a:lnTo>
                <a:lnTo>
                  <a:pt x="977" y="909"/>
                </a:lnTo>
                <a:lnTo>
                  <a:pt x="982" y="909"/>
                </a:lnTo>
                <a:lnTo>
                  <a:pt x="982" y="915"/>
                </a:lnTo>
                <a:lnTo>
                  <a:pt x="982" y="909"/>
                </a:lnTo>
                <a:lnTo>
                  <a:pt x="987" y="909"/>
                </a:lnTo>
                <a:lnTo>
                  <a:pt x="992" y="899"/>
                </a:lnTo>
                <a:lnTo>
                  <a:pt x="998" y="899"/>
                </a:lnTo>
                <a:lnTo>
                  <a:pt x="1003" y="894"/>
                </a:lnTo>
                <a:lnTo>
                  <a:pt x="1003" y="889"/>
                </a:lnTo>
                <a:lnTo>
                  <a:pt x="998" y="883"/>
                </a:lnTo>
                <a:lnTo>
                  <a:pt x="2276" y="2364"/>
                </a:lnTo>
                <a:lnTo>
                  <a:pt x="1018" y="863"/>
                </a:lnTo>
                <a:lnTo>
                  <a:pt x="1018" y="857"/>
                </a:lnTo>
                <a:lnTo>
                  <a:pt x="1013" y="857"/>
                </a:lnTo>
                <a:lnTo>
                  <a:pt x="1008" y="857"/>
                </a:lnTo>
                <a:lnTo>
                  <a:pt x="1003" y="863"/>
                </a:lnTo>
                <a:lnTo>
                  <a:pt x="998" y="863"/>
                </a:lnTo>
                <a:lnTo>
                  <a:pt x="992" y="868"/>
                </a:lnTo>
                <a:lnTo>
                  <a:pt x="998" y="873"/>
                </a:lnTo>
                <a:lnTo>
                  <a:pt x="987" y="878"/>
                </a:lnTo>
                <a:lnTo>
                  <a:pt x="992" y="878"/>
                </a:lnTo>
                <a:lnTo>
                  <a:pt x="992" y="873"/>
                </a:lnTo>
                <a:lnTo>
                  <a:pt x="992" y="878"/>
                </a:lnTo>
                <a:lnTo>
                  <a:pt x="998" y="878"/>
                </a:lnTo>
                <a:lnTo>
                  <a:pt x="1003" y="878"/>
                </a:lnTo>
                <a:lnTo>
                  <a:pt x="1008" y="878"/>
                </a:lnTo>
                <a:lnTo>
                  <a:pt x="1013" y="868"/>
                </a:lnTo>
                <a:lnTo>
                  <a:pt x="1018" y="868"/>
                </a:lnTo>
                <a:lnTo>
                  <a:pt x="1018" y="863"/>
                </a:lnTo>
                <a:lnTo>
                  <a:pt x="2276" y="2364"/>
                </a:lnTo>
                <a:lnTo>
                  <a:pt x="1018" y="1008"/>
                </a:lnTo>
                <a:lnTo>
                  <a:pt x="1018" y="1003"/>
                </a:lnTo>
                <a:lnTo>
                  <a:pt x="1008" y="1013"/>
                </a:lnTo>
                <a:lnTo>
                  <a:pt x="1013" y="1013"/>
                </a:lnTo>
                <a:lnTo>
                  <a:pt x="1008" y="1013"/>
                </a:lnTo>
                <a:lnTo>
                  <a:pt x="1018" y="1008"/>
                </a:lnTo>
                <a:lnTo>
                  <a:pt x="2276" y="2364"/>
                </a:lnTo>
                <a:lnTo>
                  <a:pt x="925" y="847"/>
                </a:lnTo>
                <a:lnTo>
                  <a:pt x="920" y="847"/>
                </a:lnTo>
                <a:lnTo>
                  <a:pt x="920" y="852"/>
                </a:lnTo>
                <a:lnTo>
                  <a:pt x="915" y="852"/>
                </a:lnTo>
                <a:lnTo>
                  <a:pt x="925" y="847"/>
                </a:lnTo>
                <a:lnTo>
                  <a:pt x="2276" y="2364"/>
                </a:lnTo>
                <a:lnTo>
                  <a:pt x="946" y="624"/>
                </a:lnTo>
                <a:lnTo>
                  <a:pt x="951" y="618"/>
                </a:lnTo>
                <a:lnTo>
                  <a:pt x="946" y="618"/>
                </a:lnTo>
                <a:lnTo>
                  <a:pt x="946" y="624"/>
                </a:lnTo>
                <a:lnTo>
                  <a:pt x="2276" y="2364"/>
                </a:lnTo>
                <a:lnTo>
                  <a:pt x="909" y="483"/>
                </a:lnTo>
                <a:lnTo>
                  <a:pt x="904" y="483"/>
                </a:lnTo>
                <a:lnTo>
                  <a:pt x="899" y="489"/>
                </a:lnTo>
                <a:lnTo>
                  <a:pt x="904" y="483"/>
                </a:lnTo>
                <a:lnTo>
                  <a:pt x="899" y="489"/>
                </a:lnTo>
                <a:lnTo>
                  <a:pt x="909" y="483"/>
                </a:lnTo>
                <a:lnTo>
                  <a:pt x="2276" y="2364"/>
                </a:lnTo>
                <a:lnTo>
                  <a:pt x="904" y="909"/>
                </a:lnTo>
                <a:lnTo>
                  <a:pt x="909" y="909"/>
                </a:lnTo>
                <a:lnTo>
                  <a:pt x="915" y="904"/>
                </a:lnTo>
                <a:lnTo>
                  <a:pt x="915" y="899"/>
                </a:lnTo>
                <a:lnTo>
                  <a:pt x="909" y="899"/>
                </a:lnTo>
                <a:lnTo>
                  <a:pt x="904" y="909"/>
                </a:lnTo>
                <a:lnTo>
                  <a:pt x="2276" y="2364"/>
                </a:lnTo>
                <a:lnTo>
                  <a:pt x="925" y="359"/>
                </a:lnTo>
                <a:lnTo>
                  <a:pt x="930" y="353"/>
                </a:lnTo>
                <a:lnTo>
                  <a:pt x="925" y="353"/>
                </a:lnTo>
                <a:lnTo>
                  <a:pt x="920" y="359"/>
                </a:lnTo>
                <a:lnTo>
                  <a:pt x="925" y="359"/>
                </a:lnTo>
                <a:lnTo>
                  <a:pt x="2276" y="2364"/>
                </a:lnTo>
                <a:lnTo>
                  <a:pt x="915" y="348"/>
                </a:lnTo>
                <a:lnTo>
                  <a:pt x="920" y="348"/>
                </a:lnTo>
                <a:lnTo>
                  <a:pt x="915" y="343"/>
                </a:lnTo>
                <a:lnTo>
                  <a:pt x="915" y="348"/>
                </a:lnTo>
                <a:lnTo>
                  <a:pt x="2276" y="2364"/>
                </a:lnTo>
                <a:lnTo>
                  <a:pt x="925" y="457"/>
                </a:lnTo>
                <a:lnTo>
                  <a:pt x="915" y="468"/>
                </a:lnTo>
                <a:lnTo>
                  <a:pt x="920" y="468"/>
                </a:lnTo>
                <a:lnTo>
                  <a:pt x="915" y="468"/>
                </a:lnTo>
                <a:lnTo>
                  <a:pt x="920" y="468"/>
                </a:lnTo>
                <a:lnTo>
                  <a:pt x="925" y="468"/>
                </a:lnTo>
                <a:lnTo>
                  <a:pt x="930" y="463"/>
                </a:lnTo>
                <a:lnTo>
                  <a:pt x="925" y="457"/>
                </a:lnTo>
                <a:lnTo>
                  <a:pt x="2276" y="2364"/>
                </a:lnTo>
                <a:lnTo>
                  <a:pt x="842" y="717"/>
                </a:lnTo>
                <a:lnTo>
                  <a:pt x="837" y="717"/>
                </a:lnTo>
                <a:lnTo>
                  <a:pt x="837" y="722"/>
                </a:lnTo>
                <a:lnTo>
                  <a:pt x="842" y="717"/>
                </a:lnTo>
                <a:lnTo>
                  <a:pt x="2276" y="2364"/>
                </a:lnTo>
                <a:lnTo>
                  <a:pt x="878" y="722"/>
                </a:lnTo>
                <a:lnTo>
                  <a:pt x="883" y="717"/>
                </a:lnTo>
                <a:lnTo>
                  <a:pt x="878" y="717"/>
                </a:lnTo>
                <a:lnTo>
                  <a:pt x="873" y="722"/>
                </a:lnTo>
                <a:lnTo>
                  <a:pt x="878" y="722"/>
                </a:lnTo>
                <a:lnTo>
                  <a:pt x="2276" y="2364"/>
                </a:lnTo>
                <a:lnTo>
                  <a:pt x="920" y="1024"/>
                </a:lnTo>
                <a:lnTo>
                  <a:pt x="920" y="1018"/>
                </a:lnTo>
                <a:lnTo>
                  <a:pt x="915" y="1024"/>
                </a:lnTo>
                <a:lnTo>
                  <a:pt x="920" y="1024"/>
                </a:lnTo>
                <a:lnTo>
                  <a:pt x="2276" y="2364"/>
                </a:lnTo>
                <a:lnTo>
                  <a:pt x="852" y="426"/>
                </a:lnTo>
                <a:lnTo>
                  <a:pt x="863" y="421"/>
                </a:lnTo>
                <a:lnTo>
                  <a:pt x="863" y="416"/>
                </a:lnTo>
                <a:lnTo>
                  <a:pt x="857" y="416"/>
                </a:lnTo>
                <a:lnTo>
                  <a:pt x="852" y="421"/>
                </a:lnTo>
                <a:lnTo>
                  <a:pt x="852" y="426"/>
                </a:lnTo>
                <a:lnTo>
                  <a:pt x="2276" y="2364"/>
                </a:lnTo>
                <a:lnTo>
                  <a:pt x="935" y="681"/>
                </a:lnTo>
                <a:lnTo>
                  <a:pt x="930" y="686"/>
                </a:lnTo>
                <a:lnTo>
                  <a:pt x="925" y="686"/>
                </a:lnTo>
                <a:lnTo>
                  <a:pt x="920" y="686"/>
                </a:lnTo>
                <a:lnTo>
                  <a:pt x="920" y="691"/>
                </a:lnTo>
                <a:lnTo>
                  <a:pt x="920" y="696"/>
                </a:lnTo>
                <a:lnTo>
                  <a:pt x="915" y="696"/>
                </a:lnTo>
                <a:lnTo>
                  <a:pt x="920" y="696"/>
                </a:lnTo>
                <a:lnTo>
                  <a:pt x="915" y="696"/>
                </a:lnTo>
                <a:lnTo>
                  <a:pt x="920" y="696"/>
                </a:lnTo>
                <a:lnTo>
                  <a:pt x="915" y="702"/>
                </a:lnTo>
                <a:lnTo>
                  <a:pt x="920" y="702"/>
                </a:lnTo>
                <a:lnTo>
                  <a:pt x="915" y="702"/>
                </a:lnTo>
                <a:lnTo>
                  <a:pt x="920" y="702"/>
                </a:lnTo>
                <a:lnTo>
                  <a:pt x="915" y="702"/>
                </a:lnTo>
                <a:lnTo>
                  <a:pt x="920" y="702"/>
                </a:lnTo>
                <a:lnTo>
                  <a:pt x="920" y="707"/>
                </a:lnTo>
                <a:lnTo>
                  <a:pt x="920" y="702"/>
                </a:lnTo>
                <a:lnTo>
                  <a:pt x="920" y="707"/>
                </a:lnTo>
                <a:lnTo>
                  <a:pt x="925" y="707"/>
                </a:lnTo>
                <a:lnTo>
                  <a:pt x="930" y="707"/>
                </a:lnTo>
                <a:lnTo>
                  <a:pt x="935" y="702"/>
                </a:lnTo>
                <a:lnTo>
                  <a:pt x="946" y="702"/>
                </a:lnTo>
                <a:lnTo>
                  <a:pt x="946" y="696"/>
                </a:lnTo>
                <a:lnTo>
                  <a:pt x="951" y="696"/>
                </a:lnTo>
                <a:lnTo>
                  <a:pt x="946" y="691"/>
                </a:lnTo>
                <a:lnTo>
                  <a:pt x="951" y="691"/>
                </a:lnTo>
                <a:lnTo>
                  <a:pt x="951" y="686"/>
                </a:lnTo>
                <a:lnTo>
                  <a:pt x="946" y="686"/>
                </a:lnTo>
                <a:lnTo>
                  <a:pt x="951" y="686"/>
                </a:lnTo>
                <a:lnTo>
                  <a:pt x="946" y="686"/>
                </a:lnTo>
                <a:lnTo>
                  <a:pt x="946" y="681"/>
                </a:lnTo>
                <a:lnTo>
                  <a:pt x="946" y="686"/>
                </a:lnTo>
                <a:lnTo>
                  <a:pt x="935" y="681"/>
                </a:lnTo>
                <a:lnTo>
                  <a:pt x="2276" y="2364"/>
                </a:lnTo>
                <a:lnTo>
                  <a:pt x="951" y="608"/>
                </a:lnTo>
                <a:lnTo>
                  <a:pt x="956" y="608"/>
                </a:lnTo>
                <a:lnTo>
                  <a:pt x="956" y="603"/>
                </a:lnTo>
                <a:lnTo>
                  <a:pt x="951" y="608"/>
                </a:lnTo>
                <a:lnTo>
                  <a:pt x="2276" y="2364"/>
                </a:lnTo>
                <a:lnTo>
                  <a:pt x="930" y="390"/>
                </a:lnTo>
                <a:lnTo>
                  <a:pt x="946" y="390"/>
                </a:lnTo>
                <a:lnTo>
                  <a:pt x="956" y="385"/>
                </a:lnTo>
                <a:lnTo>
                  <a:pt x="956" y="379"/>
                </a:lnTo>
                <a:lnTo>
                  <a:pt x="951" y="379"/>
                </a:lnTo>
                <a:lnTo>
                  <a:pt x="946" y="379"/>
                </a:lnTo>
                <a:lnTo>
                  <a:pt x="930" y="390"/>
                </a:lnTo>
                <a:lnTo>
                  <a:pt x="2276" y="2364"/>
                </a:lnTo>
                <a:lnTo>
                  <a:pt x="878" y="707"/>
                </a:lnTo>
                <a:lnTo>
                  <a:pt x="883" y="707"/>
                </a:lnTo>
                <a:lnTo>
                  <a:pt x="889" y="702"/>
                </a:lnTo>
                <a:lnTo>
                  <a:pt x="883" y="702"/>
                </a:lnTo>
                <a:lnTo>
                  <a:pt x="878" y="707"/>
                </a:lnTo>
                <a:lnTo>
                  <a:pt x="2276" y="2364"/>
                </a:lnTo>
                <a:lnTo>
                  <a:pt x="992" y="644"/>
                </a:lnTo>
                <a:lnTo>
                  <a:pt x="987" y="650"/>
                </a:lnTo>
                <a:lnTo>
                  <a:pt x="987" y="655"/>
                </a:lnTo>
                <a:lnTo>
                  <a:pt x="992" y="650"/>
                </a:lnTo>
                <a:lnTo>
                  <a:pt x="987" y="655"/>
                </a:lnTo>
                <a:lnTo>
                  <a:pt x="992" y="650"/>
                </a:lnTo>
                <a:lnTo>
                  <a:pt x="998" y="650"/>
                </a:lnTo>
                <a:lnTo>
                  <a:pt x="992" y="644"/>
                </a:lnTo>
                <a:lnTo>
                  <a:pt x="2276" y="2364"/>
                </a:lnTo>
                <a:lnTo>
                  <a:pt x="1268" y="587"/>
                </a:lnTo>
                <a:lnTo>
                  <a:pt x="1268" y="582"/>
                </a:lnTo>
                <a:lnTo>
                  <a:pt x="1263" y="582"/>
                </a:lnTo>
                <a:lnTo>
                  <a:pt x="1268" y="587"/>
                </a:lnTo>
                <a:lnTo>
                  <a:pt x="2276" y="2364"/>
                </a:lnTo>
                <a:lnTo>
                  <a:pt x="1335" y="208"/>
                </a:lnTo>
                <a:lnTo>
                  <a:pt x="1341" y="208"/>
                </a:lnTo>
                <a:lnTo>
                  <a:pt x="1346" y="208"/>
                </a:lnTo>
                <a:lnTo>
                  <a:pt x="1351" y="203"/>
                </a:lnTo>
                <a:lnTo>
                  <a:pt x="1351" y="198"/>
                </a:lnTo>
                <a:lnTo>
                  <a:pt x="1356" y="198"/>
                </a:lnTo>
                <a:lnTo>
                  <a:pt x="1356" y="192"/>
                </a:lnTo>
                <a:lnTo>
                  <a:pt x="1346" y="187"/>
                </a:lnTo>
                <a:lnTo>
                  <a:pt x="1341" y="192"/>
                </a:lnTo>
                <a:lnTo>
                  <a:pt x="1335" y="198"/>
                </a:lnTo>
                <a:lnTo>
                  <a:pt x="1335" y="203"/>
                </a:lnTo>
                <a:lnTo>
                  <a:pt x="1330" y="208"/>
                </a:lnTo>
                <a:lnTo>
                  <a:pt x="1335" y="208"/>
                </a:lnTo>
                <a:lnTo>
                  <a:pt x="2276" y="2364"/>
                </a:lnTo>
                <a:lnTo>
                  <a:pt x="1257" y="540"/>
                </a:lnTo>
                <a:lnTo>
                  <a:pt x="1263" y="535"/>
                </a:lnTo>
                <a:lnTo>
                  <a:pt x="1257" y="535"/>
                </a:lnTo>
                <a:lnTo>
                  <a:pt x="1257" y="540"/>
                </a:lnTo>
                <a:lnTo>
                  <a:pt x="2276" y="2364"/>
                </a:lnTo>
                <a:lnTo>
                  <a:pt x="1263" y="639"/>
                </a:lnTo>
                <a:lnTo>
                  <a:pt x="1263" y="644"/>
                </a:lnTo>
                <a:lnTo>
                  <a:pt x="1268" y="644"/>
                </a:lnTo>
                <a:lnTo>
                  <a:pt x="1273" y="644"/>
                </a:lnTo>
                <a:lnTo>
                  <a:pt x="1278" y="639"/>
                </a:lnTo>
                <a:lnTo>
                  <a:pt x="1283" y="634"/>
                </a:lnTo>
                <a:lnTo>
                  <a:pt x="1283" y="629"/>
                </a:lnTo>
                <a:lnTo>
                  <a:pt x="1273" y="624"/>
                </a:lnTo>
                <a:lnTo>
                  <a:pt x="1268" y="629"/>
                </a:lnTo>
                <a:lnTo>
                  <a:pt x="1263" y="634"/>
                </a:lnTo>
                <a:lnTo>
                  <a:pt x="1263" y="639"/>
                </a:lnTo>
                <a:lnTo>
                  <a:pt x="2276" y="2364"/>
                </a:lnTo>
                <a:lnTo>
                  <a:pt x="1273" y="489"/>
                </a:lnTo>
                <a:lnTo>
                  <a:pt x="1278" y="483"/>
                </a:lnTo>
                <a:lnTo>
                  <a:pt x="1273" y="483"/>
                </a:lnTo>
                <a:lnTo>
                  <a:pt x="1268" y="483"/>
                </a:lnTo>
                <a:lnTo>
                  <a:pt x="1268" y="489"/>
                </a:lnTo>
                <a:lnTo>
                  <a:pt x="1273" y="489"/>
                </a:lnTo>
                <a:lnTo>
                  <a:pt x="2276" y="2364"/>
                </a:lnTo>
                <a:lnTo>
                  <a:pt x="1356" y="156"/>
                </a:lnTo>
                <a:lnTo>
                  <a:pt x="1356" y="161"/>
                </a:lnTo>
                <a:lnTo>
                  <a:pt x="1361" y="161"/>
                </a:lnTo>
                <a:lnTo>
                  <a:pt x="1367" y="156"/>
                </a:lnTo>
                <a:lnTo>
                  <a:pt x="1367" y="161"/>
                </a:lnTo>
                <a:lnTo>
                  <a:pt x="1367" y="166"/>
                </a:lnTo>
                <a:lnTo>
                  <a:pt x="1372" y="161"/>
                </a:lnTo>
                <a:lnTo>
                  <a:pt x="1367" y="166"/>
                </a:lnTo>
                <a:lnTo>
                  <a:pt x="1372" y="166"/>
                </a:lnTo>
                <a:lnTo>
                  <a:pt x="1377" y="161"/>
                </a:lnTo>
                <a:lnTo>
                  <a:pt x="1387" y="156"/>
                </a:lnTo>
                <a:lnTo>
                  <a:pt x="1387" y="151"/>
                </a:lnTo>
                <a:lnTo>
                  <a:pt x="1387" y="146"/>
                </a:lnTo>
                <a:lnTo>
                  <a:pt x="1382" y="146"/>
                </a:lnTo>
                <a:lnTo>
                  <a:pt x="1382" y="140"/>
                </a:lnTo>
                <a:lnTo>
                  <a:pt x="1382" y="135"/>
                </a:lnTo>
                <a:lnTo>
                  <a:pt x="1377" y="135"/>
                </a:lnTo>
                <a:lnTo>
                  <a:pt x="1372" y="140"/>
                </a:lnTo>
                <a:lnTo>
                  <a:pt x="1367" y="140"/>
                </a:lnTo>
                <a:lnTo>
                  <a:pt x="1356" y="151"/>
                </a:lnTo>
                <a:lnTo>
                  <a:pt x="1356" y="156"/>
                </a:lnTo>
                <a:lnTo>
                  <a:pt x="1356" y="161"/>
                </a:lnTo>
                <a:lnTo>
                  <a:pt x="1356" y="156"/>
                </a:lnTo>
                <a:lnTo>
                  <a:pt x="2276" y="2364"/>
                </a:lnTo>
                <a:lnTo>
                  <a:pt x="1408" y="99"/>
                </a:lnTo>
                <a:lnTo>
                  <a:pt x="1413" y="104"/>
                </a:lnTo>
                <a:lnTo>
                  <a:pt x="1413" y="109"/>
                </a:lnTo>
                <a:lnTo>
                  <a:pt x="1413" y="104"/>
                </a:lnTo>
                <a:lnTo>
                  <a:pt x="1419" y="104"/>
                </a:lnTo>
                <a:lnTo>
                  <a:pt x="1424" y="104"/>
                </a:lnTo>
                <a:lnTo>
                  <a:pt x="1424" y="109"/>
                </a:lnTo>
                <a:lnTo>
                  <a:pt x="1424" y="104"/>
                </a:lnTo>
                <a:lnTo>
                  <a:pt x="1429" y="99"/>
                </a:lnTo>
                <a:lnTo>
                  <a:pt x="1434" y="94"/>
                </a:lnTo>
                <a:lnTo>
                  <a:pt x="1439" y="94"/>
                </a:lnTo>
                <a:lnTo>
                  <a:pt x="1434" y="89"/>
                </a:lnTo>
                <a:lnTo>
                  <a:pt x="1439" y="89"/>
                </a:lnTo>
                <a:lnTo>
                  <a:pt x="1439" y="83"/>
                </a:lnTo>
                <a:lnTo>
                  <a:pt x="1439" y="78"/>
                </a:lnTo>
                <a:lnTo>
                  <a:pt x="1429" y="83"/>
                </a:lnTo>
                <a:lnTo>
                  <a:pt x="1429" y="78"/>
                </a:lnTo>
                <a:lnTo>
                  <a:pt x="1419" y="83"/>
                </a:lnTo>
                <a:lnTo>
                  <a:pt x="1408" y="94"/>
                </a:lnTo>
                <a:lnTo>
                  <a:pt x="1408" y="99"/>
                </a:lnTo>
                <a:lnTo>
                  <a:pt x="2276" y="2364"/>
                </a:lnTo>
                <a:lnTo>
                  <a:pt x="1387" y="130"/>
                </a:lnTo>
                <a:lnTo>
                  <a:pt x="1393" y="125"/>
                </a:lnTo>
                <a:lnTo>
                  <a:pt x="1398" y="120"/>
                </a:lnTo>
                <a:lnTo>
                  <a:pt x="1393" y="120"/>
                </a:lnTo>
                <a:lnTo>
                  <a:pt x="1387" y="125"/>
                </a:lnTo>
                <a:lnTo>
                  <a:pt x="1387" y="130"/>
                </a:lnTo>
                <a:lnTo>
                  <a:pt x="2276" y="2364"/>
                </a:lnTo>
                <a:lnTo>
                  <a:pt x="1304" y="530"/>
                </a:lnTo>
                <a:lnTo>
                  <a:pt x="1309" y="530"/>
                </a:lnTo>
                <a:lnTo>
                  <a:pt x="1315" y="530"/>
                </a:lnTo>
                <a:lnTo>
                  <a:pt x="1320" y="530"/>
                </a:lnTo>
                <a:lnTo>
                  <a:pt x="1320" y="525"/>
                </a:lnTo>
                <a:lnTo>
                  <a:pt x="1320" y="520"/>
                </a:lnTo>
                <a:lnTo>
                  <a:pt x="1315" y="520"/>
                </a:lnTo>
                <a:lnTo>
                  <a:pt x="1304" y="525"/>
                </a:lnTo>
                <a:lnTo>
                  <a:pt x="1309" y="525"/>
                </a:lnTo>
                <a:lnTo>
                  <a:pt x="1304" y="525"/>
                </a:lnTo>
                <a:lnTo>
                  <a:pt x="1304" y="530"/>
                </a:lnTo>
                <a:lnTo>
                  <a:pt x="2276" y="2364"/>
                </a:lnTo>
                <a:lnTo>
                  <a:pt x="1273" y="187"/>
                </a:lnTo>
                <a:lnTo>
                  <a:pt x="1278" y="187"/>
                </a:lnTo>
                <a:lnTo>
                  <a:pt x="1278" y="192"/>
                </a:lnTo>
                <a:lnTo>
                  <a:pt x="1273" y="198"/>
                </a:lnTo>
                <a:lnTo>
                  <a:pt x="1278" y="192"/>
                </a:lnTo>
                <a:lnTo>
                  <a:pt x="1278" y="198"/>
                </a:lnTo>
                <a:lnTo>
                  <a:pt x="1283" y="192"/>
                </a:lnTo>
                <a:lnTo>
                  <a:pt x="1283" y="198"/>
                </a:lnTo>
                <a:lnTo>
                  <a:pt x="1289" y="198"/>
                </a:lnTo>
                <a:lnTo>
                  <a:pt x="1289" y="192"/>
                </a:lnTo>
                <a:lnTo>
                  <a:pt x="1299" y="187"/>
                </a:lnTo>
                <a:lnTo>
                  <a:pt x="1299" y="182"/>
                </a:lnTo>
                <a:lnTo>
                  <a:pt x="1304" y="182"/>
                </a:lnTo>
                <a:lnTo>
                  <a:pt x="1304" y="177"/>
                </a:lnTo>
                <a:lnTo>
                  <a:pt x="1299" y="172"/>
                </a:lnTo>
                <a:lnTo>
                  <a:pt x="1289" y="172"/>
                </a:lnTo>
                <a:lnTo>
                  <a:pt x="1278" y="182"/>
                </a:lnTo>
                <a:lnTo>
                  <a:pt x="1273" y="187"/>
                </a:lnTo>
                <a:lnTo>
                  <a:pt x="1278" y="187"/>
                </a:lnTo>
                <a:lnTo>
                  <a:pt x="1273" y="187"/>
                </a:lnTo>
                <a:lnTo>
                  <a:pt x="2276" y="2364"/>
                </a:lnTo>
                <a:lnTo>
                  <a:pt x="1315" y="478"/>
                </a:lnTo>
                <a:lnTo>
                  <a:pt x="1309" y="478"/>
                </a:lnTo>
                <a:lnTo>
                  <a:pt x="1304" y="483"/>
                </a:lnTo>
                <a:lnTo>
                  <a:pt x="1299" y="483"/>
                </a:lnTo>
                <a:lnTo>
                  <a:pt x="1299" y="489"/>
                </a:lnTo>
                <a:lnTo>
                  <a:pt x="1294" y="494"/>
                </a:lnTo>
                <a:lnTo>
                  <a:pt x="1299" y="494"/>
                </a:lnTo>
                <a:lnTo>
                  <a:pt x="1299" y="499"/>
                </a:lnTo>
                <a:lnTo>
                  <a:pt x="1304" y="494"/>
                </a:lnTo>
                <a:lnTo>
                  <a:pt x="1304" y="499"/>
                </a:lnTo>
                <a:lnTo>
                  <a:pt x="1304" y="494"/>
                </a:lnTo>
                <a:lnTo>
                  <a:pt x="1304" y="499"/>
                </a:lnTo>
                <a:lnTo>
                  <a:pt x="1309" y="499"/>
                </a:lnTo>
                <a:lnTo>
                  <a:pt x="1309" y="494"/>
                </a:lnTo>
                <a:lnTo>
                  <a:pt x="1315" y="494"/>
                </a:lnTo>
                <a:lnTo>
                  <a:pt x="1320" y="489"/>
                </a:lnTo>
                <a:lnTo>
                  <a:pt x="1325" y="483"/>
                </a:lnTo>
                <a:lnTo>
                  <a:pt x="1320" y="483"/>
                </a:lnTo>
                <a:lnTo>
                  <a:pt x="1325" y="483"/>
                </a:lnTo>
                <a:lnTo>
                  <a:pt x="1320" y="483"/>
                </a:lnTo>
                <a:lnTo>
                  <a:pt x="1320" y="478"/>
                </a:lnTo>
                <a:lnTo>
                  <a:pt x="1315" y="478"/>
                </a:lnTo>
                <a:lnTo>
                  <a:pt x="2276" y="2364"/>
                </a:lnTo>
                <a:lnTo>
                  <a:pt x="1294" y="322"/>
                </a:lnTo>
                <a:lnTo>
                  <a:pt x="1299" y="327"/>
                </a:lnTo>
                <a:lnTo>
                  <a:pt x="1304" y="322"/>
                </a:lnTo>
                <a:lnTo>
                  <a:pt x="1315" y="312"/>
                </a:lnTo>
                <a:lnTo>
                  <a:pt x="1315" y="302"/>
                </a:lnTo>
                <a:lnTo>
                  <a:pt x="1309" y="302"/>
                </a:lnTo>
                <a:lnTo>
                  <a:pt x="1299" y="312"/>
                </a:lnTo>
                <a:lnTo>
                  <a:pt x="1294" y="317"/>
                </a:lnTo>
                <a:lnTo>
                  <a:pt x="1294" y="322"/>
                </a:lnTo>
                <a:lnTo>
                  <a:pt x="2276" y="2364"/>
                </a:lnTo>
                <a:lnTo>
                  <a:pt x="1206" y="317"/>
                </a:lnTo>
                <a:lnTo>
                  <a:pt x="1206" y="322"/>
                </a:lnTo>
                <a:lnTo>
                  <a:pt x="1216" y="317"/>
                </a:lnTo>
                <a:lnTo>
                  <a:pt x="1221" y="317"/>
                </a:lnTo>
                <a:lnTo>
                  <a:pt x="1226" y="312"/>
                </a:lnTo>
                <a:lnTo>
                  <a:pt x="1231" y="302"/>
                </a:lnTo>
                <a:lnTo>
                  <a:pt x="1231" y="296"/>
                </a:lnTo>
                <a:lnTo>
                  <a:pt x="1216" y="302"/>
                </a:lnTo>
                <a:lnTo>
                  <a:pt x="1211" y="312"/>
                </a:lnTo>
                <a:lnTo>
                  <a:pt x="1206" y="317"/>
                </a:lnTo>
                <a:lnTo>
                  <a:pt x="2276" y="2364"/>
                </a:lnTo>
                <a:lnTo>
                  <a:pt x="1221" y="878"/>
                </a:lnTo>
                <a:lnTo>
                  <a:pt x="1226" y="873"/>
                </a:lnTo>
                <a:lnTo>
                  <a:pt x="1221" y="873"/>
                </a:lnTo>
                <a:lnTo>
                  <a:pt x="1221" y="878"/>
                </a:lnTo>
                <a:lnTo>
                  <a:pt x="2276" y="2364"/>
                </a:lnTo>
                <a:lnTo>
                  <a:pt x="1320" y="556"/>
                </a:lnTo>
                <a:lnTo>
                  <a:pt x="1315" y="561"/>
                </a:lnTo>
                <a:lnTo>
                  <a:pt x="1315" y="566"/>
                </a:lnTo>
                <a:lnTo>
                  <a:pt x="1320" y="561"/>
                </a:lnTo>
                <a:lnTo>
                  <a:pt x="1325" y="556"/>
                </a:lnTo>
                <a:lnTo>
                  <a:pt x="1320" y="556"/>
                </a:lnTo>
                <a:lnTo>
                  <a:pt x="2276" y="2364"/>
                </a:lnTo>
                <a:lnTo>
                  <a:pt x="1289" y="291"/>
                </a:lnTo>
                <a:lnTo>
                  <a:pt x="1294" y="291"/>
                </a:lnTo>
                <a:lnTo>
                  <a:pt x="1299" y="286"/>
                </a:lnTo>
                <a:lnTo>
                  <a:pt x="1289" y="286"/>
                </a:lnTo>
                <a:lnTo>
                  <a:pt x="1289" y="291"/>
                </a:lnTo>
                <a:lnTo>
                  <a:pt x="2276" y="2364"/>
                </a:lnTo>
                <a:lnTo>
                  <a:pt x="1283" y="447"/>
                </a:lnTo>
                <a:lnTo>
                  <a:pt x="1283" y="452"/>
                </a:lnTo>
                <a:lnTo>
                  <a:pt x="1289" y="452"/>
                </a:lnTo>
                <a:lnTo>
                  <a:pt x="1283" y="452"/>
                </a:lnTo>
                <a:lnTo>
                  <a:pt x="1289" y="452"/>
                </a:lnTo>
                <a:lnTo>
                  <a:pt x="1294" y="452"/>
                </a:lnTo>
                <a:lnTo>
                  <a:pt x="1299" y="447"/>
                </a:lnTo>
                <a:lnTo>
                  <a:pt x="1299" y="442"/>
                </a:lnTo>
                <a:lnTo>
                  <a:pt x="1294" y="442"/>
                </a:lnTo>
                <a:lnTo>
                  <a:pt x="1294" y="437"/>
                </a:lnTo>
                <a:lnTo>
                  <a:pt x="1289" y="437"/>
                </a:lnTo>
                <a:lnTo>
                  <a:pt x="1283" y="437"/>
                </a:lnTo>
                <a:lnTo>
                  <a:pt x="1278" y="442"/>
                </a:lnTo>
                <a:lnTo>
                  <a:pt x="1278" y="447"/>
                </a:lnTo>
                <a:lnTo>
                  <a:pt x="1273" y="447"/>
                </a:lnTo>
                <a:lnTo>
                  <a:pt x="1278" y="447"/>
                </a:lnTo>
                <a:lnTo>
                  <a:pt x="1273" y="452"/>
                </a:lnTo>
                <a:lnTo>
                  <a:pt x="1278" y="447"/>
                </a:lnTo>
                <a:lnTo>
                  <a:pt x="1278" y="452"/>
                </a:lnTo>
                <a:lnTo>
                  <a:pt x="1278" y="447"/>
                </a:lnTo>
                <a:lnTo>
                  <a:pt x="1278" y="452"/>
                </a:lnTo>
                <a:lnTo>
                  <a:pt x="1283" y="447"/>
                </a:lnTo>
                <a:lnTo>
                  <a:pt x="2276" y="2364"/>
                </a:lnTo>
                <a:lnTo>
                  <a:pt x="1398" y="281"/>
                </a:lnTo>
                <a:lnTo>
                  <a:pt x="1403" y="286"/>
                </a:lnTo>
                <a:lnTo>
                  <a:pt x="1408" y="281"/>
                </a:lnTo>
                <a:lnTo>
                  <a:pt x="1413" y="281"/>
                </a:lnTo>
                <a:lnTo>
                  <a:pt x="1419" y="276"/>
                </a:lnTo>
                <a:lnTo>
                  <a:pt x="1424" y="270"/>
                </a:lnTo>
                <a:lnTo>
                  <a:pt x="1424" y="265"/>
                </a:lnTo>
                <a:lnTo>
                  <a:pt x="1413" y="265"/>
                </a:lnTo>
                <a:lnTo>
                  <a:pt x="1403" y="270"/>
                </a:lnTo>
                <a:lnTo>
                  <a:pt x="1398" y="276"/>
                </a:lnTo>
                <a:lnTo>
                  <a:pt x="1398" y="281"/>
                </a:lnTo>
                <a:lnTo>
                  <a:pt x="1398" y="276"/>
                </a:lnTo>
                <a:lnTo>
                  <a:pt x="1398" y="281"/>
                </a:lnTo>
                <a:lnTo>
                  <a:pt x="2276" y="2364"/>
                </a:lnTo>
                <a:lnTo>
                  <a:pt x="1112" y="795"/>
                </a:lnTo>
                <a:lnTo>
                  <a:pt x="1117" y="795"/>
                </a:lnTo>
                <a:lnTo>
                  <a:pt x="1112" y="800"/>
                </a:lnTo>
                <a:lnTo>
                  <a:pt x="1117" y="795"/>
                </a:lnTo>
                <a:lnTo>
                  <a:pt x="1117" y="800"/>
                </a:lnTo>
                <a:lnTo>
                  <a:pt x="1122" y="800"/>
                </a:lnTo>
                <a:lnTo>
                  <a:pt x="1128" y="795"/>
                </a:lnTo>
                <a:lnTo>
                  <a:pt x="1133" y="795"/>
                </a:lnTo>
                <a:lnTo>
                  <a:pt x="1138" y="790"/>
                </a:lnTo>
                <a:lnTo>
                  <a:pt x="1138" y="785"/>
                </a:lnTo>
                <a:lnTo>
                  <a:pt x="1138" y="779"/>
                </a:lnTo>
                <a:lnTo>
                  <a:pt x="1133" y="779"/>
                </a:lnTo>
                <a:lnTo>
                  <a:pt x="1128" y="779"/>
                </a:lnTo>
                <a:lnTo>
                  <a:pt x="1117" y="785"/>
                </a:lnTo>
                <a:lnTo>
                  <a:pt x="1117" y="790"/>
                </a:lnTo>
                <a:lnTo>
                  <a:pt x="1112" y="790"/>
                </a:lnTo>
                <a:lnTo>
                  <a:pt x="1112" y="795"/>
                </a:lnTo>
                <a:lnTo>
                  <a:pt x="2276" y="2364"/>
                </a:lnTo>
                <a:lnTo>
                  <a:pt x="805" y="956"/>
                </a:lnTo>
                <a:lnTo>
                  <a:pt x="805" y="951"/>
                </a:lnTo>
                <a:lnTo>
                  <a:pt x="795" y="961"/>
                </a:lnTo>
                <a:lnTo>
                  <a:pt x="800" y="961"/>
                </a:lnTo>
                <a:lnTo>
                  <a:pt x="800" y="956"/>
                </a:lnTo>
                <a:lnTo>
                  <a:pt x="805" y="956"/>
                </a:lnTo>
                <a:lnTo>
                  <a:pt x="2276" y="2364"/>
                </a:lnTo>
                <a:lnTo>
                  <a:pt x="1330" y="546"/>
                </a:lnTo>
                <a:lnTo>
                  <a:pt x="1335" y="546"/>
                </a:lnTo>
                <a:lnTo>
                  <a:pt x="1335" y="540"/>
                </a:lnTo>
                <a:lnTo>
                  <a:pt x="1330" y="546"/>
                </a:lnTo>
                <a:lnTo>
                  <a:pt x="2276" y="2364"/>
                </a:lnTo>
                <a:lnTo>
                  <a:pt x="1335" y="535"/>
                </a:lnTo>
                <a:lnTo>
                  <a:pt x="1341" y="540"/>
                </a:lnTo>
                <a:lnTo>
                  <a:pt x="1341" y="546"/>
                </a:lnTo>
                <a:lnTo>
                  <a:pt x="1346" y="540"/>
                </a:lnTo>
                <a:lnTo>
                  <a:pt x="1351" y="540"/>
                </a:lnTo>
                <a:lnTo>
                  <a:pt x="1351" y="546"/>
                </a:lnTo>
                <a:lnTo>
                  <a:pt x="1356" y="540"/>
                </a:lnTo>
                <a:lnTo>
                  <a:pt x="1356" y="535"/>
                </a:lnTo>
                <a:lnTo>
                  <a:pt x="1361" y="530"/>
                </a:lnTo>
                <a:lnTo>
                  <a:pt x="1367" y="530"/>
                </a:lnTo>
                <a:lnTo>
                  <a:pt x="1367" y="525"/>
                </a:lnTo>
                <a:lnTo>
                  <a:pt x="1367" y="520"/>
                </a:lnTo>
                <a:lnTo>
                  <a:pt x="1367" y="515"/>
                </a:lnTo>
                <a:lnTo>
                  <a:pt x="1356" y="515"/>
                </a:lnTo>
                <a:lnTo>
                  <a:pt x="1346" y="520"/>
                </a:lnTo>
                <a:lnTo>
                  <a:pt x="1335" y="530"/>
                </a:lnTo>
                <a:lnTo>
                  <a:pt x="1335" y="535"/>
                </a:lnTo>
                <a:lnTo>
                  <a:pt x="2276" y="2364"/>
                </a:lnTo>
                <a:lnTo>
                  <a:pt x="821" y="894"/>
                </a:lnTo>
                <a:lnTo>
                  <a:pt x="816" y="894"/>
                </a:lnTo>
                <a:lnTo>
                  <a:pt x="805" y="904"/>
                </a:lnTo>
                <a:lnTo>
                  <a:pt x="811" y="899"/>
                </a:lnTo>
                <a:lnTo>
                  <a:pt x="805" y="904"/>
                </a:lnTo>
                <a:lnTo>
                  <a:pt x="816" y="899"/>
                </a:lnTo>
                <a:lnTo>
                  <a:pt x="821" y="899"/>
                </a:lnTo>
                <a:lnTo>
                  <a:pt x="821" y="894"/>
                </a:lnTo>
                <a:lnTo>
                  <a:pt x="2276" y="2364"/>
                </a:lnTo>
                <a:lnTo>
                  <a:pt x="816" y="764"/>
                </a:lnTo>
                <a:lnTo>
                  <a:pt x="811" y="769"/>
                </a:lnTo>
                <a:lnTo>
                  <a:pt x="816" y="769"/>
                </a:lnTo>
                <a:lnTo>
                  <a:pt x="821" y="769"/>
                </a:lnTo>
                <a:lnTo>
                  <a:pt x="826" y="769"/>
                </a:lnTo>
                <a:lnTo>
                  <a:pt x="831" y="764"/>
                </a:lnTo>
                <a:lnTo>
                  <a:pt x="831" y="759"/>
                </a:lnTo>
                <a:lnTo>
                  <a:pt x="837" y="759"/>
                </a:lnTo>
                <a:lnTo>
                  <a:pt x="831" y="759"/>
                </a:lnTo>
                <a:lnTo>
                  <a:pt x="831" y="753"/>
                </a:lnTo>
                <a:lnTo>
                  <a:pt x="826" y="753"/>
                </a:lnTo>
                <a:lnTo>
                  <a:pt x="826" y="759"/>
                </a:lnTo>
                <a:lnTo>
                  <a:pt x="821" y="759"/>
                </a:lnTo>
                <a:lnTo>
                  <a:pt x="816" y="759"/>
                </a:lnTo>
                <a:lnTo>
                  <a:pt x="816" y="764"/>
                </a:lnTo>
                <a:lnTo>
                  <a:pt x="2276" y="2364"/>
                </a:lnTo>
                <a:lnTo>
                  <a:pt x="826" y="1065"/>
                </a:lnTo>
                <a:lnTo>
                  <a:pt x="831" y="1065"/>
                </a:lnTo>
                <a:lnTo>
                  <a:pt x="837" y="1060"/>
                </a:lnTo>
                <a:lnTo>
                  <a:pt x="831" y="1060"/>
                </a:lnTo>
                <a:lnTo>
                  <a:pt x="826" y="1065"/>
                </a:lnTo>
                <a:lnTo>
                  <a:pt x="2276" y="2364"/>
                </a:lnTo>
                <a:lnTo>
                  <a:pt x="1351" y="218"/>
                </a:lnTo>
                <a:lnTo>
                  <a:pt x="1356" y="213"/>
                </a:lnTo>
                <a:lnTo>
                  <a:pt x="1351" y="208"/>
                </a:lnTo>
                <a:lnTo>
                  <a:pt x="1346" y="213"/>
                </a:lnTo>
                <a:lnTo>
                  <a:pt x="1346" y="218"/>
                </a:lnTo>
                <a:lnTo>
                  <a:pt x="1351" y="218"/>
                </a:lnTo>
                <a:lnTo>
                  <a:pt x="2276" y="2364"/>
                </a:lnTo>
                <a:lnTo>
                  <a:pt x="1387" y="213"/>
                </a:lnTo>
                <a:lnTo>
                  <a:pt x="1393" y="213"/>
                </a:lnTo>
                <a:lnTo>
                  <a:pt x="1387" y="218"/>
                </a:lnTo>
                <a:lnTo>
                  <a:pt x="1387" y="224"/>
                </a:lnTo>
                <a:lnTo>
                  <a:pt x="1387" y="229"/>
                </a:lnTo>
                <a:lnTo>
                  <a:pt x="1393" y="224"/>
                </a:lnTo>
                <a:lnTo>
                  <a:pt x="1387" y="229"/>
                </a:lnTo>
                <a:lnTo>
                  <a:pt x="1393" y="229"/>
                </a:lnTo>
                <a:lnTo>
                  <a:pt x="1393" y="234"/>
                </a:lnTo>
                <a:lnTo>
                  <a:pt x="1393" y="229"/>
                </a:lnTo>
                <a:lnTo>
                  <a:pt x="1398" y="229"/>
                </a:lnTo>
                <a:lnTo>
                  <a:pt x="1398" y="234"/>
                </a:lnTo>
                <a:lnTo>
                  <a:pt x="1398" y="229"/>
                </a:lnTo>
                <a:lnTo>
                  <a:pt x="1403" y="229"/>
                </a:lnTo>
                <a:lnTo>
                  <a:pt x="1398" y="234"/>
                </a:lnTo>
                <a:lnTo>
                  <a:pt x="1403" y="229"/>
                </a:lnTo>
                <a:lnTo>
                  <a:pt x="1408" y="229"/>
                </a:lnTo>
                <a:lnTo>
                  <a:pt x="1413" y="224"/>
                </a:lnTo>
                <a:lnTo>
                  <a:pt x="1413" y="234"/>
                </a:lnTo>
                <a:lnTo>
                  <a:pt x="1413" y="239"/>
                </a:lnTo>
                <a:lnTo>
                  <a:pt x="1408" y="244"/>
                </a:lnTo>
                <a:lnTo>
                  <a:pt x="1413" y="239"/>
                </a:lnTo>
                <a:lnTo>
                  <a:pt x="1408" y="244"/>
                </a:lnTo>
                <a:lnTo>
                  <a:pt x="1419" y="239"/>
                </a:lnTo>
                <a:lnTo>
                  <a:pt x="1413" y="244"/>
                </a:lnTo>
                <a:lnTo>
                  <a:pt x="1419" y="239"/>
                </a:lnTo>
                <a:lnTo>
                  <a:pt x="1424" y="239"/>
                </a:lnTo>
                <a:lnTo>
                  <a:pt x="1424" y="244"/>
                </a:lnTo>
                <a:lnTo>
                  <a:pt x="1429" y="239"/>
                </a:lnTo>
                <a:lnTo>
                  <a:pt x="1434" y="234"/>
                </a:lnTo>
                <a:lnTo>
                  <a:pt x="1434" y="239"/>
                </a:lnTo>
                <a:lnTo>
                  <a:pt x="1434" y="234"/>
                </a:lnTo>
                <a:lnTo>
                  <a:pt x="1439" y="234"/>
                </a:lnTo>
                <a:lnTo>
                  <a:pt x="1444" y="224"/>
                </a:lnTo>
                <a:lnTo>
                  <a:pt x="1450" y="218"/>
                </a:lnTo>
                <a:lnTo>
                  <a:pt x="1444" y="218"/>
                </a:lnTo>
                <a:lnTo>
                  <a:pt x="1450" y="213"/>
                </a:lnTo>
                <a:lnTo>
                  <a:pt x="1444" y="208"/>
                </a:lnTo>
                <a:lnTo>
                  <a:pt x="1450" y="208"/>
                </a:lnTo>
                <a:lnTo>
                  <a:pt x="1444" y="208"/>
                </a:lnTo>
                <a:lnTo>
                  <a:pt x="1429" y="208"/>
                </a:lnTo>
                <a:lnTo>
                  <a:pt x="1424" y="213"/>
                </a:lnTo>
                <a:lnTo>
                  <a:pt x="1424" y="208"/>
                </a:lnTo>
                <a:lnTo>
                  <a:pt x="1429" y="208"/>
                </a:lnTo>
                <a:lnTo>
                  <a:pt x="1424" y="208"/>
                </a:lnTo>
                <a:lnTo>
                  <a:pt x="1424" y="203"/>
                </a:lnTo>
                <a:lnTo>
                  <a:pt x="1419" y="203"/>
                </a:lnTo>
                <a:lnTo>
                  <a:pt x="1413" y="203"/>
                </a:lnTo>
                <a:lnTo>
                  <a:pt x="1408" y="203"/>
                </a:lnTo>
                <a:lnTo>
                  <a:pt x="1403" y="208"/>
                </a:lnTo>
                <a:lnTo>
                  <a:pt x="1398" y="208"/>
                </a:lnTo>
                <a:lnTo>
                  <a:pt x="1387" y="213"/>
                </a:lnTo>
                <a:lnTo>
                  <a:pt x="2276" y="2364"/>
                </a:lnTo>
                <a:lnTo>
                  <a:pt x="1211" y="390"/>
                </a:lnTo>
                <a:lnTo>
                  <a:pt x="1216" y="390"/>
                </a:lnTo>
                <a:lnTo>
                  <a:pt x="1221" y="385"/>
                </a:lnTo>
                <a:lnTo>
                  <a:pt x="1231" y="374"/>
                </a:lnTo>
                <a:lnTo>
                  <a:pt x="1231" y="369"/>
                </a:lnTo>
                <a:lnTo>
                  <a:pt x="1237" y="364"/>
                </a:lnTo>
                <a:lnTo>
                  <a:pt x="1247" y="353"/>
                </a:lnTo>
                <a:lnTo>
                  <a:pt x="1242" y="353"/>
                </a:lnTo>
                <a:lnTo>
                  <a:pt x="1231" y="364"/>
                </a:lnTo>
                <a:lnTo>
                  <a:pt x="1237" y="364"/>
                </a:lnTo>
                <a:lnTo>
                  <a:pt x="1226" y="369"/>
                </a:lnTo>
                <a:lnTo>
                  <a:pt x="1216" y="379"/>
                </a:lnTo>
                <a:lnTo>
                  <a:pt x="1211" y="385"/>
                </a:lnTo>
                <a:lnTo>
                  <a:pt x="1216" y="385"/>
                </a:lnTo>
                <a:lnTo>
                  <a:pt x="1211" y="390"/>
                </a:lnTo>
                <a:lnTo>
                  <a:pt x="2276" y="2364"/>
                </a:lnTo>
                <a:lnTo>
                  <a:pt x="1330" y="291"/>
                </a:lnTo>
                <a:lnTo>
                  <a:pt x="1335" y="286"/>
                </a:lnTo>
                <a:lnTo>
                  <a:pt x="1330" y="286"/>
                </a:lnTo>
                <a:lnTo>
                  <a:pt x="1330" y="291"/>
                </a:lnTo>
                <a:lnTo>
                  <a:pt x="2276" y="2364"/>
                </a:lnTo>
                <a:lnTo>
                  <a:pt x="1341" y="369"/>
                </a:lnTo>
                <a:lnTo>
                  <a:pt x="1346" y="364"/>
                </a:lnTo>
                <a:lnTo>
                  <a:pt x="1341" y="364"/>
                </a:lnTo>
                <a:lnTo>
                  <a:pt x="1335" y="369"/>
                </a:lnTo>
                <a:lnTo>
                  <a:pt x="1341" y="369"/>
                </a:lnTo>
                <a:lnTo>
                  <a:pt x="2276" y="2364"/>
                </a:lnTo>
                <a:lnTo>
                  <a:pt x="826" y="790"/>
                </a:lnTo>
                <a:lnTo>
                  <a:pt x="831" y="790"/>
                </a:lnTo>
                <a:lnTo>
                  <a:pt x="831" y="785"/>
                </a:lnTo>
                <a:lnTo>
                  <a:pt x="821" y="785"/>
                </a:lnTo>
                <a:lnTo>
                  <a:pt x="821" y="790"/>
                </a:lnTo>
                <a:lnTo>
                  <a:pt x="816" y="790"/>
                </a:lnTo>
                <a:lnTo>
                  <a:pt x="821" y="790"/>
                </a:lnTo>
                <a:lnTo>
                  <a:pt x="821" y="795"/>
                </a:lnTo>
                <a:lnTo>
                  <a:pt x="821" y="790"/>
                </a:lnTo>
                <a:lnTo>
                  <a:pt x="821" y="795"/>
                </a:lnTo>
                <a:lnTo>
                  <a:pt x="826" y="790"/>
                </a:lnTo>
                <a:lnTo>
                  <a:pt x="826" y="795"/>
                </a:lnTo>
                <a:lnTo>
                  <a:pt x="826" y="790"/>
                </a:lnTo>
                <a:lnTo>
                  <a:pt x="2276" y="2364"/>
                </a:lnTo>
                <a:lnTo>
                  <a:pt x="1122" y="920"/>
                </a:lnTo>
                <a:lnTo>
                  <a:pt x="1122" y="915"/>
                </a:lnTo>
                <a:lnTo>
                  <a:pt x="1117" y="915"/>
                </a:lnTo>
                <a:lnTo>
                  <a:pt x="1107" y="915"/>
                </a:lnTo>
                <a:lnTo>
                  <a:pt x="1102" y="915"/>
                </a:lnTo>
                <a:lnTo>
                  <a:pt x="1096" y="920"/>
                </a:lnTo>
                <a:lnTo>
                  <a:pt x="1091" y="925"/>
                </a:lnTo>
                <a:lnTo>
                  <a:pt x="1086" y="925"/>
                </a:lnTo>
                <a:lnTo>
                  <a:pt x="1091" y="925"/>
                </a:lnTo>
                <a:lnTo>
                  <a:pt x="1086" y="935"/>
                </a:lnTo>
                <a:lnTo>
                  <a:pt x="1086" y="940"/>
                </a:lnTo>
                <a:lnTo>
                  <a:pt x="1081" y="946"/>
                </a:lnTo>
                <a:lnTo>
                  <a:pt x="1086" y="946"/>
                </a:lnTo>
                <a:lnTo>
                  <a:pt x="1091" y="946"/>
                </a:lnTo>
                <a:lnTo>
                  <a:pt x="1086" y="951"/>
                </a:lnTo>
                <a:lnTo>
                  <a:pt x="1091" y="946"/>
                </a:lnTo>
                <a:lnTo>
                  <a:pt x="1096" y="946"/>
                </a:lnTo>
                <a:lnTo>
                  <a:pt x="1091" y="951"/>
                </a:lnTo>
                <a:lnTo>
                  <a:pt x="1096" y="946"/>
                </a:lnTo>
                <a:lnTo>
                  <a:pt x="1096" y="951"/>
                </a:lnTo>
                <a:lnTo>
                  <a:pt x="1102" y="946"/>
                </a:lnTo>
                <a:lnTo>
                  <a:pt x="1107" y="946"/>
                </a:lnTo>
                <a:lnTo>
                  <a:pt x="1112" y="940"/>
                </a:lnTo>
                <a:lnTo>
                  <a:pt x="1117" y="935"/>
                </a:lnTo>
                <a:lnTo>
                  <a:pt x="1122" y="935"/>
                </a:lnTo>
                <a:lnTo>
                  <a:pt x="1122" y="925"/>
                </a:lnTo>
                <a:lnTo>
                  <a:pt x="1122" y="920"/>
                </a:lnTo>
                <a:lnTo>
                  <a:pt x="2276" y="2364"/>
                </a:lnTo>
                <a:lnTo>
                  <a:pt x="1029" y="551"/>
                </a:lnTo>
                <a:lnTo>
                  <a:pt x="1024" y="556"/>
                </a:lnTo>
                <a:lnTo>
                  <a:pt x="1029" y="556"/>
                </a:lnTo>
                <a:lnTo>
                  <a:pt x="1034" y="556"/>
                </a:lnTo>
                <a:lnTo>
                  <a:pt x="1034" y="551"/>
                </a:lnTo>
                <a:lnTo>
                  <a:pt x="1039" y="546"/>
                </a:lnTo>
                <a:lnTo>
                  <a:pt x="1029" y="551"/>
                </a:lnTo>
                <a:lnTo>
                  <a:pt x="2276" y="2364"/>
                </a:lnTo>
                <a:lnTo>
                  <a:pt x="1055" y="842"/>
                </a:lnTo>
                <a:lnTo>
                  <a:pt x="1055" y="837"/>
                </a:lnTo>
                <a:lnTo>
                  <a:pt x="1050" y="837"/>
                </a:lnTo>
                <a:lnTo>
                  <a:pt x="1050" y="842"/>
                </a:lnTo>
                <a:lnTo>
                  <a:pt x="1055" y="842"/>
                </a:lnTo>
                <a:lnTo>
                  <a:pt x="2276" y="2364"/>
                </a:lnTo>
                <a:lnTo>
                  <a:pt x="1003" y="592"/>
                </a:lnTo>
                <a:lnTo>
                  <a:pt x="998" y="598"/>
                </a:lnTo>
                <a:lnTo>
                  <a:pt x="998" y="603"/>
                </a:lnTo>
                <a:lnTo>
                  <a:pt x="1003" y="598"/>
                </a:lnTo>
                <a:lnTo>
                  <a:pt x="1013" y="592"/>
                </a:lnTo>
                <a:lnTo>
                  <a:pt x="1008" y="592"/>
                </a:lnTo>
                <a:lnTo>
                  <a:pt x="1003" y="592"/>
                </a:lnTo>
                <a:lnTo>
                  <a:pt x="2276" y="2364"/>
                </a:lnTo>
                <a:lnTo>
                  <a:pt x="1034" y="629"/>
                </a:lnTo>
                <a:lnTo>
                  <a:pt x="1034" y="634"/>
                </a:lnTo>
                <a:lnTo>
                  <a:pt x="1029" y="634"/>
                </a:lnTo>
                <a:lnTo>
                  <a:pt x="1034" y="634"/>
                </a:lnTo>
                <a:lnTo>
                  <a:pt x="1029" y="639"/>
                </a:lnTo>
                <a:lnTo>
                  <a:pt x="1029" y="634"/>
                </a:lnTo>
                <a:lnTo>
                  <a:pt x="1029" y="639"/>
                </a:lnTo>
                <a:lnTo>
                  <a:pt x="1034" y="639"/>
                </a:lnTo>
                <a:lnTo>
                  <a:pt x="1044" y="629"/>
                </a:lnTo>
                <a:lnTo>
                  <a:pt x="1050" y="624"/>
                </a:lnTo>
                <a:lnTo>
                  <a:pt x="1060" y="618"/>
                </a:lnTo>
                <a:lnTo>
                  <a:pt x="1055" y="618"/>
                </a:lnTo>
                <a:lnTo>
                  <a:pt x="1050" y="624"/>
                </a:lnTo>
                <a:lnTo>
                  <a:pt x="1034" y="629"/>
                </a:lnTo>
                <a:lnTo>
                  <a:pt x="2276" y="2364"/>
                </a:lnTo>
                <a:lnTo>
                  <a:pt x="1008" y="499"/>
                </a:lnTo>
                <a:lnTo>
                  <a:pt x="1013" y="499"/>
                </a:lnTo>
                <a:lnTo>
                  <a:pt x="1024" y="489"/>
                </a:lnTo>
                <a:lnTo>
                  <a:pt x="1034" y="478"/>
                </a:lnTo>
                <a:lnTo>
                  <a:pt x="1029" y="478"/>
                </a:lnTo>
                <a:lnTo>
                  <a:pt x="1018" y="489"/>
                </a:lnTo>
                <a:lnTo>
                  <a:pt x="1008" y="499"/>
                </a:lnTo>
                <a:lnTo>
                  <a:pt x="2276" y="2364"/>
                </a:lnTo>
                <a:lnTo>
                  <a:pt x="982" y="644"/>
                </a:lnTo>
                <a:lnTo>
                  <a:pt x="992" y="639"/>
                </a:lnTo>
                <a:lnTo>
                  <a:pt x="992" y="634"/>
                </a:lnTo>
                <a:lnTo>
                  <a:pt x="987" y="634"/>
                </a:lnTo>
                <a:lnTo>
                  <a:pt x="982" y="644"/>
                </a:lnTo>
                <a:lnTo>
                  <a:pt x="2276" y="2364"/>
                </a:lnTo>
                <a:lnTo>
                  <a:pt x="998" y="587"/>
                </a:lnTo>
                <a:lnTo>
                  <a:pt x="987" y="592"/>
                </a:lnTo>
                <a:lnTo>
                  <a:pt x="992" y="592"/>
                </a:lnTo>
                <a:lnTo>
                  <a:pt x="998" y="592"/>
                </a:lnTo>
                <a:lnTo>
                  <a:pt x="998" y="587"/>
                </a:lnTo>
                <a:lnTo>
                  <a:pt x="2276" y="2364"/>
                </a:lnTo>
                <a:lnTo>
                  <a:pt x="992" y="816"/>
                </a:lnTo>
                <a:lnTo>
                  <a:pt x="992" y="821"/>
                </a:lnTo>
                <a:lnTo>
                  <a:pt x="987" y="821"/>
                </a:lnTo>
                <a:lnTo>
                  <a:pt x="992" y="821"/>
                </a:lnTo>
                <a:lnTo>
                  <a:pt x="992" y="816"/>
                </a:lnTo>
                <a:lnTo>
                  <a:pt x="2276" y="2364"/>
                </a:lnTo>
                <a:lnTo>
                  <a:pt x="992" y="837"/>
                </a:lnTo>
                <a:lnTo>
                  <a:pt x="992" y="831"/>
                </a:lnTo>
                <a:lnTo>
                  <a:pt x="987" y="837"/>
                </a:lnTo>
                <a:lnTo>
                  <a:pt x="987" y="842"/>
                </a:lnTo>
                <a:lnTo>
                  <a:pt x="992" y="842"/>
                </a:lnTo>
                <a:lnTo>
                  <a:pt x="987" y="842"/>
                </a:lnTo>
                <a:lnTo>
                  <a:pt x="992" y="837"/>
                </a:lnTo>
                <a:lnTo>
                  <a:pt x="2276" y="2364"/>
                </a:lnTo>
                <a:lnTo>
                  <a:pt x="987" y="837"/>
                </a:lnTo>
                <a:lnTo>
                  <a:pt x="987" y="831"/>
                </a:lnTo>
                <a:lnTo>
                  <a:pt x="992" y="837"/>
                </a:lnTo>
                <a:lnTo>
                  <a:pt x="987" y="837"/>
                </a:lnTo>
                <a:lnTo>
                  <a:pt x="2276" y="2364"/>
                </a:lnTo>
                <a:lnTo>
                  <a:pt x="1096" y="785"/>
                </a:lnTo>
                <a:lnTo>
                  <a:pt x="1096" y="779"/>
                </a:lnTo>
                <a:lnTo>
                  <a:pt x="1091" y="779"/>
                </a:lnTo>
                <a:lnTo>
                  <a:pt x="1096" y="785"/>
                </a:lnTo>
                <a:lnTo>
                  <a:pt x="2276" y="2364"/>
                </a:lnTo>
                <a:lnTo>
                  <a:pt x="1086" y="790"/>
                </a:lnTo>
                <a:lnTo>
                  <a:pt x="1091" y="790"/>
                </a:lnTo>
                <a:lnTo>
                  <a:pt x="1091" y="785"/>
                </a:lnTo>
                <a:lnTo>
                  <a:pt x="1086" y="790"/>
                </a:lnTo>
                <a:lnTo>
                  <a:pt x="2276" y="2364"/>
                </a:lnTo>
                <a:lnTo>
                  <a:pt x="1091" y="572"/>
                </a:lnTo>
                <a:lnTo>
                  <a:pt x="1081" y="582"/>
                </a:lnTo>
                <a:lnTo>
                  <a:pt x="1091" y="577"/>
                </a:lnTo>
                <a:lnTo>
                  <a:pt x="1091" y="572"/>
                </a:lnTo>
                <a:lnTo>
                  <a:pt x="2276" y="2364"/>
                </a:lnTo>
                <a:lnTo>
                  <a:pt x="1086" y="842"/>
                </a:lnTo>
                <a:lnTo>
                  <a:pt x="1081" y="852"/>
                </a:lnTo>
                <a:lnTo>
                  <a:pt x="1086" y="847"/>
                </a:lnTo>
                <a:lnTo>
                  <a:pt x="1086" y="852"/>
                </a:lnTo>
                <a:lnTo>
                  <a:pt x="1086" y="847"/>
                </a:lnTo>
                <a:lnTo>
                  <a:pt x="1091" y="847"/>
                </a:lnTo>
                <a:lnTo>
                  <a:pt x="1091" y="842"/>
                </a:lnTo>
                <a:lnTo>
                  <a:pt x="1086" y="842"/>
                </a:lnTo>
                <a:lnTo>
                  <a:pt x="2276" y="2364"/>
                </a:lnTo>
                <a:lnTo>
                  <a:pt x="1091" y="608"/>
                </a:lnTo>
                <a:lnTo>
                  <a:pt x="1096" y="608"/>
                </a:lnTo>
                <a:lnTo>
                  <a:pt x="1107" y="603"/>
                </a:lnTo>
                <a:lnTo>
                  <a:pt x="1107" y="598"/>
                </a:lnTo>
                <a:lnTo>
                  <a:pt x="1096" y="598"/>
                </a:lnTo>
                <a:lnTo>
                  <a:pt x="1091" y="608"/>
                </a:lnTo>
                <a:lnTo>
                  <a:pt x="2276" y="2364"/>
                </a:lnTo>
                <a:lnTo>
                  <a:pt x="1065" y="530"/>
                </a:lnTo>
                <a:lnTo>
                  <a:pt x="1065" y="535"/>
                </a:lnTo>
                <a:lnTo>
                  <a:pt x="1070" y="535"/>
                </a:lnTo>
                <a:lnTo>
                  <a:pt x="1076" y="530"/>
                </a:lnTo>
                <a:lnTo>
                  <a:pt x="1081" y="525"/>
                </a:lnTo>
                <a:lnTo>
                  <a:pt x="1076" y="520"/>
                </a:lnTo>
                <a:lnTo>
                  <a:pt x="1070" y="525"/>
                </a:lnTo>
                <a:lnTo>
                  <a:pt x="1065" y="530"/>
                </a:lnTo>
                <a:lnTo>
                  <a:pt x="2276" y="2364"/>
                </a:lnTo>
                <a:lnTo>
                  <a:pt x="1070" y="774"/>
                </a:lnTo>
                <a:lnTo>
                  <a:pt x="1060" y="774"/>
                </a:lnTo>
                <a:lnTo>
                  <a:pt x="1055" y="790"/>
                </a:lnTo>
                <a:lnTo>
                  <a:pt x="1065" y="785"/>
                </a:lnTo>
                <a:lnTo>
                  <a:pt x="1076" y="774"/>
                </a:lnTo>
                <a:lnTo>
                  <a:pt x="1070" y="774"/>
                </a:lnTo>
                <a:lnTo>
                  <a:pt x="2276" y="2364"/>
                </a:lnTo>
                <a:lnTo>
                  <a:pt x="1081" y="405"/>
                </a:lnTo>
                <a:lnTo>
                  <a:pt x="1086" y="400"/>
                </a:lnTo>
                <a:lnTo>
                  <a:pt x="1096" y="395"/>
                </a:lnTo>
                <a:lnTo>
                  <a:pt x="1102" y="390"/>
                </a:lnTo>
                <a:lnTo>
                  <a:pt x="1096" y="385"/>
                </a:lnTo>
                <a:lnTo>
                  <a:pt x="1086" y="390"/>
                </a:lnTo>
                <a:lnTo>
                  <a:pt x="1076" y="400"/>
                </a:lnTo>
                <a:lnTo>
                  <a:pt x="1081" y="400"/>
                </a:lnTo>
                <a:lnTo>
                  <a:pt x="1081" y="405"/>
                </a:lnTo>
                <a:lnTo>
                  <a:pt x="2276" y="2364"/>
                </a:lnTo>
                <a:lnTo>
                  <a:pt x="1050" y="587"/>
                </a:lnTo>
                <a:lnTo>
                  <a:pt x="1055" y="587"/>
                </a:lnTo>
                <a:lnTo>
                  <a:pt x="1060" y="587"/>
                </a:lnTo>
                <a:lnTo>
                  <a:pt x="1060" y="582"/>
                </a:lnTo>
                <a:lnTo>
                  <a:pt x="1065" y="582"/>
                </a:lnTo>
                <a:lnTo>
                  <a:pt x="1065" y="577"/>
                </a:lnTo>
                <a:lnTo>
                  <a:pt x="1060" y="577"/>
                </a:lnTo>
                <a:lnTo>
                  <a:pt x="1055" y="582"/>
                </a:lnTo>
                <a:lnTo>
                  <a:pt x="1050" y="582"/>
                </a:lnTo>
                <a:lnTo>
                  <a:pt x="1050" y="587"/>
                </a:lnTo>
                <a:lnTo>
                  <a:pt x="2276" y="2364"/>
                </a:lnTo>
                <a:lnTo>
                  <a:pt x="1231" y="753"/>
                </a:lnTo>
                <a:lnTo>
                  <a:pt x="1242" y="743"/>
                </a:lnTo>
                <a:lnTo>
                  <a:pt x="1242" y="738"/>
                </a:lnTo>
                <a:lnTo>
                  <a:pt x="1237" y="738"/>
                </a:lnTo>
                <a:lnTo>
                  <a:pt x="1226" y="743"/>
                </a:lnTo>
                <a:lnTo>
                  <a:pt x="1221" y="748"/>
                </a:lnTo>
                <a:lnTo>
                  <a:pt x="1221" y="753"/>
                </a:lnTo>
                <a:lnTo>
                  <a:pt x="1226" y="759"/>
                </a:lnTo>
                <a:lnTo>
                  <a:pt x="1231" y="753"/>
                </a:lnTo>
                <a:lnTo>
                  <a:pt x="2276" y="2364"/>
                </a:lnTo>
                <a:lnTo>
                  <a:pt x="1226" y="322"/>
                </a:lnTo>
                <a:lnTo>
                  <a:pt x="1226" y="327"/>
                </a:lnTo>
                <a:lnTo>
                  <a:pt x="1216" y="333"/>
                </a:lnTo>
                <a:lnTo>
                  <a:pt x="1206" y="343"/>
                </a:lnTo>
                <a:lnTo>
                  <a:pt x="1211" y="343"/>
                </a:lnTo>
                <a:lnTo>
                  <a:pt x="1200" y="353"/>
                </a:lnTo>
                <a:lnTo>
                  <a:pt x="1206" y="348"/>
                </a:lnTo>
                <a:lnTo>
                  <a:pt x="1206" y="353"/>
                </a:lnTo>
                <a:lnTo>
                  <a:pt x="1206" y="359"/>
                </a:lnTo>
                <a:lnTo>
                  <a:pt x="1211" y="353"/>
                </a:lnTo>
                <a:lnTo>
                  <a:pt x="1211" y="359"/>
                </a:lnTo>
                <a:lnTo>
                  <a:pt x="1221" y="353"/>
                </a:lnTo>
                <a:lnTo>
                  <a:pt x="1216" y="353"/>
                </a:lnTo>
                <a:lnTo>
                  <a:pt x="1221" y="353"/>
                </a:lnTo>
                <a:lnTo>
                  <a:pt x="1221" y="359"/>
                </a:lnTo>
                <a:lnTo>
                  <a:pt x="1226" y="353"/>
                </a:lnTo>
                <a:lnTo>
                  <a:pt x="1237" y="343"/>
                </a:lnTo>
                <a:lnTo>
                  <a:pt x="1242" y="343"/>
                </a:lnTo>
                <a:lnTo>
                  <a:pt x="1242" y="338"/>
                </a:lnTo>
                <a:lnTo>
                  <a:pt x="1242" y="333"/>
                </a:lnTo>
                <a:lnTo>
                  <a:pt x="1247" y="333"/>
                </a:lnTo>
                <a:lnTo>
                  <a:pt x="1247" y="327"/>
                </a:lnTo>
                <a:lnTo>
                  <a:pt x="1247" y="322"/>
                </a:lnTo>
                <a:lnTo>
                  <a:pt x="1242" y="322"/>
                </a:lnTo>
                <a:lnTo>
                  <a:pt x="1237" y="322"/>
                </a:lnTo>
                <a:lnTo>
                  <a:pt x="1226" y="322"/>
                </a:lnTo>
                <a:lnTo>
                  <a:pt x="2276" y="2364"/>
                </a:lnTo>
                <a:lnTo>
                  <a:pt x="1242" y="457"/>
                </a:lnTo>
                <a:lnTo>
                  <a:pt x="1237" y="457"/>
                </a:lnTo>
                <a:lnTo>
                  <a:pt x="1231" y="457"/>
                </a:lnTo>
                <a:lnTo>
                  <a:pt x="1226" y="463"/>
                </a:lnTo>
                <a:lnTo>
                  <a:pt x="1221" y="468"/>
                </a:lnTo>
                <a:lnTo>
                  <a:pt x="1226" y="468"/>
                </a:lnTo>
                <a:lnTo>
                  <a:pt x="1221" y="468"/>
                </a:lnTo>
                <a:lnTo>
                  <a:pt x="1226" y="473"/>
                </a:lnTo>
                <a:lnTo>
                  <a:pt x="1221" y="478"/>
                </a:lnTo>
                <a:lnTo>
                  <a:pt x="1226" y="473"/>
                </a:lnTo>
                <a:lnTo>
                  <a:pt x="1226" y="478"/>
                </a:lnTo>
                <a:lnTo>
                  <a:pt x="1231" y="473"/>
                </a:lnTo>
                <a:lnTo>
                  <a:pt x="1237" y="468"/>
                </a:lnTo>
                <a:lnTo>
                  <a:pt x="1242" y="468"/>
                </a:lnTo>
                <a:lnTo>
                  <a:pt x="1242" y="463"/>
                </a:lnTo>
                <a:lnTo>
                  <a:pt x="1242" y="457"/>
                </a:lnTo>
                <a:lnTo>
                  <a:pt x="2276" y="2364"/>
                </a:lnTo>
                <a:lnTo>
                  <a:pt x="1081" y="889"/>
                </a:lnTo>
                <a:lnTo>
                  <a:pt x="1086" y="883"/>
                </a:lnTo>
                <a:lnTo>
                  <a:pt x="1081" y="883"/>
                </a:lnTo>
                <a:lnTo>
                  <a:pt x="1081" y="889"/>
                </a:lnTo>
                <a:lnTo>
                  <a:pt x="2276" y="2364"/>
                </a:lnTo>
                <a:lnTo>
                  <a:pt x="1190" y="244"/>
                </a:lnTo>
                <a:lnTo>
                  <a:pt x="1190" y="250"/>
                </a:lnTo>
                <a:lnTo>
                  <a:pt x="1195" y="250"/>
                </a:lnTo>
                <a:lnTo>
                  <a:pt x="1200" y="250"/>
                </a:lnTo>
                <a:lnTo>
                  <a:pt x="1211" y="239"/>
                </a:lnTo>
                <a:lnTo>
                  <a:pt x="1211" y="234"/>
                </a:lnTo>
                <a:lnTo>
                  <a:pt x="1200" y="234"/>
                </a:lnTo>
                <a:lnTo>
                  <a:pt x="1190" y="239"/>
                </a:lnTo>
                <a:lnTo>
                  <a:pt x="1190" y="244"/>
                </a:lnTo>
                <a:lnTo>
                  <a:pt x="2276" y="2364"/>
                </a:lnTo>
                <a:lnTo>
                  <a:pt x="1247" y="213"/>
                </a:lnTo>
                <a:lnTo>
                  <a:pt x="1252" y="213"/>
                </a:lnTo>
                <a:lnTo>
                  <a:pt x="1252" y="208"/>
                </a:lnTo>
                <a:lnTo>
                  <a:pt x="1257" y="208"/>
                </a:lnTo>
                <a:lnTo>
                  <a:pt x="1252" y="203"/>
                </a:lnTo>
                <a:lnTo>
                  <a:pt x="1247" y="203"/>
                </a:lnTo>
                <a:lnTo>
                  <a:pt x="1247" y="208"/>
                </a:lnTo>
                <a:lnTo>
                  <a:pt x="1247" y="213"/>
                </a:lnTo>
                <a:lnTo>
                  <a:pt x="2276" y="2364"/>
                </a:lnTo>
                <a:lnTo>
                  <a:pt x="1221" y="722"/>
                </a:lnTo>
                <a:lnTo>
                  <a:pt x="1221" y="717"/>
                </a:lnTo>
                <a:lnTo>
                  <a:pt x="1216" y="717"/>
                </a:lnTo>
                <a:lnTo>
                  <a:pt x="1211" y="717"/>
                </a:lnTo>
                <a:lnTo>
                  <a:pt x="1211" y="722"/>
                </a:lnTo>
                <a:lnTo>
                  <a:pt x="1206" y="722"/>
                </a:lnTo>
                <a:lnTo>
                  <a:pt x="1206" y="727"/>
                </a:lnTo>
                <a:lnTo>
                  <a:pt x="1206" y="733"/>
                </a:lnTo>
                <a:lnTo>
                  <a:pt x="1211" y="733"/>
                </a:lnTo>
                <a:lnTo>
                  <a:pt x="1211" y="727"/>
                </a:lnTo>
                <a:lnTo>
                  <a:pt x="1211" y="733"/>
                </a:lnTo>
                <a:lnTo>
                  <a:pt x="1211" y="727"/>
                </a:lnTo>
                <a:lnTo>
                  <a:pt x="1216" y="727"/>
                </a:lnTo>
                <a:lnTo>
                  <a:pt x="1221" y="727"/>
                </a:lnTo>
                <a:lnTo>
                  <a:pt x="1221" y="722"/>
                </a:lnTo>
                <a:lnTo>
                  <a:pt x="2276" y="2364"/>
                </a:lnTo>
                <a:lnTo>
                  <a:pt x="1231" y="540"/>
                </a:lnTo>
                <a:lnTo>
                  <a:pt x="1237" y="540"/>
                </a:lnTo>
                <a:lnTo>
                  <a:pt x="1237" y="535"/>
                </a:lnTo>
                <a:lnTo>
                  <a:pt x="1242" y="535"/>
                </a:lnTo>
                <a:lnTo>
                  <a:pt x="1242" y="530"/>
                </a:lnTo>
                <a:lnTo>
                  <a:pt x="1231" y="535"/>
                </a:lnTo>
                <a:lnTo>
                  <a:pt x="1231" y="540"/>
                </a:lnTo>
                <a:lnTo>
                  <a:pt x="2276" y="2364"/>
                </a:lnTo>
                <a:lnTo>
                  <a:pt x="1237" y="535"/>
                </a:lnTo>
                <a:lnTo>
                  <a:pt x="1231" y="540"/>
                </a:lnTo>
                <a:lnTo>
                  <a:pt x="1231" y="535"/>
                </a:lnTo>
                <a:lnTo>
                  <a:pt x="1237" y="535"/>
                </a:lnTo>
                <a:lnTo>
                  <a:pt x="2276" y="2364"/>
                </a:lnTo>
                <a:lnTo>
                  <a:pt x="1206" y="483"/>
                </a:lnTo>
                <a:lnTo>
                  <a:pt x="1211" y="483"/>
                </a:lnTo>
                <a:lnTo>
                  <a:pt x="1211" y="478"/>
                </a:lnTo>
                <a:lnTo>
                  <a:pt x="1206" y="478"/>
                </a:lnTo>
                <a:lnTo>
                  <a:pt x="1200" y="483"/>
                </a:lnTo>
                <a:lnTo>
                  <a:pt x="1206" y="483"/>
                </a:lnTo>
                <a:lnTo>
                  <a:pt x="2276" y="2364"/>
                </a:lnTo>
                <a:lnTo>
                  <a:pt x="1055" y="411"/>
                </a:lnTo>
                <a:lnTo>
                  <a:pt x="1055" y="416"/>
                </a:lnTo>
                <a:lnTo>
                  <a:pt x="1060" y="416"/>
                </a:lnTo>
                <a:lnTo>
                  <a:pt x="1065" y="411"/>
                </a:lnTo>
                <a:lnTo>
                  <a:pt x="1065" y="405"/>
                </a:lnTo>
                <a:lnTo>
                  <a:pt x="1055" y="411"/>
                </a:lnTo>
                <a:lnTo>
                  <a:pt x="2276" y="2364"/>
                </a:lnTo>
                <a:lnTo>
                  <a:pt x="1065" y="411"/>
                </a:lnTo>
                <a:lnTo>
                  <a:pt x="1060" y="416"/>
                </a:lnTo>
                <a:lnTo>
                  <a:pt x="1060" y="411"/>
                </a:lnTo>
                <a:lnTo>
                  <a:pt x="1065" y="411"/>
                </a:lnTo>
                <a:lnTo>
                  <a:pt x="2276" y="2364"/>
                </a:lnTo>
                <a:lnTo>
                  <a:pt x="1055" y="556"/>
                </a:lnTo>
                <a:lnTo>
                  <a:pt x="1060" y="556"/>
                </a:lnTo>
                <a:lnTo>
                  <a:pt x="1065" y="551"/>
                </a:lnTo>
                <a:lnTo>
                  <a:pt x="1065" y="546"/>
                </a:lnTo>
                <a:lnTo>
                  <a:pt x="1060" y="551"/>
                </a:lnTo>
                <a:lnTo>
                  <a:pt x="1050" y="551"/>
                </a:lnTo>
                <a:lnTo>
                  <a:pt x="1055" y="556"/>
                </a:lnTo>
                <a:lnTo>
                  <a:pt x="2276" y="2364"/>
                </a:lnTo>
                <a:lnTo>
                  <a:pt x="1060" y="390"/>
                </a:lnTo>
                <a:lnTo>
                  <a:pt x="1065" y="395"/>
                </a:lnTo>
                <a:lnTo>
                  <a:pt x="1060" y="395"/>
                </a:lnTo>
                <a:lnTo>
                  <a:pt x="1065" y="395"/>
                </a:lnTo>
                <a:lnTo>
                  <a:pt x="1060" y="395"/>
                </a:lnTo>
                <a:lnTo>
                  <a:pt x="1065" y="395"/>
                </a:lnTo>
                <a:lnTo>
                  <a:pt x="1065" y="390"/>
                </a:lnTo>
                <a:lnTo>
                  <a:pt x="1060" y="395"/>
                </a:lnTo>
                <a:lnTo>
                  <a:pt x="1060" y="390"/>
                </a:lnTo>
                <a:lnTo>
                  <a:pt x="2276" y="2364"/>
                </a:lnTo>
                <a:lnTo>
                  <a:pt x="1024" y="785"/>
                </a:lnTo>
                <a:lnTo>
                  <a:pt x="1024" y="779"/>
                </a:lnTo>
                <a:lnTo>
                  <a:pt x="1018" y="785"/>
                </a:lnTo>
                <a:lnTo>
                  <a:pt x="1024" y="785"/>
                </a:lnTo>
                <a:lnTo>
                  <a:pt x="2276" y="2364"/>
                </a:lnTo>
                <a:lnTo>
                  <a:pt x="1034" y="1081"/>
                </a:lnTo>
                <a:lnTo>
                  <a:pt x="1039" y="1076"/>
                </a:lnTo>
                <a:lnTo>
                  <a:pt x="1034" y="1076"/>
                </a:lnTo>
                <a:lnTo>
                  <a:pt x="1034" y="1081"/>
                </a:lnTo>
                <a:lnTo>
                  <a:pt x="2276" y="2364"/>
                </a:lnTo>
                <a:lnTo>
                  <a:pt x="1044" y="774"/>
                </a:lnTo>
                <a:lnTo>
                  <a:pt x="1044" y="779"/>
                </a:lnTo>
                <a:lnTo>
                  <a:pt x="1050" y="774"/>
                </a:lnTo>
                <a:lnTo>
                  <a:pt x="1055" y="774"/>
                </a:lnTo>
                <a:lnTo>
                  <a:pt x="1060" y="769"/>
                </a:lnTo>
                <a:lnTo>
                  <a:pt x="1055" y="764"/>
                </a:lnTo>
                <a:lnTo>
                  <a:pt x="1050" y="764"/>
                </a:lnTo>
                <a:lnTo>
                  <a:pt x="1039" y="769"/>
                </a:lnTo>
                <a:lnTo>
                  <a:pt x="1039" y="774"/>
                </a:lnTo>
                <a:lnTo>
                  <a:pt x="1039" y="774"/>
                </a:lnTo>
                <a:lnTo>
                  <a:pt x="1039" y="779"/>
                </a:lnTo>
                <a:lnTo>
                  <a:pt x="1039" y="774"/>
                </a:lnTo>
                <a:lnTo>
                  <a:pt x="1044" y="774"/>
                </a:lnTo>
                <a:lnTo>
                  <a:pt x="2276" y="2364"/>
                </a:lnTo>
                <a:lnTo>
                  <a:pt x="1034" y="795"/>
                </a:lnTo>
                <a:lnTo>
                  <a:pt x="1029" y="800"/>
                </a:lnTo>
                <a:lnTo>
                  <a:pt x="1024" y="800"/>
                </a:lnTo>
                <a:lnTo>
                  <a:pt x="1024" y="805"/>
                </a:lnTo>
                <a:lnTo>
                  <a:pt x="1029" y="800"/>
                </a:lnTo>
                <a:lnTo>
                  <a:pt x="1034" y="795"/>
                </a:lnTo>
                <a:lnTo>
                  <a:pt x="2276" y="2364"/>
                </a:lnTo>
                <a:lnTo>
                  <a:pt x="1050" y="935"/>
                </a:lnTo>
                <a:lnTo>
                  <a:pt x="1050" y="925"/>
                </a:lnTo>
                <a:lnTo>
                  <a:pt x="1044" y="925"/>
                </a:lnTo>
                <a:lnTo>
                  <a:pt x="1044" y="935"/>
                </a:lnTo>
                <a:lnTo>
                  <a:pt x="1050" y="935"/>
                </a:lnTo>
                <a:lnTo>
                  <a:pt x="2276" y="2364"/>
                </a:lnTo>
                <a:close/>
              </a:path>
            </a:pathLst>
          </a:custGeom>
          <a:solidFill>
            <a:schemeClr val="bg2">
              <a:tint val="90000"/>
            </a:schemeClr>
          </a:solidFill>
          <a:ln w="9525" cap="flat" cmpd="sng" algn="ctr">
            <a:noFill/>
            <a:prstDash val="solid"/>
            <a:round/>
            <a:headEnd type="none" w="med" len="med"/>
            <a:tailEnd type="none" w="med" len="med"/>
          </a:ln>
          <a:effectLst>
            <a:outerShdw blurRad="254000" algn="tl" rotWithShape="0">
              <a:schemeClr val="accent3">
                <a:alpha val="30000"/>
              </a:schemeClr>
            </a:outerShdw>
          </a:effectLst>
        </p:spPr>
        <p:txBody>
          <a:bodyPr/>
          <a:lstStyle/>
          <a:p>
            <a:pPr>
              <a:defRPr/>
            </a:pPr>
            <a:endParaRPr kumimoji="0" lang="ja-JP" altLang="en-US"/>
          </a:p>
        </p:txBody>
      </p:sp>
      <p:sp>
        <p:nvSpPr>
          <p:cNvPr id="5" name="正方形/長方形 4"/>
          <p:cNvSpPr/>
          <p:nvPr/>
        </p:nvSpPr>
        <p:spPr>
          <a:xfrm>
            <a:off x="0" y="0"/>
            <a:ext cx="9144000" cy="6858000"/>
          </a:xfrm>
          <a:prstGeom prst="rect">
            <a:avLst/>
          </a:prstGeom>
          <a:gradFill flip="none" rotWithShape="1">
            <a:gsLst>
              <a:gs pos="0">
                <a:schemeClr val="bg1"/>
              </a:gs>
              <a:gs pos="70000">
                <a:schemeClr val="bg1">
                  <a:alpha val="0"/>
                </a:schemeClr>
              </a:gs>
            </a:gsLst>
            <a:lin ang="16200000" scaled="1"/>
            <a:tileRect/>
          </a:gradFill>
          <a:ln w="12700">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ja-JP" altLang="en-US" dirty="0"/>
          </a:p>
        </p:txBody>
      </p:sp>
      <p:grpSp>
        <p:nvGrpSpPr>
          <p:cNvPr id="6" name="グループ化 5"/>
          <p:cNvGrpSpPr>
            <a:grpSpLocks/>
          </p:cNvGrpSpPr>
          <p:nvPr/>
        </p:nvGrpSpPr>
        <p:grpSpPr bwMode="auto">
          <a:xfrm>
            <a:off x="357158" y="4143380"/>
            <a:ext cx="6358014" cy="71438"/>
            <a:chOff x="119" y="877"/>
            <a:chExt cx="5239" cy="71"/>
          </a:xfrm>
          <a:gradFill>
            <a:gsLst>
              <a:gs pos="0">
                <a:schemeClr val="accent1">
                  <a:alpha val="40000"/>
                </a:schemeClr>
              </a:gs>
              <a:gs pos="50000">
                <a:schemeClr val="accent1">
                  <a:alpha val="70000"/>
                </a:schemeClr>
              </a:gs>
              <a:gs pos="100000">
                <a:schemeClr val="accent1">
                  <a:alpha val="40000"/>
                </a:schemeClr>
              </a:gs>
            </a:gsLst>
            <a:lin ang="0" scaled="1"/>
          </a:gradFill>
        </p:grpSpPr>
        <p:sp>
          <p:nvSpPr>
            <p:cNvPr id="7" name="フリーフォーム 6"/>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a:lstStyle/>
            <a:p>
              <a:pPr>
                <a:defRPr/>
              </a:pPr>
              <a:endParaRPr kumimoji="0" lang="ja-JP" altLang="en-US"/>
            </a:p>
          </p:txBody>
        </p:sp>
        <p:sp>
          <p:nvSpPr>
            <p:cNvPr id="8" name="フリーフォーム 7"/>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a:lstStyle/>
            <a:p>
              <a:pPr>
                <a:defRPr/>
              </a:pPr>
              <a:endParaRPr kumimoji="0" lang="ja-JP" altLang="en-US"/>
            </a:p>
          </p:txBody>
        </p:sp>
      </p:grpSp>
      <p:sp>
        <p:nvSpPr>
          <p:cNvPr id="23" name="タイトル 22"/>
          <p:cNvSpPr>
            <a:spLocks noGrp="1"/>
          </p:cNvSpPr>
          <p:nvPr>
            <p:ph type="ctrTitle"/>
          </p:nvPr>
        </p:nvSpPr>
        <p:spPr>
          <a:xfrm>
            <a:off x="285720" y="2500306"/>
            <a:ext cx="6429420" cy="1512888"/>
          </a:xfrm>
        </p:spPr>
        <p:txBody>
          <a:bodyPr anchor="b"/>
          <a:lstStyle>
            <a:lvl1pPr fontAlgn="auto">
              <a:defRPr/>
            </a:lvl1pPr>
          </a:lstStyle>
          <a:p>
            <a:r>
              <a:rPr lang="ja-JP" altLang="en-US" smtClean="0"/>
              <a:t>マスタ タイトルの書式設定</a:t>
            </a:r>
            <a:endParaRPr lang="en-US"/>
          </a:p>
        </p:txBody>
      </p:sp>
      <p:sp>
        <p:nvSpPr>
          <p:cNvPr id="21" name="サブタイトル 20"/>
          <p:cNvSpPr>
            <a:spLocks noGrp="1"/>
          </p:cNvSpPr>
          <p:nvPr>
            <p:ph type="subTitle" idx="1"/>
          </p:nvPr>
        </p:nvSpPr>
        <p:spPr>
          <a:xfrm>
            <a:off x="300030" y="4314828"/>
            <a:ext cx="6400800" cy="1185874"/>
          </a:xfrm>
        </p:spPr>
        <p:txBody>
          <a:bodyPr/>
          <a:lstStyle>
            <a:lvl1pPr marL="0" indent="0" algn="ctr">
              <a:buNone/>
              <a:defRPr baseline="0">
                <a:solidFill>
                  <a:schemeClr val="tx2">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en-US"/>
          </a:p>
        </p:txBody>
      </p:sp>
      <p:sp>
        <p:nvSpPr>
          <p:cNvPr id="9" name="日付プレースホルダ 28"/>
          <p:cNvSpPr>
            <a:spLocks noGrp="1"/>
          </p:cNvSpPr>
          <p:nvPr>
            <p:ph type="dt" sz="half" idx="10"/>
          </p:nvPr>
        </p:nvSpPr>
        <p:spPr/>
        <p:txBody>
          <a:bodyPr/>
          <a:lstStyle>
            <a:lvl1pPr>
              <a:defRPr/>
            </a:lvl1pPr>
          </a:lstStyle>
          <a:p>
            <a:pPr>
              <a:defRPr/>
            </a:pPr>
            <a:fld id="{8067AAE6-7EB2-4312-A53E-3BECE7068285}" type="datetimeFigureOut">
              <a:rPr lang="en-US"/>
              <a:pPr>
                <a:defRPr/>
              </a:pPr>
              <a:t>8/3/2009</a:t>
            </a:fld>
            <a:endParaRPr lang="en-US"/>
          </a:p>
        </p:txBody>
      </p:sp>
      <p:sp>
        <p:nvSpPr>
          <p:cNvPr id="10" name="フッター プレースホルダ 4"/>
          <p:cNvSpPr>
            <a:spLocks noGrp="1"/>
          </p:cNvSpPr>
          <p:nvPr>
            <p:ph type="ftr" sz="quarter" idx="11"/>
          </p:nvPr>
        </p:nvSpPr>
        <p:spPr/>
        <p:txBody>
          <a:bodyPr/>
          <a:lstStyle>
            <a:lvl1pPr>
              <a:defRPr/>
            </a:lvl1pPr>
          </a:lstStyle>
          <a:p>
            <a:pPr>
              <a:defRPr/>
            </a:pPr>
            <a:endParaRPr lang="en-US"/>
          </a:p>
        </p:txBody>
      </p:sp>
      <p:sp>
        <p:nvSpPr>
          <p:cNvPr id="11" name="スライド番号プレースホルダ 13"/>
          <p:cNvSpPr>
            <a:spLocks noGrp="1"/>
          </p:cNvSpPr>
          <p:nvPr>
            <p:ph type="sldNum" sz="quarter" idx="12"/>
          </p:nvPr>
        </p:nvSpPr>
        <p:spPr/>
        <p:txBody>
          <a:bodyPr/>
          <a:lstStyle>
            <a:lvl1pPr>
              <a:defRPr/>
            </a:lvl1pPr>
          </a:lstStyle>
          <a:p>
            <a:pPr>
              <a:defRPr/>
            </a:pPr>
            <a:fld id="{07185B70-5E49-4A37-AF5F-0538F73F7A09}" type="slidenum">
              <a:rPr lang="en-US"/>
              <a:pPr>
                <a:defRPr/>
              </a:pPr>
              <a:t>&lt;#&gt;</a:t>
            </a:fld>
            <a:endParaRPr lang="en-US" sz="1400" dirty="0">
              <a:solidFill>
                <a:srgbClr val="FFFFFF"/>
              </a:solidFill>
            </a:endParaRPr>
          </a:p>
        </p:txBody>
      </p:sp>
    </p:spTree>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pPr>
              <a:defRPr/>
            </a:pPr>
            <a:fld id="{CF7C7A25-953A-428A-9DC0-25A3E38EDF7A}" type="datetimeFigureOut">
              <a:rPr lang="en-US"/>
              <a:pPr>
                <a:defRPr/>
              </a:pPr>
              <a:t>8/3/2009</a:t>
            </a:fld>
            <a:endParaRPr lang="en-US"/>
          </a:p>
        </p:txBody>
      </p:sp>
      <p:sp>
        <p:nvSpPr>
          <p:cNvPr id="5" name="フッター プレースホルダ 4"/>
          <p:cNvSpPr>
            <a:spLocks noGrp="1"/>
          </p:cNvSpPr>
          <p:nvPr>
            <p:ph type="ftr" sz="quarter" idx="11"/>
          </p:nvPr>
        </p:nvSpPr>
        <p:spPr/>
        <p:txBody>
          <a:bodyPr/>
          <a:lstStyle>
            <a:lvl1pPr>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defRPr/>
            </a:lvl1pPr>
          </a:lstStyle>
          <a:p>
            <a:pPr>
              <a:defRPr/>
            </a:pPr>
            <a:fld id="{0224A339-C036-4940-AC81-00D95EE27F65}" type="slidenum">
              <a:rPr lang="en-US"/>
              <a:pPr>
                <a:defRPr/>
              </a:pPr>
              <a:t>&lt;#&gt;</a:t>
            </a:fld>
            <a:endParaRPr lang="en-US"/>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l">
              <a:defRPr/>
            </a:lvl1pPr>
          </a:lstStyle>
          <a:p>
            <a:pPr>
              <a:defRPr/>
            </a:pPr>
            <a:fld id="{2E3DF639-C589-4FA5-8BA4-00EEB7D4464E}" type="datetimeFigureOut">
              <a:rPr lang="en-US"/>
              <a:pPr>
                <a:defRPr/>
              </a:pPr>
              <a:t>8/3/2009</a:t>
            </a:fld>
            <a:endParaRPr lang="en-US"/>
          </a:p>
        </p:txBody>
      </p:sp>
      <p:sp>
        <p:nvSpPr>
          <p:cNvPr id="5"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lgn="r">
              <a:defRPr/>
            </a:lvl1pPr>
          </a:lstStyle>
          <a:p>
            <a:pPr>
              <a:defRPr/>
            </a:pPr>
            <a:fld id="{A134C3F1-86F4-4240-9C72-CB9BE2B8278C}" type="slidenum">
              <a:rPr lang="en-US"/>
              <a:pPr>
                <a:defRPr/>
              </a:pPr>
              <a:t>&lt;#&gt;</a:t>
            </a:fld>
            <a:endParaRPr lang="en-US"/>
          </a:p>
        </p:txBody>
      </p:sp>
    </p:spTree>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フリーフォーム 3"/>
          <p:cNvSpPr>
            <a:spLocks/>
          </p:cNvSpPr>
          <p:nvPr/>
        </p:nvSpPr>
        <p:spPr bwMode="auto">
          <a:xfrm>
            <a:off x="0" y="0"/>
            <a:ext cx="9144000" cy="6858000"/>
          </a:xfrm>
          <a:custGeom>
            <a:avLst/>
            <a:gdLst/>
            <a:ahLst/>
            <a:cxnLst>
              <a:cxn ang="0">
                <a:pos x="1507" y="31"/>
              </a:cxn>
              <a:cxn ang="0">
                <a:pos x="2276" y="2364"/>
              </a:cxn>
              <a:cxn ang="0">
                <a:pos x="1595" y="73"/>
              </a:cxn>
              <a:cxn ang="0">
                <a:pos x="1611" y="431"/>
              </a:cxn>
              <a:cxn ang="0">
                <a:pos x="1247" y="702"/>
              </a:cxn>
              <a:cxn ang="0">
                <a:pos x="1148" y="816"/>
              </a:cxn>
              <a:cxn ang="0">
                <a:pos x="3304" y="1476"/>
              </a:cxn>
              <a:cxn ang="0">
                <a:pos x="1460" y="400"/>
              </a:cxn>
              <a:cxn ang="0">
                <a:pos x="11" y="982"/>
              </a:cxn>
              <a:cxn ang="0">
                <a:pos x="3881" y="192"/>
              </a:cxn>
              <a:cxn ang="0">
                <a:pos x="2790" y="395"/>
              </a:cxn>
              <a:cxn ang="0">
                <a:pos x="3372" y="1003"/>
              </a:cxn>
              <a:cxn ang="0">
                <a:pos x="3408" y="1013"/>
              </a:cxn>
              <a:cxn ang="0">
                <a:pos x="3491" y="1179"/>
              </a:cxn>
              <a:cxn ang="0">
                <a:pos x="3341" y="1642"/>
              </a:cxn>
              <a:cxn ang="0">
                <a:pos x="3169" y="2057"/>
              </a:cxn>
              <a:cxn ang="0">
                <a:pos x="3013" y="2359"/>
              </a:cxn>
              <a:cxn ang="0">
                <a:pos x="317" y="2343"/>
              </a:cxn>
              <a:cxn ang="0">
                <a:pos x="327" y="2696"/>
              </a:cxn>
              <a:cxn ang="0">
                <a:pos x="2665" y="2852"/>
              </a:cxn>
              <a:cxn ang="0">
                <a:pos x="4385" y="3065"/>
              </a:cxn>
              <a:cxn ang="0">
                <a:pos x="4219" y="2411"/>
              </a:cxn>
              <a:cxn ang="0">
                <a:pos x="4328" y="1455"/>
              </a:cxn>
              <a:cxn ang="0">
                <a:pos x="4193" y="1366"/>
              </a:cxn>
              <a:cxn ang="0">
                <a:pos x="4182" y="769"/>
              </a:cxn>
              <a:cxn ang="0">
                <a:pos x="4369" y="515"/>
              </a:cxn>
              <a:cxn ang="0">
                <a:pos x="307" y="2925"/>
              </a:cxn>
              <a:cxn ang="0">
                <a:pos x="4317" y="2811"/>
              </a:cxn>
              <a:cxn ang="0">
                <a:pos x="3855" y="270"/>
              </a:cxn>
              <a:cxn ang="0">
                <a:pos x="4292" y="2889"/>
              </a:cxn>
              <a:cxn ang="0">
                <a:pos x="4203" y="2717"/>
              </a:cxn>
              <a:cxn ang="0">
                <a:pos x="4027" y="2551"/>
              </a:cxn>
              <a:cxn ang="0">
                <a:pos x="348" y="1190"/>
              </a:cxn>
              <a:cxn ang="0">
                <a:pos x="790" y="634"/>
              </a:cxn>
              <a:cxn ang="0">
                <a:pos x="172" y="650"/>
              </a:cxn>
              <a:cxn ang="0">
                <a:pos x="78" y="1341"/>
              </a:cxn>
              <a:cxn ang="0">
                <a:pos x="509" y="857"/>
              </a:cxn>
              <a:cxn ang="0">
                <a:pos x="218" y="946"/>
              </a:cxn>
              <a:cxn ang="0">
                <a:pos x="333" y="1938"/>
              </a:cxn>
              <a:cxn ang="0">
                <a:pos x="244" y="1377"/>
              </a:cxn>
              <a:cxn ang="0">
                <a:pos x="629" y="1122"/>
              </a:cxn>
              <a:cxn ang="0">
                <a:pos x="795" y="587"/>
              </a:cxn>
              <a:cxn ang="0">
                <a:pos x="198" y="1341"/>
              </a:cxn>
              <a:cxn ang="0">
                <a:pos x="3865" y="99"/>
              </a:cxn>
              <a:cxn ang="0">
                <a:pos x="3315" y="899"/>
              </a:cxn>
              <a:cxn ang="0">
                <a:pos x="2276" y="2364"/>
              </a:cxn>
              <a:cxn ang="0">
                <a:pos x="3777" y="37"/>
              </a:cxn>
              <a:cxn ang="0">
                <a:pos x="125" y="1481"/>
              </a:cxn>
              <a:cxn ang="0">
                <a:pos x="114" y="1382"/>
              </a:cxn>
              <a:cxn ang="0">
                <a:pos x="2276" y="2364"/>
              </a:cxn>
              <a:cxn ang="0">
                <a:pos x="847" y="774"/>
              </a:cxn>
              <a:cxn ang="0">
                <a:pos x="1091" y="759"/>
              </a:cxn>
              <a:cxn ang="0">
                <a:pos x="1148" y="743"/>
              </a:cxn>
              <a:cxn ang="0">
                <a:pos x="889" y="831"/>
              </a:cxn>
              <a:cxn ang="0">
                <a:pos x="1018" y="857"/>
              </a:cxn>
              <a:cxn ang="0">
                <a:pos x="915" y="702"/>
              </a:cxn>
              <a:cxn ang="0">
                <a:pos x="1387" y="151"/>
              </a:cxn>
              <a:cxn ang="0">
                <a:pos x="1294" y="322"/>
              </a:cxn>
              <a:cxn ang="0">
                <a:pos x="1356" y="535"/>
              </a:cxn>
              <a:cxn ang="0">
                <a:pos x="1231" y="374"/>
              </a:cxn>
              <a:cxn ang="0">
                <a:pos x="1024" y="489"/>
              </a:cxn>
              <a:cxn ang="0">
                <a:pos x="1231" y="753"/>
              </a:cxn>
              <a:cxn ang="0">
                <a:pos x="1237" y="535"/>
              </a:cxn>
            </a:cxnLst>
            <a:rect l="0" t="0" r="0" b="0"/>
            <a:pathLst>
              <a:path w="4395" h="3107">
                <a:moveTo>
                  <a:pt x="2276" y="2364"/>
                </a:moveTo>
                <a:lnTo>
                  <a:pt x="2291" y="2380"/>
                </a:lnTo>
                <a:lnTo>
                  <a:pt x="2322" y="2385"/>
                </a:lnTo>
                <a:lnTo>
                  <a:pt x="2354" y="2390"/>
                </a:lnTo>
                <a:lnTo>
                  <a:pt x="2385" y="2380"/>
                </a:lnTo>
                <a:lnTo>
                  <a:pt x="2364" y="2369"/>
                </a:lnTo>
                <a:lnTo>
                  <a:pt x="2333" y="2369"/>
                </a:lnTo>
                <a:lnTo>
                  <a:pt x="2302" y="2364"/>
                </a:lnTo>
                <a:lnTo>
                  <a:pt x="2281" y="2364"/>
                </a:lnTo>
                <a:lnTo>
                  <a:pt x="2271" y="2364"/>
                </a:lnTo>
                <a:lnTo>
                  <a:pt x="2271" y="2364"/>
                </a:lnTo>
                <a:lnTo>
                  <a:pt x="2276" y="2364"/>
                </a:lnTo>
                <a:lnTo>
                  <a:pt x="2286" y="135"/>
                </a:lnTo>
                <a:lnTo>
                  <a:pt x="2302" y="130"/>
                </a:lnTo>
                <a:lnTo>
                  <a:pt x="2312" y="125"/>
                </a:lnTo>
                <a:lnTo>
                  <a:pt x="2317" y="135"/>
                </a:lnTo>
                <a:lnTo>
                  <a:pt x="2328" y="130"/>
                </a:lnTo>
                <a:lnTo>
                  <a:pt x="2343" y="151"/>
                </a:lnTo>
                <a:lnTo>
                  <a:pt x="2343" y="156"/>
                </a:lnTo>
                <a:lnTo>
                  <a:pt x="2348" y="151"/>
                </a:lnTo>
                <a:lnTo>
                  <a:pt x="2348" y="146"/>
                </a:lnTo>
                <a:lnTo>
                  <a:pt x="2348" y="140"/>
                </a:lnTo>
                <a:lnTo>
                  <a:pt x="2343" y="125"/>
                </a:lnTo>
                <a:lnTo>
                  <a:pt x="2354" y="125"/>
                </a:lnTo>
                <a:lnTo>
                  <a:pt x="2364" y="135"/>
                </a:lnTo>
                <a:lnTo>
                  <a:pt x="2369" y="135"/>
                </a:lnTo>
                <a:lnTo>
                  <a:pt x="2374" y="130"/>
                </a:lnTo>
                <a:lnTo>
                  <a:pt x="2374" y="125"/>
                </a:lnTo>
                <a:lnTo>
                  <a:pt x="2374" y="120"/>
                </a:lnTo>
                <a:lnTo>
                  <a:pt x="2364" y="114"/>
                </a:lnTo>
                <a:lnTo>
                  <a:pt x="2380" y="104"/>
                </a:lnTo>
                <a:lnTo>
                  <a:pt x="2364" y="99"/>
                </a:lnTo>
                <a:lnTo>
                  <a:pt x="2359" y="99"/>
                </a:lnTo>
                <a:lnTo>
                  <a:pt x="2348" y="104"/>
                </a:lnTo>
                <a:lnTo>
                  <a:pt x="2354" y="89"/>
                </a:lnTo>
                <a:lnTo>
                  <a:pt x="2328" y="94"/>
                </a:lnTo>
                <a:lnTo>
                  <a:pt x="2322" y="89"/>
                </a:lnTo>
                <a:lnTo>
                  <a:pt x="2322" y="78"/>
                </a:lnTo>
                <a:lnTo>
                  <a:pt x="2312" y="78"/>
                </a:lnTo>
                <a:lnTo>
                  <a:pt x="2297" y="78"/>
                </a:lnTo>
                <a:lnTo>
                  <a:pt x="2297" y="83"/>
                </a:lnTo>
                <a:lnTo>
                  <a:pt x="2297" y="89"/>
                </a:lnTo>
                <a:lnTo>
                  <a:pt x="2302" y="94"/>
                </a:lnTo>
                <a:lnTo>
                  <a:pt x="2286" y="109"/>
                </a:lnTo>
                <a:lnTo>
                  <a:pt x="2302" y="104"/>
                </a:lnTo>
                <a:lnTo>
                  <a:pt x="2297" y="109"/>
                </a:lnTo>
                <a:lnTo>
                  <a:pt x="2286" y="135"/>
                </a:lnTo>
                <a:lnTo>
                  <a:pt x="2276" y="2364"/>
                </a:lnTo>
                <a:lnTo>
                  <a:pt x="2338" y="302"/>
                </a:lnTo>
                <a:lnTo>
                  <a:pt x="2328" y="312"/>
                </a:lnTo>
                <a:lnTo>
                  <a:pt x="2322" y="312"/>
                </a:lnTo>
                <a:lnTo>
                  <a:pt x="2328" y="302"/>
                </a:lnTo>
                <a:lnTo>
                  <a:pt x="2322" y="302"/>
                </a:lnTo>
                <a:lnTo>
                  <a:pt x="2317" y="302"/>
                </a:lnTo>
                <a:lnTo>
                  <a:pt x="2322" y="296"/>
                </a:lnTo>
                <a:lnTo>
                  <a:pt x="2328" y="291"/>
                </a:lnTo>
                <a:lnTo>
                  <a:pt x="2317" y="296"/>
                </a:lnTo>
                <a:lnTo>
                  <a:pt x="2317" y="291"/>
                </a:lnTo>
                <a:lnTo>
                  <a:pt x="2307" y="302"/>
                </a:lnTo>
                <a:lnTo>
                  <a:pt x="2302" y="312"/>
                </a:lnTo>
                <a:lnTo>
                  <a:pt x="2297" y="312"/>
                </a:lnTo>
                <a:lnTo>
                  <a:pt x="2297" y="317"/>
                </a:lnTo>
                <a:lnTo>
                  <a:pt x="2302" y="317"/>
                </a:lnTo>
                <a:lnTo>
                  <a:pt x="2302" y="322"/>
                </a:lnTo>
                <a:lnTo>
                  <a:pt x="2307" y="322"/>
                </a:lnTo>
                <a:lnTo>
                  <a:pt x="2307" y="327"/>
                </a:lnTo>
                <a:lnTo>
                  <a:pt x="2307" y="333"/>
                </a:lnTo>
                <a:lnTo>
                  <a:pt x="2317" y="327"/>
                </a:lnTo>
                <a:lnTo>
                  <a:pt x="2317" y="322"/>
                </a:lnTo>
                <a:lnTo>
                  <a:pt x="2328" y="327"/>
                </a:lnTo>
                <a:lnTo>
                  <a:pt x="2328" y="333"/>
                </a:lnTo>
                <a:lnTo>
                  <a:pt x="2328" y="327"/>
                </a:lnTo>
                <a:lnTo>
                  <a:pt x="2328" y="322"/>
                </a:lnTo>
                <a:lnTo>
                  <a:pt x="2328" y="317"/>
                </a:lnTo>
                <a:lnTo>
                  <a:pt x="2322" y="317"/>
                </a:lnTo>
                <a:lnTo>
                  <a:pt x="2338" y="312"/>
                </a:lnTo>
                <a:lnTo>
                  <a:pt x="2338" y="302"/>
                </a:lnTo>
                <a:lnTo>
                  <a:pt x="2276" y="2364"/>
                </a:lnTo>
                <a:lnTo>
                  <a:pt x="2390" y="78"/>
                </a:lnTo>
                <a:lnTo>
                  <a:pt x="2369" y="83"/>
                </a:lnTo>
                <a:lnTo>
                  <a:pt x="2390" y="89"/>
                </a:lnTo>
                <a:lnTo>
                  <a:pt x="2390" y="78"/>
                </a:lnTo>
                <a:lnTo>
                  <a:pt x="2276" y="2364"/>
                </a:lnTo>
                <a:lnTo>
                  <a:pt x="2359" y="83"/>
                </a:lnTo>
                <a:lnTo>
                  <a:pt x="2354" y="89"/>
                </a:lnTo>
                <a:lnTo>
                  <a:pt x="2369" y="83"/>
                </a:lnTo>
                <a:lnTo>
                  <a:pt x="2359" y="83"/>
                </a:lnTo>
                <a:lnTo>
                  <a:pt x="2276" y="2364"/>
                </a:lnTo>
                <a:lnTo>
                  <a:pt x="1481" y="47"/>
                </a:lnTo>
                <a:lnTo>
                  <a:pt x="1481" y="52"/>
                </a:lnTo>
                <a:lnTo>
                  <a:pt x="1486" y="52"/>
                </a:lnTo>
                <a:lnTo>
                  <a:pt x="1486" y="57"/>
                </a:lnTo>
                <a:lnTo>
                  <a:pt x="1486" y="52"/>
                </a:lnTo>
                <a:lnTo>
                  <a:pt x="1491" y="52"/>
                </a:lnTo>
                <a:lnTo>
                  <a:pt x="1496" y="47"/>
                </a:lnTo>
                <a:lnTo>
                  <a:pt x="1502" y="47"/>
                </a:lnTo>
                <a:lnTo>
                  <a:pt x="1496" y="52"/>
                </a:lnTo>
                <a:lnTo>
                  <a:pt x="1502" y="52"/>
                </a:lnTo>
                <a:lnTo>
                  <a:pt x="1507" y="52"/>
                </a:lnTo>
                <a:lnTo>
                  <a:pt x="1507" y="47"/>
                </a:lnTo>
                <a:lnTo>
                  <a:pt x="1512" y="47"/>
                </a:lnTo>
                <a:lnTo>
                  <a:pt x="1517" y="42"/>
                </a:lnTo>
                <a:lnTo>
                  <a:pt x="1517" y="37"/>
                </a:lnTo>
                <a:lnTo>
                  <a:pt x="1507" y="37"/>
                </a:lnTo>
                <a:lnTo>
                  <a:pt x="1507" y="31"/>
                </a:lnTo>
                <a:lnTo>
                  <a:pt x="1502" y="26"/>
                </a:lnTo>
                <a:lnTo>
                  <a:pt x="1496" y="31"/>
                </a:lnTo>
                <a:lnTo>
                  <a:pt x="1491" y="31"/>
                </a:lnTo>
                <a:lnTo>
                  <a:pt x="1486" y="37"/>
                </a:lnTo>
                <a:lnTo>
                  <a:pt x="1481" y="47"/>
                </a:lnTo>
                <a:lnTo>
                  <a:pt x="2276" y="2364"/>
                </a:lnTo>
                <a:lnTo>
                  <a:pt x="1476" y="172"/>
                </a:lnTo>
                <a:lnTo>
                  <a:pt x="1486" y="172"/>
                </a:lnTo>
                <a:lnTo>
                  <a:pt x="1491" y="166"/>
                </a:lnTo>
                <a:lnTo>
                  <a:pt x="1486" y="161"/>
                </a:lnTo>
                <a:lnTo>
                  <a:pt x="1476" y="166"/>
                </a:lnTo>
                <a:lnTo>
                  <a:pt x="1476" y="172"/>
                </a:lnTo>
                <a:lnTo>
                  <a:pt x="2276" y="2364"/>
                </a:lnTo>
                <a:lnTo>
                  <a:pt x="2686" y="2250"/>
                </a:lnTo>
                <a:lnTo>
                  <a:pt x="2702" y="2234"/>
                </a:lnTo>
                <a:lnTo>
                  <a:pt x="2702" y="2229"/>
                </a:lnTo>
                <a:lnTo>
                  <a:pt x="2691" y="2224"/>
                </a:lnTo>
                <a:lnTo>
                  <a:pt x="2681" y="2218"/>
                </a:lnTo>
                <a:lnTo>
                  <a:pt x="2681" y="2213"/>
                </a:lnTo>
                <a:lnTo>
                  <a:pt x="2686" y="2208"/>
                </a:lnTo>
                <a:lnTo>
                  <a:pt x="2671" y="2218"/>
                </a:lnTo>
                <a:lnTo>
                  <a:pt x="2660" y="2229"/>
                </a:lnTo>
                <a:lnTo>
                  <a:pt x="2655" y="2239"/>
                </a:lnTo>
                <a:lnTo>
                  <a:pt x="2660" y="2250"/>
                </a:lnTo>
                <a:lnTo>
                  <a:pt x="2671" y="2250"/>
                </a:lnTo>
                <a:lnTo>
                  <a:pt x="2686" y="2250"/>
                </a:lnTo>
                <a:lnTo>
                  <a:pt x="2276" y="2364"/>
                </a:lnTo>
                <a:lnTo>
                  <a:pt x="1683" y="21"/>
                </a:lnTo>
                <a:lnTo>
                  <a:pt x="1683" y="26"/>
                </a:lnTo>
                <a:lnTo>
                  <a:pt x="1683" y="31"/>
                </a:lnTo>
                <a:lnTo>
                  <a:pt x="1689" y="31"/>
                </a:lnTo>
                <a:lnTo>
                  <a:pt x="1689" y="37"/>
                </a:lnTo>
                <a:lnTo>
                  <a:pt x="1689" y="31"/>
                </a:lnTo>
                <a:lnTo>
                  <a:pt x="1694" y="37"/>
                </a:lnTo>
                <a:lnTo>
                  <a:pt x="1694" y="31"/>
                </a:lnTo>
                <a:lnTo>
                  <a:pt x="1699" y="37"/>
                </a:lnTo>
                <a:lnTo>
                  <a:pt x="1699" y="31"/>
                </a:lnTo>
                <a:lnTo>
                  <a:pt x="1704" y="31"/>
                </a:lnTo>
                <a:lnTo>
                  <a:pt x="1709" y="26"/>
                </a:lnTo>
                <a:lnTo>
                  <a:pt x="1709" y="21"/>
                </a:lnTo>
                <a:lnTo>
                  <a:pt x="1709" y="26"/>
                </a:lnTo>
                <a:lnTo>
                  <a:pt x="1715" y="21"/>
                </a:lnTo>
                <a:lnTo>
                  <a:pt x="1715" y="16"/>
                </a:lnTo>
                <a:lnTo>
                  <a:pt x="1715" y="11"/>
                </a:lnTo>
                <a:lnTo>
                  <a:pt x="1715" y="5"/>
                </a:lnTo>
                <a:lnTo>
                  <a:pt x="1709" y="5"/>
                </a:lnTo>
                <a:lnTo>
                  <a:pt x="1704" y="5"/>
                </a:lnTo>
                <a:lnTo>
                  <a:pt x="1699" y="11"/>
                </a:lnTo>
                <a:lnTo>
                  <a:pt x="1689" y="16"/>
                </a:lnTo>
                <a:lnTo>
                  <a:pt x="1683" y="21"/>
                </a:lnTo>
                <a:lnTo>
                  <a:pt x="2276" y="2364"/>
                </a:lnTo>
                <a:lnTo>
                  <a:pt x="1496" y="639"/>
                </a:lnTo>
                <a:lnTo>
                  <a:pt x="1496" y="644"/>
                </a:lnTo>
                <a:lnTo>
                  <a:pt x="1502" y="644"/>
                </a:lnTo>
                <a:lnTo>
                  <a:pt x="1507" y="639"/>
                </a:lnTo>
                <a:lnTo>
                  <a:pt x="1502" y="639"/>
                </a:lnTo>
                <a:lnTo>
                  <a:pt x="1496" y="639"/>
                </a:lnTo>
                <a:lnTo>
                  <a:pt x="2276" y="2364"/>
                </a:lnTo>
                <a:lnTo>
                  <a:pt x="1637" y="348"/>
                </a:lnTo>
                <a:lnTo>
                  <a:pt x="1642" y="353"/>
                </a:lnTo>
                <a:lnTo>
                  <a:pt x="1637" y="359"/>
                </a:lnTo>
                <a:lnTo>
                  <a:pt x="1642" y="359"/>
                </a:lnTo>
                <a:lnTo>
                  <a:pt x="1637" y="359"/>
                </a:lnTo>
                <a:lnTo>
                  <a:pt x="1642" y="359"/>
                </a:lnTo>
                <a:lnTo>
                  <a:pt x="1637" y="364"/>
                </a:lnTo>
                <a:lnTo>
                  <a:pt x="1642" y="364"/>
                </a:lnTo>
                <a:lnTo>
                  <a:pt x="1642" y="369"/>
                </a:lnTo>
                <a:lnTo>
                  <a:pt x="1647" y="369"/>
                </a:lnTo>
                <a:lnTo>
                  <a:pt x="1647" y="374"/>
                </a:lnTo>
                <a:lnTo>
                  <a:pt x="1647" y="369"/>
                </a:lnTo>
                <a:lnTo>
                  <a:pt x="1647" y="374"/>
                </a:lnTo>
                <a:lnTo>
                  <a:pt x="1652" y="369"/>
                </a:lnTo>
                <a:lnTo>
                  <a:pt x="1652" y="374"/>
                </a:lnTo>
                <a:lnTo>
                  <a:pt x="1652" y="369"/>
                </a:lnTo>
                <a:lnTo>
                  <a:pt x="1657" y="369"/>
                </a:lnTo>
                <a:lnTo>
                  <a:pt x="1663" y="369"/>
                </a:lnTo>
                <a:lnTo>
                  <a:pt x="1668" y="369"/>
                </a:lnTo>
                <a:lnTo>
                  <a:pt x="1673" y="364"/>
                </a:lnTo>
                <a:lnTo>
                  <a:pt x="1673" y="369"/>
                </a:lnTo>
                <a:lnTo>
                  <a:pt x="1673" y="364"/>
                </a:lnTo>
                <a:lnTo>
                  <a:pt x="1678" y="364"/>
                </a:lnTo>
                <a:lnTo>
                  <a:pt x="1683" y="359"/>
                </a:lnTo>
                <a:lnTo>
                  <a:pt x="1689" y="353"/>
                </a:lnTo>
                <a:lnTo>
                  <a:pt x="1694" y="348"/>
                </a:lnTo>
                <a:lnTo>
                  <a:pt x="1689" y="343"/>
                </a:lnTo>
                <a:lnTo>
                  <a:pt x="1694" y="343"/>
                </a:lnTo>
                <a:lnTo>
                  <a:pt x="1694" y="338"/>
                </a:lnTo>
                <a:lnTo>
                  <a:pt x="1689" y="338"/>
                </a:lnTo>
                <a:lnTo>
                  <a:pt x="1689" y="333"/>
                </a:lnTo>
                <a:lnTo>
                  <a:pt x="1683" y="333"/>
                </a:lnTo>
                <a:lnTo>
                  <a:pt x="1678" y="327"/>
                </a:lnTo>
                <a:lnTo>
                  <a:pt x="1673" y="333"/>
                </a:lnTo>
                <a:lnTo>
                  <a:pt x="1673" y="327"/>
                </a:lnTo>
                <a:lnTo>
                  <a:pt x="1673" y="333"/>
                </a:lnTo>
                <a:lnTo>
                  <a:pt x="1668" y="333"/>
                </a:lnTo>
                <a:lnTo>
                  <a:pt x="1663" y="333"/>
                </a:lnTo>
                <a:lnTo>
                  <a:pt x="1657" y="338"/>
                </a:lnTo>
                <a:lnTo>
                  <a:pt x="1652" y="338"/>
                </a:lnTo>
                <a:lnTo>
                  <a:pt x="1647" y="338"/>
                </a:lnTo>
                <a:lnTo>
                  <a:pt x="1652" y="338"/>
                </a:lnTo>
                <a:lnTo>
                  <a:pt x="1652" y="343"/>
                </a:lnTo>
                <a:lnTo>
                  <a:pt x="1647" y="343"/>
                </a:lnTo>
                <a:lnTo>
                  <a:pt x="1637" y="343"/>
                </a:lnTo>
                <a:lnTo>
                  <a:pt x="1637" y="348"/>
                </a:lnTo>
                <a:lnTo>
                  <a:pt x="2276" y="2364"/>
                </a:lnTo>
                <a:lnTo>
                  <a:pt x="1580" y="203"/>
                </a:lnTo>
                <a:lnTo>
                  <a:pt x="1574" y="203"/>
                </a:lnTo>
                <a:lnTo>
                  <a:pt x="1574" y="208"/>
                </a:lnTo>
                <a:lnTo>
                  <a:pt x="1580" y="208"/>
                </a:lnTo>
                <a:lnTo>
                  <a:pt x="1580" y="203"/>
                </a:lnTo>
                <a:lnTo>
                  <a:pt x="2276" y="2364"/>
                </a:lnTo>
                <a:lnTo>
                  <a:pt x="3523" y="1185"/>
                </a:lnTo>
                <a:lnTo>
                  <a:pt x="3512" y="1195"/>
                </a:lnTo>
                <a:lnTo>
                  <a:pt x="3507" y="1195"/>
                </a:lnTo>
                <a:lnTo>
                  <a:pt x="3512" y="1195"/>
                </a:lnTo>
                <a:lnTo>
                  <a:pt x="3523" y="1185"/>
                </a:lnTo>
                <a:lnTo>
                  <a:pt x="2276" y="2364"/>
                </a:lnTo>
                <a:lnTo>
                  <a:pt x="1580" y="390"/>
                </a:lnTo>
                <a:lnTo>
                  <a:pt x="1564" y="390"/>
                </a:lnTo>
                <a:lnTo>
                  <a:pt x="1554" y="400"/>
                </a:lnTo>
                <a:lnTo>
                  <a:pt x="1559" y="400"/>
                </a:lnTo>
                <a:lnTo>
                  <a:pt x="1559" y="405"/>
                </a:lnTo>
                <a:lnTo>
                  <a:pt x="1559" y="400"/>
                </a:lnTo>
                <a:lnTo>
                  <a:pt x="1559" y="405"/>
                </a:lnTo>
                <a:lnTo>
                  <a:pt x="1564" y="400"/>
                </a:lnTo>
                <a:lnTo>
                  <a:pt x="1564" y="405"/>
                </a:lnTo>
                <a:lnTo>
                  <a:pt x="1564" y="400"/>
                </a:lnTo>
                <a:lnTo>
                  <a:pt x="1574" y="400"/>
                </a:lnTo>
                <a:lnTo>
                  <a:pt x="1574" y="395"/>
                </a:lnTo>
                <a:lnTo>
                  <a:pt x="1580" y="395"/>
                </a:lnTo>
                <a:lnTo>
                  <a:pt x="1580" y="390"/>
                </a:lnTo>
                <a:lnTo>
                  <a:pt x="2276" y="2364"/>
                </a:lnTo>
                <a:lnTo>
                  <a:pt x="1554" y="89"/>
                </a:lnTo>
                <a:lnTo>
                  <a:pt x="1554" y="94"/>
                </a:lnTo>
                <a:lnTo>
                  <a:pt x="1559" y="89"/>
                </a:lnTo>
                <a:lnTo>
                  <a:pt x="1559" y="94"/>
                </a:lnTo>
                <a:lnTo>
                  <a:pt x="1564" y="94"/>
                </a:lnTo>
                <a:lnTo>
                  <a:pt x="1574" y="89"/>
                </a:lnTo>
                <a:lnTo>
                  <a:pt x="1574" y="94"/>
                </a:lnTo>
                <a:lnTo>
                  <a:pt x="1574" y="89"/>
                </a:lnTo>
                <a:lnTo>
                  <a:pt x="1580" y="89"/>
                </a:lnTo>
                <a:lnTo>
                  <a:pt x="1580" y="94"/>
                </a:lnTo>
                <a:lnTo>
                  <a:pt x="1580" y="89"/>
                </a:lnTo>
                <a:lnTo>
                  <a:pt x="1585" y="89"/>
                </a:lnTo>
                <a:lnTo>
                  <a:pt x="1590" y="83"/>
                </a:lnTo>
                <a:lnTo>
                  <a:pt x="1590" y="78"/>
                </a:lnTo>
                <a:lnTo>
                  <a:pt x="1595" y="83"/>
                </a:lnTo>
                <a:lnTo>
                  <a:pt x="1590" y="83"/>
                </a:lnTo>
                <a:lnTo>
                  <a:pt x="1590" y="89"/>
                </a:lnTo>
                <a:lnTo>
                  <a:pt x="1590" y="94"/>
                </a:lnTo>
                <a:lnTo>
                  <a:pt x="1585" y="99"/>
                </a:lnTo>
                <a:lnTo>
                  <a:pt x="1590" y="94"/>
                </a:lnTo>
                <a:lnTo>
                  <a:pt x="1590" y="99"/>
                </a:lnTo>
                <a:lnTo>
                  <a:pt x="1590" y="104"/>
                </a:lnTo>
                <a:lnTo>
                  <a:pt x="1595" y="104"/>
                </a:lnTo>
                <a:lnTo>
                  <a:pt x="1600" y="104"/>
                </a:lnTo>
                <a:lnTo>
                  <a:pt x="1600" y="109"/>
                </a:lnTo>
                <a:lnTo>
                  <a:pt x="1606" y="104"/>
                </a:lnTo>
                <a:lnTo>
                  <a:pt x="1606" y="109"/>
                </a:lnTo>
                <a:lnTo>
                  <a:pt x="1606" y="104"/>
                </a:lnTo>
                <a:lnTo>
                  <a:pt x="1611" y="109"/>
                </a:lnTo>
                <a:lnTo>
                  <a:pt x="1611" y="104"/>
                </a:lnTo>
                <a:lnTo>
                  <a:pt x="1611" y="109"/>
                </a:lnTo>
                <a:lnTo>
                  <a:pt x="1600" y="120"/>
                </a:lnTo>
                <a:lnTo>
                  <a:pt x="1600" y="125"/>
                </a:lnTo>
                <a:lnTo>
                  <a:pt x="1595" y="125"/>
                </a:lnTo>
                <a:lnTo>
                  <a:pt x="1600" y="125"/>
                </a:lnTo>
                <a:lnTo>
                  <a:pt x="1600" y="130"/>
                </a:lnTo>
                <a:lnTo>
                  <a:pt x="1600" y="125"/>
                </a:lnTo>
                <a:lnTo>
                  <a:pt x="1600" y="130"/>
                </a:lnTo>
                <a:lnTo>
                  <a:pt x="1606" y="130"/>
                </a:lnTo>
                <a:lnTo>
                  <a:pt x="1611" y="130"/>
                </a:lnTo>
                <a:lnTo>
                  <a:pt x="1616" y="125"/>
                </a:lnTo>
                <a:lnTo>
                  <a:pt x="1616" y="120"/>
                </a:lnTo>
                <a:lnTo>
                  <a:pt x="1621" y="120"/>
                </a:lnTo>
                <a:lnTo>
                  <a:pt x="1621" y="109"/>
                </a:lnTo>
                <a:lnTo>
                  <a:pt x="1616" y="109"/>
                </a:lnTo>
                <a:lnTo>
                  <a:pt x="1611" y="109"/>
                </a:lnTo>
                <a:lnTo>
                  <a:pt x="1616" y="104"/>
                </a:lnTo>
                <a:lnTo>
                  <a:pt x="1621" y="104"/>
                </a:lnTo>
                <a:lnTo>
                  <a:pt x="1626" y="99"/>
                </a:lnTo>
                <a:lnTo>
                  <a:pt x="1632" y="99"/>
                </a:lnTo>
                <a:lnTo>
                  <a:pt x="1637" y="94"/>
                </a:lnTo>
                <a:lnTo>
                  <a:pt x="1637" y="83"/>
                </a:lnTo>
                <a:lnTo>
                  <a:pt x="1642" y="89"/>
                </a:lnTo>
                <a:lnTo>
                  <a:pt x="1637" y="83"/>
                </a:lnTo>
                <a:lnTo>
                  <a:pt x="1642" y="83"/>
                </a:lnTo>
                <a:lnTo>
                  <a:pt x="1642" y="78"/>
                </a:lnTo>
                <a:lnTo>
                  <a:pt x="1642" y="73"/>
                </a:lnTo>
                <a:lnTo>
                  <a:pt x="1637" y="73"/>
                </a:lnTo>
                <a:lnTo>
                  <a:pt x="1642" y="73"/>
                </a:lnTo>
                <a:lnTo>
                  <a:pt x="1637" y="73"/>
                </a:lnTo>
                <a:lnTo>
                  <a:pt x="1642" y="68"/>
                </a:lnTo>
                <a:lnTo>
                  <a:pt x="1637" y="68"/>
                </a:lnTo>
                <a:lnTo>
                  <a:pt x="1632" y="68"/>
                </a:lnTo>
                <a:lnTo>
                  <a:pt x="1632" y="63"/>
                </a:lnTo>
                <a:lnTo>
                  <a:pt x="1626" y="68"/>
                </a:lnTo>
                <a:lnTo>
                  <a:pt x="1626" y="63"/>
                </a:lnTo>
                <a:lnTo>
                  <a:pt x="1626" y="68"/>
                </a:lnTo>
                <a:lnTo>
                  <a:pt x="1621" y="63"/>
                </a:lnTo>
                <a:lnTo>
                  <a:pt x="1621" y="68"/>
                </a:lnTo>
                <a:lnTo>
                  <a:pt x="1621" y="63"/>
                </a:lnTo>
                <a:lnTo>
                  <a:pt x="1616" y="63"/>
                </a:lnTo>
                <a:lnTo>
                  <a:pt x="1616" y="68"/>
                </a:lnTo>
                <a:lnTo>
                  <a:pt x="1611" y="68"/>
                </a:lnTo>
                <a:lnTo>
                  <a:pt x="1611" y="63"/>
                </a:lnTo>
                <a:lnTo>
                  <a:pt x="1611" y="68"/>
                </a:lnTo>
                <a:lnTo>
                  <a:pt x="1606" y="68"/>
                </a:lnTo>
                <a:lnTo>
                  <a:pt x="1600" y="68"/>
                </a:lnTo>
                <a:lnTo>
                  <a:pt x="1595" y="73"/>
                </a:lnTo>
                <a:lnTo>
                  <a:pt x="1595" y="68"/>
                </a:lnTo>
                <a:lnTo>
                  <a:pt x="1590" y="68"/>
                </a:lnTo>
                <a:lnTo>
                  <a:pt x="1595" y="63"/>
                </a:lnTo>
                <a:lnTo>
                  <a:pt x="1590" y="63"/>
                </a:lnTo>
                <a:lnTo>
                  <a:pt x="1585" y="63"/>
                </a:lnTo>
                <a:lnTo>
                  <a:pt x="1574" y="68"/>
                </a:lnTo>
                <a:lnTo>
                  <a:pt x="1564" y="68"/>
                </a:lnTo>
                <a:lnTo>
                  <a:pt x="1559" y="73"/>
                </a:lnTo>
                <a:lnTo>
                  <a:pt x="1559" y="78"/>
                </a:lnTo>
                <a:lnTo>
                  <a:pt x="1554" y="83"/>
                </a:lnTo>
                <a:lnTo>
                  <a:pt x="1554" y="89"/>
                </a:lnTo>
                <a:lnTo>
                  <a:pt x="2276" y="2364"/>
                </a:lnTo>
                <a:lnTo>
                  <a:pt x="1642" y="442"/>
                </a:lnTo>
                <a:lnTo>
                  <a:pt x="1637" y="442"/>
                </a:lnTo>
                <a:lnTo>
                  <a:pt x="1632" y="442"/>
                </a:lnTo>
                <a:lnTo>
                  <a:pt x="1626" y="442"/>
                </a:lnTo>
                <a:lnTo>
                  <a:pt x="1616" y="452"/>
                </a:lnTo>
                <a:lnTo>
                  <a:pt x="1616" y="457"/>
                </a:lnTo>
                <a:lnTo>
                  <a:pt x="1611" y="463"/>
                </a:lnTo>
                <a:lnTo>
                  <a:pt x="1611" y="468"/>
                </a:lnTo>
                <a:lnTo>
                  <a:pt x="1616" y="468"/>
                </a:lnTo>
                <a:lnTo>
                  <a:pt x="1616" y="473"/>
                </a:lnTo>
                <a:lnTo>
                  <a:pt x="1621" y="468"/>
                </a:lnTo>
                <a:lnTo>
                  <a:pt x="1621" y="473"/>
                </a:lnTo>
                <a:lnTo>
                  <a:pt x="1626" y="468"/>
                </a:lnTo>
                <a:lnTo>
                  <a:pt x="1626" y="473"/>
                </a:lnTo>
                <a:lnTo>
                  <a:pt x="1632" y="468"/>
                </a:lnTo>
                <a:lnTo>
                  <a:pt x="1637" y="463"/>
                </a:lnTo>
                <a:lnTo>
                  <a:pt x="1637" y="457"/>
                </a:lnTo>
                <a:lnTo>
                  <a:pt x="1642" y="457"/>
                </a:lnTo>
                <a:lnTo>
                  <a:pt x="1642" y="452"/>
                </a:lnTo>
                <a:lnTo>
                  <a:pt x="1642" y="447"/>
                </a:lnTo>
                <a:lnTo>
                  <a:pt x="1642" y="442"/>
                </a:lnTo>
                <a:lnTo>
                  <a:pt x="2276" y="2364"/>
                </a:lnTo>
                <a:lnTo>
                  <a:pt x="1517" y="509"/>
                </a:lnTo>
                <a:lnTo>
                  <a:pt x="1517" y="504"/>
                </a:lnTo>
                <a:lnTo>
                  <a:pt x="1517" y="499"/>
                </a:lnTo>
                <a:lnTo>
                  <a:pt x="1512" y="499"/>
                </a:lnTo>
                <a:lnTo>
                  <a:pt x="1507" y="499"/>
                </a:lnTo>
                <a:lnTo>
                  <a:pt x="1496" y="504"/>
                </a:lnTo>
                <a:lnTo>
                  <a:pt x="1491" y="504"/>
                </a:lnTo>
                <a:lnTo>
                  <a:pt x="1486" y="509"/>
                </a:lnTo>
                <a:lnTo>
                  <a:pt x="1486" y="515"/>
                </a:lnTo>
                <a:lnTo>
                  <a:pt x="1481" y="515"/>
                </a:lnTo>
                <a:lnTo>
                  <a:pt x="1481" y="520"/>
                </a:lnTo>
                <a:lnTo>
                  <a:pt x="1481" y="525"/>
                </a:lnTo>
                <a:lnTo>
                  <a:pt x="1481" y="520"/>
                </a:lnTo>
                <a:lnTo>
                  <a:pt x="1481" y="525"/>
                </a:lnTo>
                <a:lnTo>
                  <a:pt x="1481" y="530"/>
                </a:lnTo>
                <a:lnTo>
                  <a:pt x="1486" y="525"/>
                </a:lnTo>
                <a:lnTo>
                  <a:pt x="1486" y="530"/>
                </a:lnTo>
                <a:lnTo>
                  <a:pt x="1491" y="525"/>
                </a:lnTo>
                <a:lnTo>
                  <a:pt x="1491" y="530"/>
                </a:lnTo>
                <a:lnTo>
                  <a:pt x="1491" y="525"/>
                </a:lnTo>
                <a:lnTo>
                  <a:pt x="1496" y="525"/>
                </a:lnTo>
                <a:lnTo>
                  <a:pt x="1496" y="530"/>
                </a:lnTo>
                <a:lnTo>
                  <a:pt x="1496" y="525"/>
                </a:lnTo>
                <a:lnTo>
                  <a:pt x="1502" y="525"/>
                </a:lnTo>
                <a:lnTo>
                  <a:pt x="1502" y="530"/>
                </a:lnTo>
                <a:lnTo>
                  <a:pt x="1502" y="525"/>
                </a:lnTo>
                <a:lnTo>
                  <a:pt x="1507" y="525"/>
                </a:lnTo>
                <a:lnTo>
                  <a:pt x="1507" y="520"/>
                </a:lnTo>
                <a:lnTo>
                  <a:pt x="1512" y="520"/>
                </a:lnTo>
                <a:lnTo>
                  <a:pt x="1517" y="515"/>
                </a:lnTo>
                <a:lnTo>
                  <a:pt x="1517" y="509"/>
                </a:lnTo>
                <a:lnTo>
                  <a:pt x="2276" y="2364"/>
                </a:lnTo>
                <a:lnTo>
                  <a:pt x="1595" y="400"/>
                </a:lnTo>
                <a:lnTo>
                  <a:pt x="1600" y="400"/>
                </a:lnTo>
                <a:lnTo>
                  <a:pt x="1606" y="400"/>
                </a:lnTo>
                <a:lnTo>
                  <a:pt x="1606" y="395"/>
                </a:lnTo>
                <a:lnTo>
                  <a:pt x="1606" y="390"/>
                </a:lnTo>
                <a:lnTo>
                  <a:pt x="1611" y="390"/>
                </a:lnTo>
                <a:lnTo>
                  <a:pt x="1611" y="385"/>
                </a:lnTo>
                <a:lnTo>
                  <a:pt x="1606" y="385"/>
                </a:lnTo>
                <a:lnTo>
                  <a:pt x="1606" y="379"/>
                </a:lnTo>
                <a:lnTo>
                  <a:pt x="1600" y="379"/>
                </a:lnTo>
                <a:lnTo>
                  <a:pt x="1590" y="385"/>
                </a:lnTo>
                <a:lnTo>
                  <a:pt x="1590" y="390"/>
                </a:lnTo>
                <a:lnTo>
                  <a:pt x="1585" y="390"/>
                </a:lnTo>
                <a:lnTo>
                  <a:pt x="1585" y="395"/>
                </a:lnTo>
                <a:lnTo>
                  <a:pt x="1580" y="400"/>
                </a:lnTo>
                <a:lnTo>
                  <a:pt x="1585" y="400"/>
                </a:lnTo>
                <a:lnTo>
                  <a:pt x="1590" y="400"/>
                </a:lnTo>
                <a:lnTo>
                  <a:pt x="1590" y="405"/>
                </a:lnTo>
                <a:lnTo>
                  <a:pt x="1595" y="400"/>
                </a:lnTo>
                <a:lnTo>
                  <a:pt x="2276" y="2364"/>
                </a:lnTo>
                <a:lnTo>
                  <a:pt x="1522" y="109"/>
                </a:lnTo>
                <a:lnTo>
                  <a:pt x="1522" y="114"/>
                </a:lnTo>
                <a:lnTo>
                  <a:pt x="1528" y="114"/>
                </a:lnTo>
                <a:lnTo>
                  <a:pt x="1528" y="120"/>
                </a:lnTo>
                <a:lnTo>
                  <a:pt x="1533" y="120"/>
                </a:lnTo>
                <a:lnTo>
                  <a:pt x="1538" y="120"/>
                </a:lnTo>
                <a:lnTo>
                  <a:pt x="1548" y="109"/>
                </a:lnTo>
                <a:lnTo>
                  <a:pt x="1548" y="104"/>
                </a:lnTo>
                <a:lnTo>
                  <a:pt x="1548" y="99"/>
                </a:lnTo>
                <a:lnTo>
                  <a:pt x="1543" y="99"/>
                </a:lnTo>
                <a:lnTo>
                  <a:pt x="1538" y="99"/>
                </a:lnTo>
                <a:lnTo>
                  <a:pt x="1533" y="99"/>
                </a:lnTo>
                <a:lnTo>
                  <a:pt x="1533" y="104"/>
                </a:lnTo>
                <a:lnTo>
                  <a:pt x="1528" y="104"/>
                </a:lnTo>
                <a:lnTo>
                  <a:pt x="1528" y="109"/>
                </a:lnTo>
                <a:lnTo>
                  <a:pt x="1522" y="109"/>
                </a:lnTo>
                <a:lnTo>
                  <a:pt x="2276" y="2364"/>
                </a:lnTo>
                <a:lnTo>
                  <a:pt x="1611" y="437"/>
                </a:lnTo>
                <a:lnTo>
                  <a:pt x="1611" y="431"/>
                </a:lnTo>
                <a:lnTo>
                  <a:pt x="1606" y="437"/>
                </a:lnTo>
                <a:lnTo>
                  <a:pt x="1611" y="437"/>
                </a:lnTo>
                <a:lnTo>
                  <a:pt x="2276" y="2364"/>
                </a:lnTo>
                <a:lnTo>
                  <a:pt x="1543" y="546"/>
                </a:lnTo>
                <a:lnTo>
                  <a:pt x="1528" y="546"/>
                </a:lnTo>
                <a:lnTo>
                  <a:pt x="1522" y="556"/>
                </a:lnTo>
                <a:lnTo>
                  <a:pt x="1522" y="561"/>
                </a:lnTo>
                <a:lnTo>
                  <a:pt x="1522" y="566"/>
                </a:lnTo>
                <a:lnTo>
                  <a:pt x="1528" y="561"/>
                </a:lnTo>
                <a:lnTo>
                  <a:pt x="1522" y="566"/>
                </a:lnTo>
                <a:lnTo>
                  <a:pt x="1528" y="566"/>
                </a:lnTo>
                <a:lnTo>
                  <a:pt x="1533" y="566"/>
                </a:lnTo>
                <a:lnTo>
                  <a:pt x="1538" y="561"/>
                </a:lnTo>
                <a:lnTo>
                  <a:pt x="1538" y="556"/>
                </a:lnTo>
                <a:lnTo>
                  <a:pt x="1543" y="556"/>
                </a:lnTo>
                <a:lnTo>
                  <a:pt x="1543" y="546"/>
                </a:lnTo>
                <a:lnTo>
                  <a:pt x="2276" y="2364"/>
                </a:lnTo>
                <a:lnTo>
                  <a:pt x="1377" y="416"/>
                </a:lnTo>
                <a:lnTo>
                  <a:pt x="1382" y="416"/>
                </a:lnTo>
                <a:lnTo>
                  <a:pt x="1387" y="416"/>
                </a:lnTo>
                <a:lnTo>
                  <a:pt x="1387" y="411"/>
                </a:lnTo>
                <a:lnTo>
                  <a:pt x="1382" y="411"/>
                </a:lnTo>
                <a:lnTo>
                  <a:pt x="1377" y="416"/>
                </a:lnTo>
                <a:lnTo>
                  <a:pt x="2276" y="2364"/>
                </a:lnTo>
                <a:lnTo>
                  <a:pt x="1320" y="779"/>
                </a:lnTo>
                <a:lnTo>
                  <a:pt x="1320" y="774"/>
                </a:lnTo>
                <a:lnTo>
                  <a:pt x="1315" y="779"/>
                </a:lnTo>
                <a:lnTo>
                  <a:pt x="1309" y="779"/>
                </a:lnTo>
                <a:lnTo>
                  <a:pt x="1304" y="779"/>
                </a:lnTo>
                <a:lnTo>
                  <a:pt x="1299" y="779"/>
                </a:lnTo>
                <a:lnTo>
                  <a:pt x="1299" y="785"/>
                </a:lnTo>
                <a:lnTo>
                  <a:pt x="1294" y="779"/>
                </a:lnTo>
                <a:lnTo>
                  <a:pt x="1289" y="785"/>
                </a:lnTo>
                <a:lnTo>
                  <a:pt x="1283" y="785"/>
                </a:lnTo>
                <a:lnTo>
                  <a:pt x="1283" y="790"/>
                </a:lnTo>
                <a:lnTo>
                  <a:pt x="1283" y="795"/>
                </a:lnTo>
                <a:lnTo>
                  <a:pt x="1283" y="800"/>
                </a:lnTo>
                <a:lnTo>
                  <a:pt x="1278" y="805"/>
                </a:lnTo>
                <a:lnTo>
                  <a:pt x="1283" y="805"/>
                </a:lnTo>
                <a:lnTo>
                  <a:pt x="1278" y="805"/>
                </a:lnTo>
                <a:lnTo>
                  <a:pt x="1283" y="805"/>
                </a:lnTo>
                <a:lnTo>
                  <a:pt x="1278" y="811"/>
                </a:lnTo>
                <a:lnTo>
                  <a:pt x="1283" y="811"/>
                </a:lnTo>
                <a:lnTo>
                  <a:pt x="1278" y="816"/>
                </a:lnTo>
                <a:lnTo>
                  <a:pt x="1283" y="816"/>
                </a:lnTo>
                <a:lnTo>
                  <a:pt x="1289" y="816"/>
                </a:lnTo>
                <a:lnTo>
                  <a:pt x="1283" y="821"/>
                </a:lnTo>
                <a:lnTo>
                  <a:pt x="1289" y="816"/>
                </a:lnTo>
                <a:lnTo>
                  <a:pt x="1289" y="821"/>
                </a:lnTo>
                <a:lnTo>
                  <a:pt x="1294" y="816"/>
                </a:lnTo>
                <a:lnTo>
                  <a:pt x="1294" y="821"/>
                </a:lnTo>
                <a:lnTo>
                  <a:pt x="1294" y="816"/>
                </a:lnTo>
                <a:lnTo>
                  <a:pt x="1299" y="821"/>
                </a:lnTo>
                <a:lnTo>
                  <a:pt x="1299" y="816"/>
                </a:lnTo>
                <a:lnTo>
                  <a:pt x="1299" y="821"/>
                </a:lnTo>
                <a:lnTo>
                  <a:pt x="1304" y="816"/>
                </a:lnTo>
                <a:lnTo>
                  <a:pt x="1304" y="821"/>
                </a:lnTo>
                <a:lnTo>
                  <a:pt x="1304" y="816"/>
                </a:lnTo>
                <a:lnTo>
                  <a:pt x="1309" y="816"/>
                </a:lnTo>
                <a:lnTo>
                  <a:pt x="1315" y="816"/>
                </a:lnTo>
                <a:lnTo>
                  <a:pt x="1320" y="811"/>
                </a:lnTo>
                <a:lnTo>
                  <a:pt x="1325" y="811"/>
                </a:lnTo>
                <a:lnTo>
                  <a:pt x="1325" y="805"/>
                </a:lnTo>
                <a:lnTo>
                  <a:pt x="1330" y="800"/>
                </a:lnTo>
                <a:lnTo>
                  <a:pt x="1330" y="795"/>
                </a:lnTo>
                <a:lnTo>
                  <a:pt x="1335" y="795"/>
                </a:lnTo>
                <a:lnTo>
                  <a:pt x="1330" y="795"/>
                </a:lnTo>
                <a:lnTo>
                  <a:pt x="1335" y="790"/>
                </a:lnTo>
                <a:lnTo>
                  <a:pt x="1330" y="790"/>
                </a:lnTo>
                <a:lnTo>
                  <a:pt x="1335" y="790"/>
                </a:lnTo>
                <a:lnTo>
                  <a:pt x="1330" y="790"/>
                </a:lnTo>
                <a:lnTo>
                  <a:pt x="1330" y="785"/>
                </a:lnTo>
                <a:lnTo>
                  <a:pt x="1335" y="785"/>
                </a:lnTo>
                <a:lnTo>
                  <a:pt x="1330" y="785"/>
                </a:lnTo>
                <a:lnTo>
                  <a:pt x="1330" y="779"/>
                </a:lnTo>
                <a:lnTo>
                  <a:pt x="1330" y="785"/>
                </a:lnTo>
                <a:lnTo>
                  <a:pt x="1330" y="779"/>
                </a:lnTo>
                <a:lnTo>
                  <a:pt x="1325" y="779"/>
                </a:lnTo>
                <a:lnTo>
                  <a:pt x="1320" y="779"/>
                </a:lnTo>
                <a:lnTo>
                  <a:pt x="2276" y="2364"/>
                </a:lnTo>
                <a:lnTo>
                  <a:pt x="1247" y="821"/>
                </a:lnTo>
                <a:lnTo>
                  <a:pt x="1247" y="816"/>
                </a:lnTo>
                <a:lnTo>
                  <a:pt x="1247" y="811"/>
                </a:lnTo>
                <a:lnTo>
                  <a:pt x="1242" y="811"/>
                </a:lnTo>
                <a:lnTo>
                  <a:pt x="1231" y="816"/>
                </a:lnTo>
                <a:lnTo>
                  <a:pt x="1231" y="811"/>
                </a:lnTo>
                <a:lnTo>
                  <a:pt x="1231" y="816"/>
                </a:lnTo>
                <a:lnTo>
                  <a:pt x="1226" y="816"/>
                </a:lnTo>
                <a:lnTo>
                  <a:pt x="1226" y="821"/>
                </a:lnTo>
                <a:lnTo>
                  <a:pt x="1221" y="821"/>
                </a:lnTo>
                <a:lnTo>
                  <a:pt x="1221" y="826"/>
                </a:lnTo>
                <a:lnTo>
                  <a:pt x="1226" y="831"/>
                </a:lnTo>
                <a:lnTo>
                  <a:pt x="1221" y="831"/>
                </a:lnTo>
                <a:lnTo>
                  <a:pt x="1226" y="831"/>
                </a:lnTo>
                <a:lnTo>
                  <a:pt x="1226" y="837"/>
                </a:lnTo>
                <a:lnTo>
                  <a:pt x="1231" y="831"/>
                </a:lnTo>
                <a:lnTo>
                  <a:pt x="1237" y="831"/>
                </a:lnTo>
                <a:lnTo>
                  <a:pt x="1242" y="826"/>
                </a:lnTo>
                <a:lnTo>
                  <a:pt x="1247" y="826"/>
                </a:lnTo>
                <a:lnTo>
                  <a:pt x="1247" y="821"/>
                </a:lnTo>
                <a:lnTo>
                  <a:pt x="2276" y="2364"/>
                </a:lnTo>
                <a:lnTo>
                  <a:pt x="1257" y="696"/>
                </a:lnTo>
                <a:lnTo>
                  <a:pt x="1252" y="696"/>
                </a:lnTo>
                <a:lnTo>
                  <a:pt x="1247" y="696"/>
                </a:lnTo>
                <a:lnTo>
                  <a:pt x="1247" y="702"/>
                </a:lnTo>
                <a:lnTo>
                  <a:pt x="1247" y="707"/>
                </a:lnTo>
                <a:lnTo>
                  <a:pt x="1242" y="712"/>
                </a:lnTo>
                <a:lnTo>
                  <a:pt x="1247" y="712"/>
                </a:lnTo>
                <a:lnTo>
                  <a:pt x="1242" y="712"/>
                </a:lnTo>
                <a:lnTo>
                  <a:pt x="1247" y="712"/>
                </a:lnTo>
                <a:lnTo>
                  <a:pt x="1242" y="717"/>
                </a:lnTo>
                <a:lnTo>
                  <a:pt x="1242" y="712"/>
                </a:lnTo>
                <a:lnTo>
                  <a:pt x="1242" y="717"/>
                </a:lnTo>
                <a:lnTo>
                  <a:pt x="1247" y="717"/>
                </a:lnTo>
                <a:lnTo>
                  <a:pt x="1242" y="717"/>
                </a:lnTo>
                <a:lnTo>
                  <a:pt x="1247" y="717"/>
                </a:lnTo>
                <a:lnTo>
                  <a:pt x="1247" y="722"/>
                </a:lnTo>
                <a:lnTo>
                  <a:pt x="1247" y="717"/>
                </a:lnTo>
                <a:lnTo>
                  <a:pt x="1247" y="722"/>
                </a:lnTo>
                <a:lnTo>
                  <a:pt x="1252" y="722"/>
                </a:lnTo>
                <a:lnTo>
                  <a:pt x="1257" y="722"/>
                </a:lnTo>
                <a:lnTo>
                  <a:pt x="1263" y="722"/>
                </a:lnTo>
                <a:lnTo>
                  <a:pt x="1268" y="717"/>
                </a:lnTo>
                <a:lnTo>
                  <a:pt x="1273" y="717"/>
                </a:lnTo>
                <a:lnTo>
                  <a:pt x="1273" y="712"/>
                </a:lnTo>
                <a:lnTo>
                  <a:pt x="1278" y="707"/>
                </a:lnTo>
                <a:lnTo>
                  <a:pt x="1278" y="702"/>
                </a:lnTo>
                <a:lnTo>
                  <a:pt x="1278" y="696"/>
                </a:lnTo>
                <a:lnTo>
                  <a:pt x="1273" y="696"/>
                </a:lnTo>
                <a:lnTo>
                  <a:pt x="1273" y="691"/>
                </a:lnTo>
                <a:lnTo>
                  <a:pt x="1273" y="696"/>
                </a:lnTo>
                <a:lnTo>
                  <a:pt x="1268" y="691"/>
                </a:lnTo>
                <a:lnTo>
                  <a:pt x="1268" y="696"/>
                </a:lnTo>
                <a:lnTo>
                  <a:pt x="1268" y="691"/>
                </a:lnTo>
                <a:lnTo>
                  <a:pt x="1268" y="696"/>
                </a:lnTo>
                <a:lnTo>
                  <a:pt x="1263" y="691"/>
                </a:lnTo>
                <a:lnTo>
                  <a:pt x="1263" y="696"/>
                </a:lnTo>
                <a:lnTo>
                  <a:pt x="1257" y="696"/>
                </a:lnTo>
                <a:lnTo>
                  <a:pt x="2276" y="2364"/>
                </a:lnTo>
                <a:lnTo>
                  <a:pt x="1377" y="644"/>
                </a:lnTo>
                <a:lnTo>
                  <a:pt x="1372" y="644"/>
                </a:lnTo>
                <a:lnTo>
                  <a:pt x="1356" y="644"/>
                </a:lnTo>
                <a:lnTo>
                  <a:pt x="1351" y="650"/>
                </a:lnTo>
                <a:lnTo>
                  <a:pt x="1351" y="655"/>
                </a:lnTo>
                <a:lnTo>
                  <a:pt x="1341" y="660"/>
                </a:lnTo>
                <a:lnTo>
                  <a:pt x="1346" y="660"/>
                </a:lnTo>
                <a:lnTo>
                  <a:pt x="1341" y="670"/>
                </a:lnTo>
                <a:lnTo>
                  <a:pt x="1341" y="676"/>
                </a:lnTo>
                <a:lnTo>
                  <a:pt x="1335" y="681"/>
                </a:lnTo>
                <a:lnTo>
                  <a:pt x="1335" y="676"/>
                </a:lnTo>
                <a:lnTo>
                  <a:pt x="1341" y="676"/>
                </a:lnTo>
                <a:lnTo>
                  <a:pt x="1346" y="676"/>
                </a:lnTo>
                <a:lnTo>
                  <a:pt x="1341" y="681"/>
                </a:lnTo>
                <a:lnTo>
                  <a:pt x="1346" y="676"/>
                </a:lnTo>
                <a:lnTo>
                  <a:pt x="1351" y="676"/>
                </a:lnTo>
                <a:lnTo>
                  <a:pt x="1351" y="681"/>
                </a:lnTo>
                <a:lnTo>
                  <a:pt x="1356" y="676"/>
                </a:lnTo>
                <a:lnTo>
                  <a:pt x="1361" y="670"/>
                </a:lnTo>
                <a:lnTo>
                  <a:pt x="1361" y="676"/>
                </a:lnTo>
                <a:lnTo>
                  <a:pt x="1367" y="670"/>
                </a:lnTo>
                <a:lnTo>
                  <a:pt x="1372" y="660"/>
                </a:lnTo>
                <a:lnTo>
                  <a:pt x="1377" y="655"/>
                </a:lnTo>
                <a:lnTo>
                  <a:pt x="1377" y="650"/>
                </a:lnTo>
                <a:lnTo>
                  <a:pt x="1377" y="644"/>
                </a:lnTo>
                <a:lnTo>
                  <a:pt x="2276" y="2364"/>
                </a:lnTo>
                <a:lnTo>
                  <a:pt x="3460" y="1018"/>
                </a:lnTo>
                <a:lnTo>
                  <a:pt x="3403" y="1044"/>
                </a:lnTo>
                <a:lnTo>
                  <a:pt x="3460" y="1024"/>
                </a:lnTo>
                <a:lnTo>
                  <a:pt x="3460" y="1018"/>
                </a:lnTo>
                <a:lnTo>
                  <a:pt x="2276" y="2364"/>
                </a:lnTo>
                <a:lnTo>
                  <a:pt x="1195" y="727"/>
                </a:lnTo>
                <a:lnTo>
                  <a:pt x="1200" y="722"/>
                </a:lnTo>
                <a:lnTo>
                  <a:pt x="1206" y="722"/>
                </a:lnTo>
                <a:lnTo>
                  <a:pt x="1206" y="717"/>
                </a:lnTo>
                <a:lnTo>
                  <a:pt x="1200" y="717"/>
                </a:lnTo>
                <a:lnTo>
                  <a:pt x="1195" y="722"/>
                </a:lnTo>
                <a:lnTo>
                  <a:pt x="1195" y="727"/>
                </a:lnTo>
                <a:lnTo>
                  <a:pt x="2276" y="2364"/>
                </a:lnTo>
                <a:lnTo>
                  <a:pt x="1180" y="561"/>
                </a:lnTo>
                <a:lnTo>
                  <a:pt x="1185" y="561"/>
                </a:lnTo>
                <a:lnTo>
                  <a:pt x="1180" y="566"/>
                </a:lnTo>
                <a:lnTo>
                  <a:pt x="1174" y="577"/>
                </a:lnTo>
                <a:lnTo>
                  <a:pt x="1180" y="572"/>
                </a:lnTo>
                <a:lnTo>
                  <a:pt x="1174" y="577"/>
                </a:lnTo>
                <a:lnTo>
                  <a:pt x="1180" y="577"/>
                </a:lnTo>
                <a:lnTo>
                  <a:pt x="1174" y="577"/>
                </a:lnTo>
                <a:lnTo>
                  <a:pt x="1180" y="577"/>
                </a:lnTo>
                <a:lnTo>
                  <a:pt x="1185" y="577"/>
                </a:lnTo>
                <a:lnTo>
                  <a:pt x="1190" y="577"/>
                </a:lnTo>
                <a:lnTo>
                  <a:pt x="1200" y="566"/>
                </a:lnTo>
                <a:lnTo>
                  <a:pt x="1200" y="561"/>
                </a:lnTo>
                <a:lnTo>
                  <a:pt x="1206" y="561"/>
                </a:lnTo>
                <a:lnTo>
                  <a:pt x="1206" y="556"/>
                </a:lnTo>
                <a:lnTo>
                  <a:pt x="1195" y="556"/>
                </a:lnTo>
                <a:lnTo>
                  <a:pt x="1190" y="556"/>
                </a:lnTo>
                <a:lnTo>
                  <a:pt x="1190" y="561"/>
                </a:lnTo>
                <a:lnTo>
                  <a:pt x="1180" y="561"/>
                </a:lnTo>
                <a:lnTo>
                  <a:pt x="2276" y="2364"/>
                </a:lnTo>
                <a:lnTo>
                  <a:pt x="1174" y="779"/>
                </a:lnTo>
                <a:lnTo>
                  <a:pt x="1159" y="790"/>
                </a:lnTo>
                <a:lnTo>
                  <a:pt x="1164" y="790"/>
                </a:lnTo>
                <a:lnTo>
                  <a:pt x="1154" y="795"/>
                </a:lnTo>
                <a:lnTo>
                  <a:pt x="1143" y="805"/>
                </a:lnTo>
                <a:lnTo>
                  <a:pt x="1138" y="811"/>
                </a:lnTo>
                <a:lnTo>
                  <a:pt x="1143" y="811"/>
                </a:lnTo>
                <a:lnTo>
                  <a:pt x="1138" y="816"/>
                </a:lnTo>
                <a:lnTo>
                  <a:pt x="1143" y="811"/>
                </a:lnTo>
                <a:lnTo>
                  <a:pt x="1143" y="816"/>
                </a:lnTo>
                <a:lnTo>
                  <a:pt x="1143" y="811"/>
                </a:lnTo>
                <a:lnTo>
                  <a:pt x="1148" y="816"/>
                </a:lnTo>
                <a:lnTo>
                  <a:pt x="1148" y="811"/>
                </a:lnTo>
                <a:lnTo>
                  <a:pt x="1164" y="800"/>
                </a:lnTo>
                <a:lnTo>
                  <a:pt x="1164" y="795"/>
                </a:lnTo>
                <a:lnTo>
                  <a:pt x="1169" y="790"/>
                </a:lnTo>
                <a:lnTo>
                  <a:pt x="1174" y="779"/>
                </a:lnTo>
                <a:lnTo>
                  <a:pt x="2276" y="2364"/>
                </a:lnTo>
                <a:lnTo>
                  <a:pt x="1128" y="847"/>
                </a:lnTo>
                <a:lnTo>
                  <a:pt x="1133" y="847"/>
                </a:lnTo>
                <a:lnTo>
                  <a:pt x="1133" y="842"/>
                </a:lnTo>
                <a:lnTo>
                  <a:pt x="1128" y="847"/>
                </a:lnTo>
                <a:lnTo>
                  <a:pt x="2276" y="2364"/>
                </a:lnTo>
                <a:lnTo>
                  <a:pt x="1206" y="826"/>
                </a:lnTo>
                <a:lnTo>
                  <a:pt x="1211" y="826"/>
                </a:lnTo>
                <a:lnTo>
                  <a:pt x="1216" y="821"/>
                </a:lnTo>
                <a:lnTo>
                  <a:pt x="1221" y="821"/>
                </a:lnTo>
                <a:lnTo>
                  <a:pt x="1221" y="816"/>
                </a:lnTo>
                <a:lnTo>
                  <a:pt x="1216" y="811"/>
                </a:lnTo>
                <a:lnTo>
                  <a:pt x="1211" y="811"/>
                </a:lnTo>
                <a:lnTo>
                  <a:pt x="1206" y="816"/>
                </a:lnTo>
                <a:lnTo>
                  <a:pt x="1206" y="821"/>
                </a:lnTo>
                <a:lnTo>
                  <a:pt x="1206" y="826"/>
                </a:lnTo>
                <a:lnTo>
                  <a:pt x="2276" y="2364"/>
                </a:lnTo>
                <a:lnTo>
                  <a:pt x="1138" y="826"/>
                </a:lnTo>
                <a:lnTo>
                  <a:pt x="1138" y="821"/>
                </a:lnTo>
                <a:lnTo>
                  <a:pt x="1128" y="821"/>
                </a:lnTo>
                <a:lnTo>
                  <a:pt x="1122" y="826"/>
                </a:lnTo>
                <a:lnTo>
                  <a:pt x="1117" y="831"/>
                </a:lnTo>
                <a:lnTo>
                  <a:pt x="1122" y="831"/>
                </a:lnTo>
                <a:lnTo>
                  <a:pt x="1117" y="831"/>
                </a:lnTo>
                <a:lnTo>
                  <a:pt x="1122" y="831"/>
                </a:lnTo>
                <a:lnTo>
                  <a:pt x="1128" y="837"/>
                </a:lnTo>
                <a:lnTo>
                  <a:pt x="1128" y="831"/>
                </a:lnTo>
                <a:lnTo>
                  <a:pt x="1133" y="831"/>
                </a:lnTo>
                <a:lnTo>
                  <a:pt x="1138" y="826"/>
                </a:lnTo>
                <a:lnTo>
                  <a:pt x="2276" y="2364"/>
                </a:lnTo>
                <a:lnTo>
                  <a:pt x="1206" y="785"/>
                </a:lnTo>
                <a:lnTo>
                  <a:pt x="1206" y="779"/>
                </a:lnTo>
                <a:lnTo>
                  <a:pt x="1211" y="779"/>
                </a:lnTo>
                <a:lnTo>
                  <a:pt x="1216" y="774"/>
                </a:lnTo>
                <a:lnTo>
                  <a:pt x="1216" y="774"/>
                </a:lnTo>
                <a:lnTo>
                  <a:pt x="1216" y="769"/>
                </a:lnTo>
                <a:lnTo>
                  <a:pt x="1211" y="769"/>
                </a:lnTo>
                <a:lnTo>
                  <a:pt x="1200" y="774"/>
                </a:lnTo>
                <a:lnTo>
                  <a:pt x="1195" y="774"/>
                </a:lnTo>
                <a:lnTo>
                  <a:pt x="1195" y="779"/>
                </a:lnTo>
                <a:lnTo>
                  <a:pt x="1195" y="785"/>
                </a:lnTo>
                <a:lnTo>
                  <a:pt x="1195" y="779"/>
                </a:lnTo>
                <a:lnTo>
                  <a:pt x="1195" y="785"/>
                </a:lnTo>
                <a:lnTo>
                  <a:pt x="1200" y="785"/>
                </a:lnTo>
                <a:lnTo>
                  <a:pt x="1206" y="785"/>
                </a:lnTo>
                <a:lnTo>
                  <a:pt x="2276" y="2364"/>
                </a:lnTo>
                <a:lnTo>
                  <a:pt x="1403" y="463"/>
                </a:lnTo>
                <a:lnTo>
                  <a:pt x="1398" y="463"/>
                </a:lnTo>
                <a:lnTo>
                  <a:pt x="1393" y="463"/>
                </a:lnTo>
                <a:lnTo>
                  <a:pt x="1387" y="468"/>
                </a:lnTo>
                <a:lnTo>
                  <a:pt x="1382" y="468"/>
                </a:lnTo>
                <a:lnTo>
                  <a:pt x="1377" y="473"/>
                </a:lnTo>
                <a:lnTo>
                  <a:pt x="1377" y="478"/>
                </a:lnTo>
                <a:lnTo>
                  <a:pt x="1377" y="483"/>
                </a:lnTo>
                <a:lnTo>
                  <a:pt x="1382" y="478"/>
                </a:lnTo>
                <a:lnTo>
                  <a:pt x="1382" y="483"/>
                </a:lnTo>
                <a:lnTo>
                  <a:pt x="1382" y="478"/>
                </a:lnTo>
                <a:lnTo>
                  <a:pt x="1382" y="483"/>
                </a:lnTo>
                <a:lnTo>
                  <a:pt x="1387" y="478"/>
                </a:lnTo>
                <a:lnTo>
                  <a:pt x="1393" y="478"/>
                </a:lnTo>
                <a:lnTo>
                  <a:pt x="1398" y="473"/>
                </a:lnTo>
                <a:lnTo>
                  <a:pt x="1403" y="468"/>
                </a:lnTo>
                <a:lnTo>
                  <a:pt x="1403" y="463"/>
                </a:lnTo>
                <a:lnTo>
                  <a:pt x="2276" y="2364"/>
                </a:lnTo>
                <a:lnTo>
                  <a:pt x="1242" y="894"/>
                </a:lnTo>
                <a:lnTo>
                  <a:pt x="1237" y="894"/>
                </a:lnTo>
                <a:lnTo>
                  <a:pt x="1237" y="889"/>
                </a:lnTo>
                <a:lnTo>
                  <a:pt x="1231" y="889"/>
                </a:lnTo>
                <a:lnTo>
                  <a:pt x="1216" y="899"/>
                </a:lnTo>
                <a:lnTo>
                  <a:pt x="1211" y="899"/>
                </a:lnTo>
                <a:lnTo>
                  <a:pt x="1211" y="904"/>
                </a:lnTo>
                <a:lnTo>
                  <a:pt x="1206" y="909"/>
                </a:lnTo>
                <a:lnTo>
                  <a:pt x="1206" y="915"/>
                </a:lnTo>
                <a:lnTo>
                  <a:pt x="1206" y="920"/>
                </a:lnTo>
                <a:lnTo>
                  <a:pt x="1211" y="920"/>
                </a:lnTo>
                <a:lnTo>
                  <a:pt x="1216" y="920"/>
                </a:lnTo>
                <a:lnTo>
                  <a:pt x="1221" y="920"/>
                </a:lnTo>
                <a:lnTo>
                  <a:pt x="1226" y="915"/>
                </a:lnTo>
                <a:lnTo>
                  <a:pt x="1231" y="915"/>
                </a:lnTo>
                <a:lnTo>
                  <a:pt x="1231" y="909"/>
                </a:lnTo>
                <a:lnTo>
                  <a:pt x="1237" y="904"/>
                </a:lnTo>
                <a:lnTo>
                  <a:pt x="1242" y="899"/>
                </a:lnTo>
                <a:lnTo>
                  <a:pt x="1242" y="894"/>
                </a:lnTo>
                <a:lnTo>
                  <a:pt x="2276" y="2364"/>
                </a:lnTo>
                <a:lnTo>
                  <a:pt x="1502" y="94"/>
                </a:lnTo>
                <a:lnTo>
                  <a:pt x="1502" y="99"/>
                </a:lnTo>
                <a:lnTo>
                  <a:pt x="1512" y="99"/>
                </a:lnTo>
                <a:lnTo>
                  <a:pt x="1512" y="94"/>
                </a:lnTo>
                <a:lnTo>
                  <a:pt x="1507" y="94"/>
                </a:lnTo>
                <a:lnTo>
                  <a:pt x="1502" y="94"/>
                </a:lnTo>
                <a:lnTo>
                  <a:pt x="2276" y="2364"/>
                </a:lnTo>
                <a:lnTo>
                  <a:pt x="1522" y="156"/>
                </a:lnTo>
                <a:lnTo>
                  <a:pt x="1522" y="161"/>
                </a:lnTo>
                <a:lnTo>
                  <a:pt x="1528" y="156"/>
                </a:lnTo>
                <a:lnTo>
                  <a:pt x="1522" y="156"/>
                </a:lnTo>
                <a:lnTo>
                  <a:pt x="2276" y="2364"/>
                </a:lnTo>
                <a:lnTo>
                  <a:pt x="3346" y="1579"/>
                </a:lnTo>
                <a:lnTo>
                  <a:pt x="3325" y="1507"/>
                </a:lnTo>
                <a:lnTo>
                  <a:pt x="3299" y="1455"/>
                </a:lnTo>
                <a:lnTo>
                  <a:pt x="3304" y="1476"/>
                </a:lnTo>
                <a:lnTo>
                  <a:pt x="3346" y="1579"/>
                </a:lnTo>
                <a:lnTo>
                  <a:pt x="2276" y="2364"/>
                </a:lnTo>
                <a:lnTo>
                  <a:pt x="1491" y="442"/>
                </a:lnTo>
                <a:lnTo>
                  <a:pt x="1486" y="442"/>
                </a:lnTo>
                <a:lnTo>
                  <a:pt x="1486" y="447"/>
                </a:lnTo>
                <a:lnTo>
                  <a:pt x="1491" y="442"/>
                </a:lnTo>
                <a:lnTo>
                  <a:pt x="2276" y="2364"/>
                </a:lnTo>
                <a:lnTo>
                  <a:pt x="1512" y="83"/>
                </a:lnTo>
                <a:lnTo>
                  <a:pt x="1507" y="89"/>
                </a:lnTo>
                <a:lnTo>
                  <a:pt x="1512" y="89"/>
                </a:lnTo>
                <a:lnTo>
                  <a:pt x="1512" y="83"/>
                </a:lnTo>
                <a:lnTo>
                  <a:pt x="2276" y="2364"/>
                </a:lnTo>
                <a:lnTo>
                  <a:pt x="1522" y="166"/>
                </a:lnTo>
                <a:lnTo>
                  <a:pt x="1528" y="166"/>
                </a:lnTo>
                <a:lnTo>
                  <a:pt x="1528" y="161"/>
                </a:lnTo>
                <a:lnTo>
                  <a:pt x="1522" y="161"/>
                </a:lnTo>
                <a:lnTo>
                  <a:pt x="1522" y="166"/>
                </a:lnTo>
                <a:lnTo>
                  <a:pt x="1522" y="161"/>
                </a:lnTo>
                <a:lnTo>
                  <a:pt x="1522" y="166"/>
                </a:lnTo>
                <a:lnTo>
                  <a:pt x="2276" y="2364"/>
                </a:lnTo>
                <a:lnTo>
                  <a:pt x="1522" y="208"/>
                </a:lnTo>
                <a:lnTo>
                  <a:pt x="1522" y="203"/>
                </a:lnTo>
                <a:lnTo>
                  <a:pt x="1528" y="203"/>
                </a:lnTo>
                <a:lnTo>
                  <a:pt x="1533" y="198"/>
                </a:lnTo>
                <a:lnTo>
                  <a:pt x="1538" y="198"/>
                </a:lnTo>
                <a:lnTo>
                  <a:pt x="1538" y="192"/>
                </a:lnTo>
                <a:lnTo>
                  <a:pt x="1543" y="187"/>
                </a:lnTo>
                <a:lnTo>
                  <a:pt x="1543" y="182"/>
                </a:lnTo>
                <a:lnTo>
                  <a:pt x="1543" y="177"/>
                </a:lnTo>
                <a:lnTo>
                  <a:pt x="1538" y="177"/>
                </a:lnTo>
                <a:lnTo>
                  <a:pt x="1533" y="177"/>
                </a:lnTo>
                <a:lnTo>
                  <a:pt x="1517" y="182"/>
                </a:lnTo>
                <a:lnTo>
                  <a:pt x="1517" y="187"/>
                </a:lnTo>
                <a:lnTo>
                  <a:pt x="1512" y="192"/>
                </a:lnTo>
                <a:lnTo>
                  <a:pt x="1512" y="198"/>
                </a:lnTo>
                <a:lnTo>
                  <a:pt x="1507" y="203"/>
                </a:lnTo>
                <a:lnTo>
                  <a:pt x="1512" y="203"/>
                </a:lnTo>
                <a:lnTo>
                  <a:pt x="1507" y="208"/>
                </a:lnTo>
                <a:lnTo>
                  <a:pt x="1512" y="203"/>
                </a:lnTo>
                <a:lnTo>
                  <a:pt x="1512" y="208"/>
                </a:lnTo>
                <a:lnTo>
                  <a:pt x="1517" y="208"/>
                </a:lnTo>
                <a:lnTo>
                  <a:pt x="1522" y="203"/>
                </a:lnTo>
                <a:lnTo>
                  <a:pt x="1522" y="208"/>
                </a:lnTo>
                <a:lnTo>
                  <a:pt x="2276" y="2364"/>
                </a:lnTo>
                <a:lnTo>
                  <a:pt x="1408" y="416"/>
                </a:lnTo>
                <a:lnTo>
                  <a:pt x="1403" y="411"/>
                </a:lnTo>
                <a:lnTo>
                  <a:pt x="1398" y="411"/>
                </a:lnTo>
                <a:lnTo>
                  <a:pt x="1393" y="411"/>
                </a:lnTo>
                <a:lnTo>
                  <a:pt x="1393" y="416"/>
                </a:lnTo>
                <a:lnTo>
                  <a:pt x="1387" y="416"/>
                </a:lnTo>
                <a:lnTo>
                  <a:pt x="1387" y="421"/>
                </a:lnTo>
                <a:lnTo>
                  <a:pt x="1393" y="421"/>
                </a:lnTo>
                <a:lnTo>
                  <a:pt x="1393" y="426"/>
                </a:lnTo>
                <a:lnTo>
                  <a:pt x="1398" y="421"/>
                </a:lnTo>
                <a:lnTo>
                  <a:pt x="1403" y="416"/>
                </a:lnTo>
                <a:lnTo>
                  <a:pt x="1408" y="416"/>
                </a:lnTo>
                <a:lnTo>
                  <a:pt x="2276" y="2364"/>
                </a:lnTo>
                <a:lnTo>
                  <a:pt x="1507" y="104"/>
                </a:lnTo>
                <a:lnTo>
                  <a:pt x="1507" y="109"/>
                </a:lnTo>
                <a:lnTo>
                  <a:pt x="1512" y="109"/>
                </a:lnTo>
                <a:lnTo>
                  <a:pt x="1512" y="114"/>
                </a:lnTo>
                <a:lnTo>
                  <a:pt x="1512" y="109"/>
                </a:lnTo>
                <a:lnTo>
                  <a:pt x="1512" y="114"/>
                </a:lnTo>
                <a:lnTo>
                  <a:pt x="1517" y="109"/>
                </a:lnTo>
                <a:lnTo>
                  <a:pt x="1522" y="104"/>
                </a:lnTo>
                <a:lnTo>
                  <a:pt x="1528" y="104"/>
                </a:lnTo>
                <a:lnTo>
                  <a:pt x="1522" y="99"/>
                </a:lnTo>
                <a:lnTo>
                  <a:pt x="1517" y="99"/>
                </a:lnTo>
                <a:lnTo>
                  <a:pt x="1507" y="104"/>
                </a:lnTo>
                <a:lnTo>
                  <a:pt x="2276" y="2364"/>
                </a:lnTo>
                <a:lnTo>
                  <a:pt x="1439" y="535"/>
                </a:lnTo>
                <a:lnTo>
                  <a:pt x="1439" y="530"/>
                </a:lnTo>
                <a:lnTo>
                  <a:pt x="1434" y="525"/>
                </a:lnTo>
                <a:lnTo>
                  <a:pt x="1429" y="530"/>
                </a:lnTo>
                <a:lnTo>
                  <a:pt x="1434" y="535"/>
                </a:lnTo>
                <a:lnTo>
                  <a:pt x="1439" y="535"/>
                </a:lnTo>
                <a:lnTo>
                  <a:pt x="2276" y="2364"/>
                </a:lnTo>
                <a:lnTo>
                  <a:pt x="1408" y="608"/>
                </a:lnTo>
                <a:lnTo>
                  <a:pt x="1413" y="608"/>
                </a:lnTo>
                <a:lnTo>
                  <a:pt x="1419" y="603"/>
                </a:lnTo>
                <a:lnTo>
                  <a:pt x="1413" y="598"/>
                </a:lnTo>
                <a:lnTo>
                  <a:pt x="1408" y="603"/>
                </a:lnTo>
                <a:lnTo>
                  <a:pt x="1408" y="608"/>
                </a:lnTo>
                <a:lnTo>
                  <a:pt x="2276" y="2364"/>
                </a:lnTo>
                <a:lnTo>
                  <a:pt x="1444" y="385"/>
                </a:lnTo>
                <a:lnTo>
                  <a:pt x="1444" y="390"/>
                </a:lnTo>
                <a:lnTo>
                  <a:pt x="1439" y="385"/>
                </a:lnTo>
                <a:lnTo>
                  <a:pt x="1439" y="390"/>
                </a:lnTo>
                <a:lnTo>
                  <a:pt x="1434" y="390"/>
                </a:lnTo>
                <a:lnTo>
                  <a:pt x="1429" y="390"/>
                </a:lnTo>
                <a:lnTo>
                  <a:pt x="1429" y="395"/>
                </a:lnTo>
                <a:lnTo>
                  <a:pt x="1429" y="400"/>
                </a:lnTo>
                <a:lnTo>
                  <a:pt x="1429" y="405"/>
                </a:lnTo>
                <a:lnTo>
                  <a:pt x="1429" y="411"/>
                </a:lnTo>
                <a:lnTo>
                  <a:pt x="1429" y="405"/>
                </a:lnTo>
                <a:lnTo>
                  <a:pt x="1429" y="411"/>
                </a:lnTo>
                <a:lnTo>
                  <a:pt x="1429" y="416"/>
                </a:lnTo>
                <a:lnTo>
                  <a:pt x="1434" y="411"/>
                </a:lnTo>
                <a:lnTo>
                  <a:pt x="1434" y="416"/>
                </a:lnTo>
                <a:lnTo>
                  <a:pt x="1439" y="416"/>
                </a:lnTo>
                <a:lnTo>
                  <a:pt x="1444" y="416"/>
                </a:lnTo>
                <a:lnTo>
                  <a:pt x="1450" y="411"/>
                </a:lnTo>
                <a:lnTo>
                  <a:pt x="1455" y="411"/>
                </a:lnTo>
                <a:lnTo>
                  <a:pt x="1460" y="405"/>
                </a:lnTo>
                <a:lnTo>
                  <a:pt x="1460" y="400"/>
                </a:lnTo>
                <a:lnTo>
                  <a:pt x="1465" y="400"/>
                </a:lnTo>
                <a:lnTo>
                  <a:pt x="1460" y="395"/>
                </a:lnTo>
                <a:lnTo>
                  <a:pt x="1465" y="395"/>
                </a:lnTo>
                <a:lnTo>
                  <a:pt x="1460" y="395"/>
                </a:lnTo>
                <a:lnTo>
                  <a:pt x="1460" y="390"/>
                </a:lnTo>
                <a:lnTo>
                  <a:pt x="1465" y="390"/>
                </a:lnTo>
                <a:lnTo>
                  <a:pt x="1460" y="390"/>
                </a:lnTo>
                <a:lnTo>
                  <a:pt x="1455" y="390"/>
                </a:lnTo>
                <a:lnTo>
                  <a:pt x="1455" y="385"/>
                </a:lnTo>
                <a:lnTo>
                  <a:pt x="1455" y="390"/>
                </a:lnTo>
                <a:lnTo>
                  <a:pt x="1455" y="385"/>
                </a:lnTo>
                <a:lnTo>
                  <a:pt x="1450" y="385"/>
                </a:lnTo>
                <a:lnTo>
                  <a:pt x="1450" y="390"/>
                </a:lnTo>
                <a:lnTo>
                  <a:pt x="1450" y="385"/>
                </a:lnTo>
                <a:lnTo>
                  <a:pt x="1444" y="385"/>
                </a:lnTo>
                <a:lnTo>
                  <a:pt x="2276" y="2364"/>
                </a:lnTo>
                <a:lnTo>
                  <a:pt x="1444" y="468"/>
                </a:lnTo>
                <a:lnTo>
                  <a:pt x="1434" y="473"/>
                </a:lnTo>
                <a:lnTo>
                  <a:pt x="1434" y="468"/>
                </a:lnTo>
                <a:lnTo>
                  <a:pt x="1429" y="463"/>
                </a:lnTo>
                <a:lnTo>
                  <a:pt x="1424" y="463"/>
                </a:lnTo>
                <a:lnTo>
                  <a:pt x="1419" y="468"/>
                </a:lnTo>
                <a:lnTo>
                  <a:pt x="1413" y="473"/>
                </a:lnTo>
                <a:lnTo>
                  <a:pt x="1408" y="483"/>
                </a:lnTo>
                <a:lnTo>
                  <a:pt x="1413" y="483"/>
                </a:lnTo>
                <a:lnTo>
                  <a:pt x="1408" y="489"/>
                </a:lnTo>
                <a:lnTo>
                  <a:pt x="1413" y="489"/>
                </a:lnTo>
                <a:lnTo>
                  <a:pt x="1419" y="489"/>
                </a:lnTo>
                <a:lnTo>
                  <a:pt x="1424" y="483"/>
                </a:lnTo>
                <a:lnTo>
                  <a:pt x="1429" y="483"/>
                </a:lnTo>
                <a:lnTo>
                  <a:pt x="1429" y="489"/>
                </a:lnTo>
                <a:lnTo>
                  <a:pt x="1434" y="489"/>
                </a:lnTo>
                <a:lnTo>
                  <a:pt x="1429" y="489"/>
                </a:lnTo>
                <a:lnTo>
                  <a:pt x="1434" y="489"/>
                </a:lnTo>
                <a:lnTo>
                  <a:pt x="1439" y="483"/>
                </a:lnTo>
                <a:lnTo>
                  <a:pt x="1444" y="478"/>
                </a:lnTo>
                <a:lnTo>
                  <a:pt x="1444" y="473"/>
                </a:lnTo>
                <a:lnTo>
                  <a:pt x="1444" y="468"/>
                </a:lnTo>
                <a:lnTo>
                  <a:pt x="2276" y="2364"/>
                </a:lnTo>
                <a:lnTo>
                  <a:pt x="1450" y="598"/>
                </a:lnTo>
                <a:lnTo>
                  <a:pt x="1455" y="592"/>
                </a:lnTo>
                <a:lnTo>
                  <a:pt x="1450" y="592"/>
                </a:lnTo>
                <a:lnTo>
                  <a:pt x="1450" y="598"/>
                </a:lnTo>
                <a:lnTo>
                  <a:pt x="2276" y="2364"/>
                </a:lnTo>
                <a:lnTo>
                  <a:pt x="3907" y="286"/>
                </a:lnTo>
                <a:lnTo>
                  <a:pt x="3902" y="286"/>
                </a:lnTo>
                <a:lnTo>
                  <a:pt x="3902" y="291"/>
                </a:lnTo>
                <a:lnTo>
                  <a:pt x="3907" y="291"/>
                </a:lnTo>
                <a:lnTo>
                  <a:pt x="3907" y="286"/>
                </a:lnTo>
                <a:lnTo>
                  <a:pt x="2276" y="2364"/>
                </a:lnTo>
                <a:lnTo>
                  <a:pt x="3876" y="255"/>
                </a:lnTo>
                <a:lnTo>
                  <a:pt x="3871" y="255"/>
                </a:lnTo>
                <a:lnTo>
                  <a:pt x="3865" y="250"/>
                </a:lnTo>
                <a:lnTo>
                  <a:pt x="3860" y="250"/>
                </a:lnTo>
                <a:lnTo>
                  <a:pt x="3845" y="244"/>
                </a:lnTo>
                <a:lnTo>
                  <a:pt x="3850" y="250"/>
                </a:lnTo>
                <a:lnTo>
                  <a:pt x="3845" y="255"/>
                </a:lnTo>
                <a:lnTo>
                  <a:pt x="3850" y="255"/>
                </a:lnTo>
                <a:lnTo>
                  <a:pt x="3855" y="255"/>
                </a:lnTo>
                <a:lnTo>
                  <a:pt x="3860" y="255"/>
                </a:lnTo>
                <a:lnTo>
                  <a:pt x="3865" y="255"/>
                </a:lnTo>
                <a:lnTo>
                  <a:pt x="3871" y="255"/>
                </a:lnTo>
                <a:lnTo>
                  <a:pt x="3871" y="260"/>
                </a:lnTo>
                <a:lnTo>
                  <a:pt x="3876" y="255"/>
                </a:lnTo>
                <a:lnTo>
                  <a:pt x="2276" y="2364"/>
                </a:lnTo>
                <a:lnTo>
                  <a:pt x="3793" y="198"/>
                </a:lnTo>
                <a:lnTo>
                  <a:pt x="3793" y="192"/>
                </a:lnTo>
                <a:lnTo>
                  <a:pt x="3788" y="192"/>
                </a:lnTo>
                <a:lnTo>
                  <a:pt x="3782" y="198"/>
                </a:lnTo>
                <a:lnTo>
                  <a:pt x="3782" y="203"/>
                </a:lnTo>
                <a:lnTo>
                  <a:pt x="3782" y="208"/>
                </a:lnTo>
                <a:lnTo>
                  <a:pt x="3788" y="203"/>
                </a:lnTo>
                <a:lnTo>
                  <a:pt x="3793" y="198"/>
                </a:lnTo>
                <a:lnTo>
                  <a:pt x="2276" y="2364"/>
                </a:lnTo>
                <a:lnTo>
                  <a:pt x="3814" y="234"/>
                </a:lnTo>
                <a:lnTo>
                  <a:pt x="3808" y="234"/>
                </a:lnTo>
                <a:lnTo>
                  <a:pt x="3819" y="234"/>
                </a:lnTo>
                <a:lnTo>
                  <a:pt x="3819" y="239"/>
                </a:lnTo>
                <a:lnTo>
                  <a:pt x="3824" y="239"/>
                </a:lnTo>
                <a:lnTo>
                  <a:pt x="3829" y="239"/>
                </a:lnTo>
                <a:lnTo>
                  <a:pt x="3829" y="234"/>
                </a:lnTo>
                <a:lnTo>
                  <a:pt x="3819" y="234"/>
                </a:lnTo>
                <a:lnTo>
                  <a:pt x="3814" y="234"/>
                </a:lnTo>
                <a:lnTo>
                  <a:pt x="2276" y="2364"/>
                </a:lnTo>
                <a:lnTo>
                  <a:pt x="3938" y="317"/>
                </a:lnTo>
                <a:lnTo>
                  <a:pt x="3933" y="317"/>
                </a:lnTo>
                <a:lnTo>
                  <a:pt x="3933" y="322"/>
                </a:lnTo>
                <a:lnTo>
                  <a:pt x="3938" y="317"/>
                </a:lnTo>
                <a:lnTo>
                  <a:pt x="2276" y="2364"/>
                </a:lnTo>
                <a:lnTo>
                  <a:pt x="644" y="0"/>
                </a:lnTo>
                <a:lnTo>
                  <a:pt x="686" y="89"/>
                </a:lnTo>
                <a:lnTo>
                  <a:pt x="717" y="172"/>
                </a:lnTo>
                <a:lnTo>
                  <a:pt x="686" y="78"/>
                </a:lnTo>
                <a:lnTo>
                  <a:pt x="650" y="0"/>
                </a:lnTo>
                <a:lnTo>
                  <a:pt x="644" y="0"/>
                </a:lnTo>
                <a:lnTo>
                  <a:pt x="2276" y="2364"/>
                </a:lnTo>
                <a:lnTo>
                  <a:pt x="738" y="509"/>
                </a:lnTo>
                <a:lnTo>
                  <a:pt x="728" y="452"/>
                </a:lnTo>
                <a:lnTo>
                  <a:pt x="728" y="411"/>
                </a:lnTo>
                <a:lnTo>
                  <a:pt x="712" y="385"/>
                </a:lnTo>
                <a:lnTo>
                  <a:pt x="728" y="447"/>
                </a:lnTo>
                <a:lnTo>
                  <a:pt x="738" y="509"/>
                </a:lnTo>
                <a:lnTo>
                  <a:pt x="2276" y="2364"/>
                </a:lnTo>
                <a:lnTo>
                  <a:pt x="5" y="982"/>
                </a:lnTo>
                <a:lnTo>
                  <a:pt x="11" y="982"/>
                </a:lnTo>
                <a:lnTo>
                  <a:pt x="11" y="977"/>
                </a:lnTo>
                <a:lnTo>
                  <a:pt x="0" y="982"/>
                </a:lnTo>
                <a:lnTo>
                  <a:pt x="0" y="987"/>
                </a:lnTo>
                <a:lnTo>
                  <a:pt x="5" y="982"/>
                </a:lnTo>
                <a:lnTo>
                  <a:pt x="2276" y="2364"/>
                </a:lnTo>
                <a:lnTo>
                  <a:pt x="4286" y="2998"/>
                </a:lnTo>
                <a:lnTo>
                  <a:pt x="4281" y="3003"/>
                </a:lnTo>
                <a:lnTo>
                  <a:pt x="4292" y="3003"/>
                </a:lnTo>
                <a:lnTo>
                  <a:pt x="4292" y="2998"/>
                </a:lnTo>
                <a:lnTo>
                  <a:pt x="4286" y="2998"/>
                </a:lnTo>
                <a:lnTo>
                  <a:pt x="2276" y="2364"/>
                </a:lnTo>
                <a:lnTo>
                  <a:pt x="3938" y="286"/>
                </a:lnTo>
                <a:lnTo>
                  <a:pt x="3933" y="286"/>
                </a:lnTo>
                <a:lnTo>
                  <a:pt x="3933" y="291"/>
                </a:lnTo>
                <a:lnTo>
                  <a:pt x="3938" y="291"/>
                </a:lnTo>
                <a:lnTo>
                  <a:pt x="3938" y="286"/>
                </a:lnTo>
                <a:lnTo>
                  <a:pt x="3938" y="291"/>
                </a:lnTo>
                <a:lnTo>
                  <a:pt x="3938" y="286"/>
                </a:lnTo>
                <a:lnTo>
                  <a:pt x="2276" y="2364"/>
                </a:lnTo>
                <a:lnTo>
                  <a:pt x="3985" y="296"/>
                </a:lnTo>
                <a:lnTo>
                  <a:pt x="3990" y="302"/>
                </a:lnTo>
                <a:lnTo>
                  <a:pt x="3990" y="296"/>
                </a:lnTo>
                <a:lnTo>
                  <a:pt x="3985" y="296"/>
                </a:lnTo>
                <a:lnTo>
                  <a:pt x="2276" y="2364"/>
                </a:lnTo>
                <a:lnTo>
                  <a:pt x="4364" y="3018"/>
                </a:lnTo>
                <a:lnTo>
                  <a:pt x="4364" y="3008"/>
                </a:lnTo>
                <a:lnTo>
                  <a:pt x="4359" y="3013"/>
                </a:lnTo>
                <a:lnTo>
                  <a:pt x="4359" y="3018"/>
                </a:lnTo>
                <a:lnTo>
                  <a:pt x="4364" y="3018"/>
                </a:lnTo>
                <a:lnTo>
                  <a:pt x="2276" y="2364"/>
                </a:lnTo>
                <a:lnTo>
                  <a:pt x="4369" y="515"/>
                </a:lnTo>
                <a:lnTo>
                  <a:pt x="4375" y="499"/>
                </a:lnTo>
                <a:lnTo>
                  <a:pt x="4369" y="494"/>
                </a:lnTo>
                <a:lnTo>
                  <a:pt x="4359" y="478"/>
                </a:lnTo>
                <a:lnTo>
                  <a:pt x="4343" y="473"/>
                </a:lnTo>
                <a:lnTo>
                  <a:pt x="4328" y="478"/>
                </a:lnTo>
                <a:lnTo>
                  <a:pt x="4292" y="483"/>
                </a:lnTo>
                <a:lnTo>
                  <a:pt x="4286" y="483"/>
                </a:lnTo>
                <a:lnTo>
                  <a:pt x="4286" y="473"/>
                </a:lnTo>
                <a:lnTo>
                  <a:pt x="4286" y="463"/>
                </a:lnTo>
                <a:lnTo>
                  <a:pt x="4271" y="442"/>
                </a:lnTo>
                <a:lnTo>
                  <a:pt x="4255" y="431"/>
                </a:lnTo>
                <a:lnTo>
                  <a:pt x="4260" y="426"/>
                </a:lnTo>
                <a:lnTo>
                  <a:pt x="4266" y="421"/>
                </a:lnTo>
                <a:lnTo>
                  <a:pt x="4276" y="411"/>
                </a:lnTo>
                <a:lnTo>
                  <a:pt x="4281" y="405"/>
                </a:lnTo>
                <a:lnTo>
                  <a:pt x="4276" y="395"/>
                </a:lnTo>
                <a:lnTo>
                  <a:pt x="4250" y="385"/>
                </a:lnTo>
                <a:lnTo>
                  <a:pt x="4234" y="374"/>
                </a:lnTo>
                <a:lnTo>
                  <a:pt x="4229" y="364"/>
                </a:lnTo>
                <a:lnTo>
                  <a:pt x="4229" y="359"/>
                </a:lnTo>
                <a:lnTo>
                  <a:pt x="4250" y="322"/>
                </a:lnTo>
                <a:lnTo>
                  <a:pt x="4250" y="312"/>
                </a:lnTo>
                <a:lnTo>
                  <a:pt x="4240" y="296"/>
                </a:lnTo>
                <a:lnTo>
                  <a:pt x="4208" y="291"/>
                </a:lnTo>
                <a:lnTo>
                  <a:pt x="4198" y="286"/>
                </a:lnTo>
                <a:lnTo>
                  <a:pt x="4193" y="276"/>
                </a:lnTo>
                <a:lnTo>
                  <a:pt x="4198" y="260"/>
                </a:lnTo>
                <a:lnTo>
                  <a:pt x="4208" y="239"/>
                </a:lnTo>
                <a:lnTo>
                  <a:pt x="4219" y="224"/>
                </a:lnTo>
                <a:lnTo>
                  <a:pt x="4208" y="218"/>
                </a:lnTo>
                <a:lnTo>
                  <a:pt x="4193" y="218"/>
                </a:lnTo>
                <a:lnTo>
                  <a:pt x="4177" y="218"/>
                </a:lnTo>
                <a:lnTo>
                  <a:pt x="4167" y="218"/>
                </a:lnTo>
                <a:lnTo>
                  <a:pt x="4162" y="208"/>
                </a:lnTo>
                <a:lnTo>
                  <a:pt x="4156" y="177"/>
                </a:lnTo>
                <a:lnTo>
                  <a:pt x="4156" y="166"/>
                </a:lnTo>
                <a:lnTo>
                  <a:pt x="4141" y="156"/>
                </a:lnTo>
                <a:lnTo>
                  <a:pt x="4099" y="135"/>
                </a:lnTo>
                <a:lnTo>
                  <a:pt x="4073" y="130"/>
                </a:lnTo>
                <a:lnTo>
                  <a:pt x="4079" y="130"/>
                </a:lnTo>
                <a:lnTo>
                  <a:pt x="4073" y="125"/>
                </a:lnTo>
                <a:lnTo>
                  <a:pt x="4063" y="114"/>
                </a:lnTo>
                <a:lnTo>
                  <a:pt x="4053" y="120"/>
                </a:lnTo>
                <a:lnTo>
                  <a:pt x="4042" y="125"/>
                </a:lnTo>
                <a:lnTo>
                  <a:pt x="4027" y="135"/>
                </a:lnTo>
                <a:lnTo>
                  <a:pt x="4006" y="146"/>
                </a:lnTo>
                <a:lnTo>
                  <a:pt x="3985" y="146"/>
                </a:lnTo>
                <a:lnTo>
                  <a:pt x="3975" y="140"/>
                </a:lnTo>
                <a:lnTo>
                  <a:pt x="3959" y="130"/>
                </a:lnTo>
                <a:lnTo>
                  <a:pt x="3954" y="120"/>
                </a:lnTo>
                <a:lnTo>
                  <a:pt x="3949" y="125"/>
                </a:lnTo>
                <a:lnTo>
                  <a:pt x="3943" y="140"/>
                </a:lnTo>
                <a:lnTo>
                  <a:pt x="3949" y="151"/>
                </a:lnTo>
                <a:lnTo>
                  <a:pt x="3954" y="156"/>
                </a:lnTo>
                <a:lnTo>
                  <a:pt x="3969" y="166"/>
                </a:lnTo>
                <a:lnTo>
                  <a:pt x="3969" y="172"/>
                </a:lnTo>
                <a:lnTo>
                  <a:pt x="3969" y="166"/>
                </a:lnTo>
                <a:lnTo>
                  <a:pt x="3980" y="177"/>
                </a:lnTo>
                <a:lnTo>
                  <a:pt x="3975" y="187"/>
                </a:lnTo>
                <a:lnTo>
                  <a:pt x="3975" y="198"/>
                </a:lnTo>
                <a:lnTo>
                  <a:pt x="3985" y="208"/>
                </a:lnTo>
                <a:lnTo>
                  <a:pt x="4011" y="234"/>
                </a:lnTo>
                <a:lnTo>
                  <a:pt x="4037" y="255"/>
                </a:lnTo>
                <a:lnTo>
                  <a:pt x="4042" y="276"/>
                </a:lnTo>
                <a:lnTo>
                  <a:pt x="4042" y="281"/>
                </a:lnTo>
                <a:lnTo>
                  <a:pt x="4032" y="291"/>
                </a:lnTo>
                <a:lnTo>
                  <a:pt x="3995" y="260"/>
                </a:lnTo>
                <a:lnTo>
                  <a:pt x="3969" y="244"/>
                </a:lnTo>
                <a:lnTo>
                  <a:pt x="3933" y="229"/>
                </a:lnTo>
                <a:lnTo>
                  <a:pt x="3912" y="218"/>
                </a:lnTo>
                <a:lnTo>
                  <a:pt x="3891" y="192"/>
                </a:lnTo>
                <a:lnTo>
                  <a:pt x="3850" y="151"/>
                </a:lnTo>
                <a:lnTo>
                  <a:pt x="3871" y="182"/>
                </a:lnTo>
                <a:lnTo>
                  <a:pt x="3881" y="192"/>
                </a:lnTo>
                <a:lnTo>
                  <a:pt x="3876" y="198"/>
                </a:lnTo>
                <a:lnTo>
                  <a:pt x="3876" y="192"/>
                </a:lnTo>
                <a:lnTo>
                  <a:pt x="3782" y="125"/>
                </a:lnTo>
                <a:lnTo>
                  <a:pt x="3788" y="120"/>
                </a:lnTo>
                <a:lnTo>
                  <a:pt x="3782" y="120"/>
                </a:lnTo>
                <a:lnTo>
                  <a:pt x="3788" y="120"/>
                </a:lnTo>
                <a:lnTo>
                  <a:pt x="3788" y="114"/>
                </a:lnTo>
                <a:lnTo>
                  <a:pt x="3782" y="114"/>
                </a:lnTo>
                <a:lnTo>
                  <a:pt x="3788" y="114"/>
                </a:lnTo>
                <a:lnTo>
                  <a:pt x="3782" y="114"/>
                </a:lnTo>
                <a:lnTo>
                  <a:pt x="3777" y="120"/>
                </a:lnTo>
                <a:lnTo>
                  <a:pt x="3694" y="57"/>
                </a:lnTo>
                <a:lnTo>
                  <a:pt x="3689" y="42"/>
                </a:lnTo>
                <a:lnTo>
                  <a:pt x="3689" y="37"/>
                </a:lnTo>
                <a:lnTo>
                  <a:pt x="3684" y="47"/>
                </a:lnTo>
                <a:lnTo>
                  <a:pt x="3678" y="42"/>
                </a:lnTo>
                <a:lnTo>
                  <a:pt x="3684" y="31"/>
                </a:lnTo>
                <a:lnTo>
                  <a:pt x="3684" y="26"/>
                </a:lnTo>
                <a:lnTo>
                  <a:pt x="3678" y="26"/>
                </a:lnTo>
                <a:lnTo>
                  <a:pt x="3678" y="11"/>
                </a:lnTo>
                <a:lnTo>
                  <a:pt x="3684" y="0"/>
                </a:lnTo>
                <a:lnTo>
                  <a:pt x="2858" y="0"/>
                </a:lnTo>
                <a:lnTo>
                  <a:pt x="2852" y="11"/>
                </a:lnTo>
                <a:lnTo>
                  <a:pt x="2837" y="16"/>
                </a:lnTo>
                <a:lnTo>
                  <a:pt x="2785" y="37"/>
                </a:lnTo>
                <a:lnTo>
                  <a:pt x="2774" y="42"/>
                </a:lnTo>
                <a:lnTo>
                  <a:pt x="2769" y="47"/>
                </a:lnTo>
                <a:lnTo>
                  <a:pt x="2774" y="63"/>
                </a:lnTo>
                <a:lnTo>
                  <a:pt x="2780" y="73"/>
                </a:lnTo>
                <a:lnTo>
                  <a:pt x="2780" y="78"/>
                </a:lnTo>
                <a:lnTo>
                  <a:pt x="2780" y="83"/>
                </a:lnTo>
                <a:lnTo>
                  <a:pt x="2774" y="89"/>
                </a:lnTo>
                <a:lnTo>
                  <a:pt x="2780" y="94"/>
                </a:lnTo>
                <a:lnTo>
                  <a:pt x="2795" y="104"/>
                </a:lnTo>
                <a:lnTo>
                  <a:pt x="2800" y="114"/>
                </a:lnTo>
                <a:lnTo>
                  <a:pt x="2795" y="125"/>
                </a:lnTo>
                <a:lnTo>
                  <a:pt x="2806" y="120"/>
                </a:lnTo>
                <a:lnTo>
                  <a:pt x="2806" y="114"/>
                </a:lnTo>
                <a:lnTo>
                  <a:pt x="2811" y="114"/>
                </a:lnTo>
                <a:lnTo>
                  <a:pt x="2816" y="109"/>
                </a:lnTo>
                <a:lnTo>
                  <a:pt x="2837" y="109"/>
                </a:lnTo>
                <a:lnTo>
                  <a:pt x="2858" y="104"/>
                </a:lnTo>
                <a:lnTo>
                  <a:pt x="2863" y="109"/>
                </a:lnTo>
                <a:lnTo>
                  <a:pt x="2863" y="120"/>
                </a:lnTo>
                <a:lnTo>
                  <a:pt x="2858" y="120"/>
                </a:lnTo>
                <a:lnTo>
                  <a:pt x="2852" y="125"/>
                </a:lnTo>
                <a:lnTo>
                  <a:pt x="2858" y="130"/>
                </a:lnTo>
                <a:lnTo>
                  <a:pt x="2868" y="140"/>
                </a:lnTo>
                <a:lnTo>
                  <a:pt x="2868" y="151"/>
                </a:lnTo>
                <a:lnTo>
                  <a:pt x="2868" y="156"/>
                </a:lnTo>
                <a:lnTo>
                  <a:pt x="2863" y="172"/>
                </a:lnTo>
                <a:lnTo>
                  <a:pt x="2858" y="177"/>
                </a:lnTo>
                <a:lnTo>
                  <a:pt x="2847" y="177"/>
                </a:lnTo>
                <a:lnTo>
                  <a:pt x="2842" y="182"/>
                </a:lnTo>
                <a:lnTo>
                  <a:pt x="2842" y="192"/>
                </a:lnTo>
                <a:lnTo>
                  <a:pt x="2837" y="208"/>
                </a:lnTo>
                <a:lnTo>
                  <a:pt x="2837" y="213"/>
                </a:lnTo>
                <a:lnTo>
                  <a:pt x="2837" y="218"/>
                </a:lnTo>
                <a:lnTo>
                  <a:pt x="2837" y="239"/>
                </a:lnTo>
                <a:lnTo>
                  <a:pt x="2837" y="244"/>
                </a:lnTo>
                <a:lnTo>
                  <a:pt x="2832" y="244"/>
                </a:lnTo>
                <a:lnTo>
                  <a:pt x="2816" y="244"/>
                </a:lnTo>
                <a:lnTo>
                  <a:pt x="2811" y="239"/>
                </a:lnTo>
                <a:lnTo>
                  <a:pt x="2800" y="229"/>
                </a:lnTo>
                <a:lnTo>
                  <a:pt x="2795" y="229"/>
                </a:lnTo>
                <a:lnTo>
                  <a:pt x="2795" y="234"/>
                </a:lnTo>
                <a:lnTo>
                  <a:pt x="2800" y="239"/>
                </a:lnTo>
                <a:lnTo>
                  <a:pt x="2806" y="260"/>
                </a:lnTo>
                <a:lnTo>
                  <a:pt x="2800" y="270"/>
                </a:lnTo>
                <a:lnTo>
                  <a:pt x="2795" y="270"/>
                </a:lnTo>
                <a:lnTo>
                  <a:pt x="2790" y="270"/>
                </a:lnTo>
                <a:lnTo>
                  <a:pt x="2790" y="281"/>
                </a:lnTo>
                <a:lnTo>
                  <a:pt x="2795" y="291"/>
                </a:lnTo>
                <a:lnTo>
                  <a:pt x="2785" y="291"/>
                </a:lnTo>
                <a:lnTo>
                  <a:pt x="2790" y="296"/>
                </a:lnTo>
                <a:lnTo>
                  <a:pt x="2811" y="312"/>
                </a:lnTo>
                <a:lnTo>
                  <a:pt x="2816" y="312"/>
                </a:lnTo>
                <a:lnTo>
                  <a:pt x="2816" y="327"/>
                </a:lnTo>
                <a:lnTo>
                  <a:pt x="2816" y="333"/>
                </a:lnTo>
                <a:lnTo>
                  <a:pt x="2811" y="327"/>
                </a:lnTo>
                <a:lnTo>
                  <a:pt x="2806" y="322"/>
                </a:lnTo>
                <a:lnTo>
                  <a:pt x="2800" y="322"/>
                </a:lnTo>
                <a:lnTo>
                  <a:pt x="2795" y="327"/>
                </a:lnTo>
                <a:lnTo>
                  <a:pt x="2800" y="333"/>
                </a:lnTo>
                <a:lnTo>
                  <a:pt x="2806" y="338"/>
                </a:lnTo>
                <a:lnTo>
                  <a:pt x="2800" y="338"/>
                </a:lnTo>
                <a:lnTo>
                  <a:pt x="2795" y="333"/>
                </a:lnTo>
                <a:lnTo>
                  <a:pt x="2780" y="322"/>
                </a:lnTo>
                <a:lnTo>
                  <a:pt x="2774" y="327"/>
                </a:lnTo>
                <a:lnTo>
                  <a:pt x="2774" y="333"/>
                </a:lnTo>
                <a:lnTo>
                  <a:pt x="2785" y="338"/>
                </a:lnTo>
                <a:lnTo>
                  <a:pt x="2790" y="348"/>
                </a:lnTo>
                <a:lnTo>
                  <a:pt x="2790" y="353"/>
                </a:lnTo>
                <a:lnTo>
                  <a:pt x="2785" y="353"/>
                </a:lnTo>
                <a:lnTo>
                  <a:pt x="2774" y="353"/>
                </a:lnTo>
                <a:lnTo>
                  <a:pt x="2769" y="353"/>
                </a:lnTo>
                <a:lnTo>
                  <a:pt x="2774" y="359"/>
                </a:lnTo>
                <a:lnTo>
                  <a:pt x="2785" y="364"/>
                </a:lnTo>
                <a:lnTo>
                  <a:pt x="2785" y="369"/>
                </a:lnTo>
                <a:lnTo>
                  <a:pt x="2785" y="374"/>
                </a:lnTo>
                <a:lnTo>
                  <a:pt x="2774" y="390"/>
                </a:lnTo>
                <a:lnTo>
                  <a:pt x="2774" y="395"/>
                </a:lnTo>
                <a:lnTo>
                  <a:pt x="2774" y="400"/>
                </a:lnTo>
                <a:lnTo>
                  <a:pt x="2785" y="395"/>
                </a:lnTo>
                <a:lnTo>
                  <a:pt x="2790" y="395"/>
                </a:lnTo>
                <a:lnTo>
                  <a:pt x="2790" y="405"/>
                </a:lnTo>
                <a:lnTo>
                  <a:pt x="2790" y="416"/>
                </a:lnTo>
                <a:lnTo>
                  <a:pt x="2790" y="426"/>
                </a:lnTo>
                <a:lnTo>
                  <a:pt x="2800" y="431"/>
                </a:lnTo>
                <a:lnTo>
                  <a:pt x="2806" y="431"/>
                </a:lnTo>
                <a:lnTo>
                  <a:pt x="2806" y="437"/>
                </a:lnTo>
                <a:lnTo>
                  <a:pt x="2800" y="437"/>
                </a:lnTo>
                <a:lnTo>
                  <a:pt x="2800" y="442"/>
                </a:lnTo>
                <a:lnTo>
                  <a:pt x="2800" y="447"/>
                </a:lnTo>
                <a:lnTo>
                  <a:pt x="2811" y="452"/>
                </a:lnTo>
                <a:lnTo>
                  <a:pt x="2832" y="452"/>
                </a:lnTo>
                <a:lnTo>
                  <a:pt x="2842" y="442"/>
                </a:lnTo>
                <a:lnTo>
                  <a:pt x="2847" y="447"/>
                </a:lnTo>
                <a:lnTo>
                  <a:pt x="2858" y="463"/>
                </a:lnTo>
                <a:lnTo>
                  <a:pt x="2863" y="463"/>
                </a:lnTo>
                <a:lnTo>
                  <a:pt x="2868" y="457"/>
                </a:lnTo>
                <a:lnTo>
                  <a:pt x="2868" y="468"/>
                </a:lnTo>
                <a:lnTo>
                  <a:pt x="2863" y="473"/>
                </a:lnTo>
                <a:lnTo>
                  <a:pt x="2847" y="478"/>
                </a:lnTo>
                <a:lnTo>
                  <a:pt x="2816" y="494"/>
                </a:lnTo>
                <a:lnTo>
                  <a:pt x="2785" y="520"/>
                </a:lnTo>
                <a:lnTo>
                  <a:pt x="2754" y="561"/>
                </a:lnTo>
                <a:lnTo>
                  <a:pt x="2774" y="556"/>
                </a:lnTo>
                <a:lnTo>
                  <a:pt x="2795" y="556"/>
                </a:lnTo>
                <a:lnTo>
                  <a:pt x="2800" y="561"/>
                </a:lnTo>
                <a:lnTo>
                  <a:pt x="2811" y="572"/>
                </a:lnTo>
                <a:lnTo>
                  <a:pt x="2821" y="587"/>
                </a:lnTo>
                <a:lnTo>
                  <a:pt x="2837" y="592"/>
                </a:lnTo>
                <a:lnTo>
                  <a:pt x="2842" y="592"/>
                </a:lnTo>
                <a:lnTo>
                  <a:pt x="2837" y="608"/>
                </a:lnTo>
                <a:lnTo>
                  <a:pt x="2821" y="629"/>
                </a:lnTo>
                <a:lnTo>
                  <a:pt x="2832" y="644"/>
                </a:lnTo>
                <a:lnTo>
                  <a:pt x="2837" y="650"/>
                </a:lnTo>
                <a:lnTo>
                  <a:pt x="2847" y="655"/>
                </a:lnTo>
                <a:lnTo>
                  <a:pt x="2878" y="655"/>
                </a:lnTo>
                <a:lnTo>
                  <a:pt x="2910" y="655"/>
                </a:lnTo>
                <a:lnTo>
                  <a:pt x="2920" y="660"/>
                </a:lnTo>
                <a:lnTo>
                  <a:pt x="2920" y="686"/>
                </a:lnTo>
                <a:lnTo>
                  <a:pt x="2925" y="702"/>
                </a:lnTo>
                <a:lnTo>
                  <a:pt x="2930" y="707"/>
                </a:lnTo>
                <a:lnTo>
                  <a:pt x="2951" y="696"/>
                </a:lnTo>
                <a:lnTo>
                  <a:pt x="2977" y="681"/>
                </a:lnTo>
                <a:lnTo>
                  <a:pt x="2977" y="686"/>
                </a:lnTo>
                <a:lnTo>
                  <a:pt x="2998" y="727"/>
                </a:lnTo>
                <a:lnTo>
                  <a:pt x="3029" y="769"/>
                </a:lnTo>
                <a:lnTo>
                  <a:pt x="3019" y="769"/>
                </a:lnTo>
                <a:lnTo>
                  <a:pt x="3008" y="774"/>
                </a:lnTo>
                <a:lnTo>
                  <a:pt x="3013" y="774"/>
                </a:lnTo>
                <a:lnTo>
                  <a:pt x="3034" y="774"/>
                </a:lnTo>
                <a:lnTo>
                  <a:pt x="3060" y="800"/>
                </a:lnTo>
                <a:lnTo>
                  <a:pt x="3045" y="769"/>
                </a:lnTo>
                <a:lnTo>
                  <a:pt x="3050" y="774"/>
                </a:lnTo>
                <a:lnTo>
                  <a:pt x="3055" y="774"/>
                </a:lnTo>
                <a:lnTo>
                  <a:pt x="3071" y="790"/>
                </a:lnTo>
                <a:lnTo>
                  <a:pt x="3081" y="800"/>
                </a:lnTo>
                <a:lnTo>
                  <a:pt x="3086" y="800"/>
                </a:lnTo>
                <a:lnTo>
                  <a:pt x="3091" y="800"/>
                </a:lnTo>
                <a:lnTo>
                  <a:pt x="3091" y="790"/>
                </a:lnTo>
                <a:lnTo>
                  <a:pt x="3076" y="774"/>
                </a:lnTo>
                <a:lnTo>
                  <a:pt x="3071" y="769"/>
                </a:lnTo>
                <a:lnTo>
                  <a:pt x="3081" y="769"/>
                </a:lnTo>
                <a:lnTo>
                  <a:pt x="3076" y="764"/>
                </a:lnTo>
                <a:lnTo>
                  <a:pt x="3071" y="764"/>
                </a:lnTo>
                <a:lnTo>
                  <a:pt x="3091" y="753"/>
                </a:lnTo>
                <a:lnTo>
                  <a:pt x="3102" y="753"/>
                </a:lnTo>
                <a:lnTo>
                  <a:pt x="3097" y="759"/>
                </a:lnTo>
                <a:lnTo>
                  <a:pt x="3097" y="764"/>
                </a:lnTo>
                <a:lnTo>
                  <a:pt x="3091" y="764"/>
                </a:lnTo>
                <a:lnTo>
                  <a:pt x="3086" y="764"/>
                </a:lnTo>
                <a:lnTo>
                  <a:pt x="3138" y="759"/>
                </a:lnTo>
                <a:lnTo>
                  <a:pt x="3154" y="753"/>
                </a:lnTo>
                <a:lnTo>
                  <a:pt x="3149" y="753"/>
                </a:lnTo>
                <a:lnTo>
                  <a:pt x="3123" y="753"/>
                </a:lnTo>
                <a:lnTo>
                  <a:pt x="3117" y="753"/>
                </a:lnTo>
                <a:lnTo>
                  <a:pt x="3133" y="748"/>
                </a:lnTo>
                <a:lnTo>
                  <a:pt x="3143" y="753"/>
                </a:lnTo>
                <a:lnTo>
                  <a:pt x="3149" y="753"/>
                </a:lnTo>
                <a:lnTo>
                  <a:pt x="3169" y="748"/>
                </a:lnTo>
                <a:lnTo>
                  <a:pt x="3185" y="748"/>
                </a:lnTo>
                <a:lnTo>
                  <a:pt x="3211" y="743"/>
                </a:lnTo>
                <a:lnTo>
                  <a:pt x="3237" y="733"/>
                </a:lnTo>
                <a:lnTo>
                  <a:pt x="3247" y="753"/>
                </a:lnTo>
                <a:lnTo>
                  <a:pt x="3263" y="764"/>
                </a:lnTo>
                <a:lnTo>
                  <a:pt x="3284" y="769"/>
                </a:lnTo>
                <a:lnTo>
                  <a:pt x="3310" y="769"/>
                </a:lnTo>
                <a:lnTo>
                  <a:pt x="3330" y="785"/>
                </a:lnTo>
                <a:lnTo>
                  <a:pt x="3320" y="811"/>
                </a:lnTo>
                <a:lnTo>
                  <a:pt x="3320" y="821"/>
                </a:lnTo>
                <a:lnTo>
                  <a:pt x="3330" y="831"/>
                </a:lnTo>
                <a:lnTo>
                  <a:pt x="3341" y="837"/>
                </a:lnTo>
                <a:lnTo>
                  <a:pt x="3351" y="847"/>
                </a:lnTo>
                <a:lnTo>
                  <a:pt x="3362" y="868"/>
                </a:lnTo>
                <a:lnTo>
                  <a:pt x="3367" y="894"/>
                </a:lnTo>
                <a:lnTo>
                  <a:pt x="3367" y="904"/>
                </a:lnTo>
                <a:lnTo>
                  <a:pt x="3377" y="909"/>
                </a:lnTo>
                <a:lnTo>
                  <a:pt x="3398" y="909"/>
                </a:lnTo>
                <a:lnTo>
                  <a:pt x="3403" y="935"/>
                </a:lnTo>
                <a:lnTo>
                  <a:pt x="3403" y="956"/>
                </a:lnTo>
                <a:lnTo>
                  <a:pt x="3393" y="972"/>
                </a:lnTo>
                <a:lnTo>
                  <a:pt x="3382" y="961"/>
                </a:lnTo>
                <a:lnTo>
                  <a:pt x="3377" y="951"/>
                </a:lnTo>
                <a:lnTo>
                  <a:pt x="3367" y="956"/>
                </a:lnTo>
                <a:lnTo>
                  <a:pt x="3362" y="972"/>
                </a:lnTo>
                <a:lnTo>
                  <a:pt x="3367" y="992"/>
                </a:lnTo>
                <a:lnTo>
                  <a:pt x="3372" y="1003"/>
                </a:lnTo>
                <a:lnTo>
                  <a:pt x="3372" y="1008"/>
                </a:lnTo>
                <a:lnTo>
                  <a:pt x="3362" y="1008"/>
                </a:lnTo>
                <a:lnTo>
                  <a:pt x="3351" y="1008"/>
                </a:lnTo>
                <a:lnTo>
                  <a:pt x="3346" y="1018"/>
                </a:lnTo>
                <a:lnTo>
                  <a:pt x="3247" y="1034"/>
                </a:lnTo>
                <a:lnTo>
                  <a:pt x="3206" y="1039"/>
                </a:lnTo>
                <a:lnTo>
                  <a:pt x="3185" y="1034"/>
                </a:lnTo>
                <a:lnTo>
                  <a:pt x="3164" y="1029"/>
                </a:lnTo>
                <a:lnTo>
                  <a:pt x="3154" y="1018"/>
                </a:lnTo>
                <a:lnTo>
                  <a:pt x="3159" y="1008"/>
                </a:lnTo>
                <a:lnTo>
                  <a:pt x="3175" y="998"/>
                </a:lnTo>
                <a:lnTo>
                  <a:pt x="3164" y="1003"/>
                </a:lnTo>
                <a:lnTo>
                  <a:pt x="3149" y="1008"/>
                </a:lnTo>
                <a:lnTo>
                  <a:pt x="3143" y="1024"/>
                </a:lnTo>
                <a:lnTo>
                  <a:pt x="3128" y="1018"/>
                </a:lnTo>
                <a:lnTo>
                  <a:pt x="3123" y="946"/>
                </a:lnTo>
                <a:lnTo>
                  <a:pt x="3112" y="894"/>
                </a:lnTo>
                <a:lnTo>
                  <a:pt x="3097" y="847"/>
                </a:lnTo>
                <a:lnTo>
                  <a:pt x="3112" y="904"/>
                </a:lnTo>
                <a:lnTo>
                  <a:pt x="3117" y="966"/>
                </a:lnTo>
                <a:lnTo>
                  <a:pt x="3117" y="1018"/>
                </a:lnTo>
                <a:lnTo>
                  <a:pt x="3097" y="1024"/>
                </a:lnTo>
                <a:lnTo>
                  <a:pt x="3102" y="992"/>
                </a:lnTo>
                <a:lnTo>
                  <a:pt x="3102" y="977"/>
                </a:lnTo>
                <a:lnTo>
                  <a:pt x="3097" y="982"/>
                </a:lnTo>
                <a:lnTo>
                  <a:pt x="3091" y="1013"/>
                </a:lnTo>
                <a:lnTo>
                  <a:pt x="3086" y="1013"/>
                </a:lnTo>
                <a:lnTo>
                  <a:pt x="3102" y="951"/>
                </a:lnTo>
                <a:lnTo>
                  <a:pt x="3102" y="920"/>
                </a:lnTo>
                <a:lnTo>
                  <a:pt x="3097" y="894"/>
                </a:lnTo>
                <a:lnTo>
                  <a:pt x="3081" y="847"/>
                </a:lnTo>
                <a:lnTo>
                  <a:pt x="3071" y="831"/>
                </a:lnTo>
                <a:lnTo>
                  <a:pt x="3060" y="821"/>
                </a:lnTo>
                <a:lnTo>
                  <a:pt x="3050" y="816"/>
                </a:lnTo>
                <a:lnTo>
                  <a:pt x="3060" y="831"/>
                </a:lnTo>
                <a:lnTo>
                  <a:pt x="3076" y="868"/>
                </a:lnTo>
                <a:lnTo>
                  <a:pt x="3086" y="915"/>
                </a:lnTo>
                <a:lnTo>
                  <a:pt x="3091" y="925"/>
                </a:lnTo>
                <a:lnTo>
                  <a:pt x="3086" y="920"/>
                </a:lnTo>
                <a:lnTo>
                  <a:pt x="3071" y="873"/>
                </a:lnTo>
                <a:lnTo>
                  <a:pt x="3081" y="920"/>
                </a:lnTo>
                <a:lnTo>
                  <a:pt x="3081" y="935"/>
                </a:lnTo>
                <a:lnTo>
                  <a:pt x="3076" y="940"/>
                </a:lnTo>
                <a:lnTo>
                  <a:pt x="3071" y="935"/>
                </a:lnTo>
                <a:lnTo>
                  <a:pt x="3065" y="925"/>
                </a:lnTo>
                <a:lnTo>
                  <a:pt x="3060" y="925"/>
                </a:lnTo>
                <a:lnTo>
                  <a:pt x="3065" y="946"/>
                </a:lnTo>
                <a:lnTo>
                  <a:pt x="3071" y="951"/>
                </a:lnTo>
                <a:lnTo>
                  <a:pt x="3076" y="946"/>
                </a:lnTo>
                <a:lnTo>
                  <a:pt x="3081" y="946"/>
                </a:lnTo>
                <a:lnTo>
                  <a:pt x="3081" y="951"/>
                </a:lnTo>
                <a:lnTo>
                  <a:pt x="3076" y="956"/>
                </a:lnTo>
                <a:lnTo>
                  <a:pt x="3076" y="961"/>
                </a:lnTo>
                <a:lnTo>
                  <a:pt x="3081" y="982"/>
                </a:lnTo>
                <a:lnTo>
                  <a:pt x="3076" y="998"/>
                </a:lnTo>
                <a:lnTo>
                  <a:pt x="3065" y="1034"/>
                </a:lnTo>
                <a:lnTo>
                  <a:pt x="3060" y="1029"/>
                </a:lnTo>
                <a:lnTo>
                  <a:pt x="3050" y="1034"/>
                </a:lnTo>
                <a:lnTo>
                  <a:pt x="3045" y="1039"/>
                </a:lnTo>
                <a:lnTo>
                  <a:pt x="3045" y="1044"/>
                </a:lnTo>
                <a:lnTo>
                  <a:pt x="3050" y="1050"/>
                </a:lnTo>
                <a:lnTo>
                  <a:pt x="3039" y="1065"/>
                </a:lnTo>
                <a:lnTo>
                  <a:pt x="3034" y="1086"/>
                </a:lnTo>
                <a:lnTo>
                  <a:pt x="3034" y="1102"/>
                </a:lnTo>
                <a:lnTo>
                  <a:pt x="3045" y="1122"/>
                </a:lnTo>
                <a:lnTo>
                  <a:pt x="3060" y="1128"/>
                </a:lnTo>
                <a:lnTo>
                  <a:pt x="3086" y="1133"/>
                </a:lnTo>
                <a:lnTo>
                  <a:pt x="3149" y="1128"/>
                </a:lnTo>
                <a:lnTo>
                  <a:pt x="3237" y="1107"/>
                </a:lnTo>
                <a:lnTo>
                  <a:pt x="3175" y="1117"/>
                </a:lnTo>
                <a:lnTo>
                  <a:pt x="3143" y="1122"/>
                </a:lnTo>
                <a:lnTo>
                  <a:pt x="3123" y="1117"/>
                </a:lnTo>
                <a:lnTo>
                  <a:pt x="3102" y="1112"/>
                </a:lnTo>
                <a:lnTo>
                  <a:pt x="3117" y="1112"/>
                </a:lnTo>
                <a:lnTo>
                  <a:pt x="3185" y="1107"/>
                </a:lnTo>
                <a:lnTo>
                  <a:pt x="3190" y="1107"/>
                </a:lnTo>
                <a:lnTo>
                  <a:pt x="3195" y="1107"/>
                </a:lnTo>
                <a:lnTo>
                  <a:pt x="3258" y="1096"/>
                </a:lnTo>
                <a:lnTo>
                  <a:pt x="3336" y="1070"/>
                </a:lnTo>
                <a:lnTo>
                  <a:pt x="3356" y="1086"/>
                </a:lnTo>
                <a:lnTo>
                  <a:pt x="3367" y="1096"/>
                </a:lnTo>
                <a:lnTo>
                  <a:pt x="3382" y="1122"/>
                </a:lnTo>
                <a:lnTo>
                  <a:pt x="3388" y="1117"/>
                </a:lnTo>
                <a:lnTo>
                  <a:pt x="3398" y="1122"/>
                </a:lnTo>
                <a:lnTo>
                  <a:pt x="3398" y="1133"/>
                </a:lnTo>
                <a:lnTo>
                  <a:pt x="3403" y="1133"/>
                </a:lnTo>
                <a:lnTo>
                  <a:pt x="3403" y="1122"/>
                </a:lnTo>
                <a:lnTo>
                  <a:pt x="3424" y="1128"/>
                </a:lnTo>
                <a:lnTo>
                  <a:pt x="3429" y="1128"/>
                </a:lnTo>
                <a:lnTo>
                  <a:pt x="3429" y="1122"/>
                </a:lnTo>
                <a:lnTo>
                  <a:pt x="3429" y="1107"/>
                </a:lnTo>
                <a:lnTo>
                  <a:pt x="3414" y="1091"/>
                </a:lnTo>
                <a:lnTo>
                  <a:pt x="3403" y="1081"/>
                </a:lnTo>
                <a:lnTo>
                  <a:pt x="3382" y="1076"/>
                </a:lnTo>
                <a:lnTo>
                  <a:pt x="3367" y="1060"/>
                </a:lnTo>
                <a:lnTo>
                  <a:pt x="3382" y="1055"/>
                </a:lnTo>
                <a:lnTo>
                  <a:pt x="3403" y="1044"/>
                </a:lnTo>
                <a:lnTo>
                  <a:pt x="3388" y="1050"/>
                </a:lnTo>
                <a:lnTo>
                  <a:pt x="3403" y="1029"/>
                </a:lnTo>
                <a:lnTo>
                  <a:pt x="3408" y="1029"/>
                </a:lnTo>
                <a:lnTo>
                  <a:pt x="3414" y="1029"/>
                </a:lnTo>
                <a:lnTo>
                  <a:pt x="3408" y="1029"/>
                </a:lnTo>
                <a:lnTo>
                  <a:pt x="3450" y="1008"/>
                </a:lnTo>
                <a:lnTo>
                  <a:pt x="3408" y="1018"/>
                </a:lnTo>
                <a:lnTo>
                  <a:pt x="3408" y="1013"/>
                </a:lnTo>
                <a:lnTo>
                  <a:pt x="3414" y="987"/>
                </a:lnTo>
                <a:lnTo>
                  <a:pt x="3429" y="961"/>
                </a:lnTo>
                <a:lnTo>
                  <a:pt x="3434" y="951"/>
                </a:lnTo>
                <a:lnTo>
                  <a:pt x="3429" y="946"/>
                </a:lnTo>
                <a:lnTo>
                  <a:pt x="3434" y="946"/>
                </a:lnTo>
                <a:lnTo>
                  <a:pt x="3460" y="992"/>
                </a:lnTo>
                <a:lnTo>
                  <a:pt x="3471" y="1008"/>
                </a:lnTo>
                <a:lnTo>
                  <a:pt x="3471" y="1013"/>
                </a:lnTo>
                <a:lnTo>
                  <a:pt x="3471" y="1018"/>
                </a:lnTo>
                <a:lnTo>
                  <a:pt x="3476" y="1018"/>
                </a:lnTo>
                <a:lnTo>
                  <a:pt x="3476" y="1024"/>
                </a:lnTo>
                <a:lnTo>
                  <a:pt x="3481" y="1034"/>
                </a:lnTo>
                <a:lnTo>
                  <a:pt x="3481" y="1029"/>
                </a:lnTo>
                <a:lnTo>
                  <a:pt x="3481" y="1034"/>
                </a:lnTo>
                <a:lnTo>
                  <a:pt x="3481" y="1029"/>
                </a:lnTo>
                <a:lnTo>
                  <a:pt x="3465" y="977"/>
                </a:lnTo>
                <a:lnTo>
                  <a:pt x="3460" y="982"/>
                </a:lnTo>
                <a:lnTo>
                  <a:pt x="3434" y="940"/>
                </a:lnTo>
                <a:lnTo>
                  <a:pt x="3434" y="915"/>
                </a:lnTo>
                <a:lnTo>
                  <a:pt x="3450" y="935"/>
                </a:lnTo>
                <a:lnTo>
                  <a:pt x="3460" y="925"/>
                </a:lnTo>
                <a:lnTo>
                  <a:pt x="3471" y="935"/>
                </a:lnTo>
                <a:lnTo>
                  <a:pt x="3476" y="940"/>
                </a:lnTo>
                <a:lnTo>
                  <a:pt x="3476" y="920"/>
                </a:lnTo>
                <a:lnTo>
                  <a:pt x="3471" y="852"/>
                </a:lnTo>
                <a:lnTo>
                  <a:pt x="3465" y="831"/>
                </a:lnTo>
                <a:lnTo>
                  <a:pt x="3450" y="790"/>
                </a:lnTo>
                <a:lnTo>
                  <a:pt x="3439" y="774"/>
                </a:lnTo>
                <a:lnTo>
                  <a:pt x="3424" y="769"/>
                </a:lnTo>
                <a:lnTo>
                  <a:pt x="3403" y="764"/>
                </a:lnTo>
                <a:lnTo>
                  <a:pt x="3398" y="759"/>
                </a:lnTo>
                <a:lnTo>
                  <a:pt x="3398" y="753"/>
                </a:lnTo>
                <a:lnTo>
                  <a:pt x="3408" y="753"/>
                </a:lnTo>
                <a:lnTo>
                  <a:pt x="3429" y="753"/>
                </a:lnTo>
                <a:lnTo>
                  <a:pt x="3450" y="774"/>
                </a:lnTo>
                <a:lnTo>
                  <a:pt x="3471" y="795"/>
                </a:lnTo>
                <a:lnTo>
                  <a:pt x="3476" y="821"/>
                </a:lnTo>
                <a:lnTo>
                  <a:pt x="3486" y="837"/>
                </a:lnTo>
                <a:lnTo>
                  <a:pt x="3476" y="805"/>
                </a:lnTo>
                <a:lnTo>
                  <a:pt x="3476" y="790"/>
                </a:lnTo>
                <a:lnTo>
                  <a:pt x="3481" y="800"/>
                </a:lnTo>
                <a:lnTo>
                  <a:pt x="3486" y="805"/>
                </a:lnTo>
                <a:lnTo>
                  <a:pt x="3491" y="811"/>
                </a:lnTo>
                <a:lnTo>
                  <a:pt x="3507" y="800"/>
                </a:lnTo>
                <a:lnTo>
                  <a:pt x="3512" y="805"/>
                </a:lnTo>
                <a:lnTo>
                  <a:pt x="3507" y="847"/>
                </a:lnTo>
                <a:lnTo>
                  <a:pt x="3507" y="899"/>
                </a:lnTo>
                <a:lnTo>
                  <a:pt x="3512" y="925"/>
                </a:lnTo>
                <a:lnTo>
                  <a:pt x="3523" y="935"/>
                </a:lnTo>
                <a:lnTo>
                  <a:pt x="3533" y="935"/>
                </a:lnTo>
                <a:lnTo>
                  <a:pt x="3538" y="925"/>
                </a:lnTo>
                <a:lnTo>
                  <a:pt x="3538" y="915"/>
                </a:lnTo>
                <a:lnTo>
                  <a:pt x="3528" y="909"/>
                </a:lnTo>
                <a:lnTo>
                  <a:pt x="3517" y="909"/>
                </a:lnTo>
                <a:lnTo>
                  <a:pt x="3517" y="904"/>
                </a:lnTo>
                <a:lnTo>
                  <a:pt x="3517" y="894"/>
                </a:lnTo>
                <a:lnTo>
                  <a:pt x="3533" y="868"/>
                </a:lnTo>
                <a:lnTo>
                  <a:pt x="3543" y="857"/>
                </a:lnTo>
                <a:lnTo>
                  <a:pt x="3549" y="857"/>
                </a:lnTo>
                <a:lnTo>
                  <a:pt x="3554" y="868"/>
                </a:lnTo>
                <a:lnTo>
                  <a:pt x="3554" y="894"/>
                </a:lnTo>
                <a:lnTo>
                  <a:pt x="3554" y="951"/>
                </a:lnTo>
                <a:lnTo>
                  <a:pt x="3564" y="982"/>
                </a:lnTo>
                <a:lnTo>
                  <a:pt x="3575" y="1003"/>
                </a:lnTo>
                <a:lnTo>
                  <a:pt x="3585" y="1013"/>
                </a:lnTo>
                <a:lnTo>
                  <a:pt x="3569" y="987"/>
                </a:lnTo>
                <a:lnTo>
                  <a:pt x="3569" y="977"/>
                </a:lnTo>
                <a:lnTo>
                  <a:pt x="3590" y="992"/>
                </a:lnTo>
                <a:lnTo>
                  <a:pt x="3606" y="1018"/>
                </a:lnTo>
                <a:lnTo>
                  <a:pt x="3616" y="1044"/>
                </a:lnTo>
                <a:lnTo>
                  <a:pt x="3627" y="1096"/>
                </a:lnTo>
                <a:lnTo>
                  <a:pt x="3627" y="1128"/>
                </a:lnTo>
                <a:lnTo>
                  <a:pt x="3621" y="1128"/>
                </a:lnTo>
                <a:lnTo>
                  <a:pt x="3621" y="1112"/>
                </a:lnTo>
                <a:lnTo>
                  <a:pt x="3611" y="1076"/>
                </a:lnTo>
                <a:lnTo>
                  <a:pt x="3606" y="1055"/>
                </a:lnTo>
                <a:lnTo>
                  <a:pt x="3590" y="1039"/>
                </a:lnTo>
                <a:lnTo>
                  <a:pt x="3575" y="1018"/>
                </a:lnTo>
                <a:lnTo>
                  <a:pt x="3554" y="961"/>
                </a:lnTo>
                <a:lnTo>
                  <a:pt x="3549" y="951"/>
                </a:lnTo>
                <a:lnTo>
                  <a:pt x="3543" y="966"/>
                </a:lnTo>
                <a:lnTo>
                  <a:pt x="3543" y="998"/>
                </a:lnTo>
                <a:lnTo>
                  <a:pt x="3538" y="1024"/>
                </a:lnTo>
                <a:lnTo>
                  <a:pt x="3528" y="1034"/>
                </a:lnTo>
                <a:lnTo>
                  <a:pt x="3528" y="1029"/>
                </a:lnTo>
                <a:lnTo>
                  <a:pt x="3523" y="1013"/>
                </a:lnTo>
                <a:lnTo>
                  <a:pt x="3512" y="1003"/>
                </a:lnTo>
                <a:lnTo>
                  <a:pt x="3502" y="998"/>
                </a:lnTo>
                <a:lnTo>
                  <a:pt x="3491" y="1003"/>
                </a:lnTo>
                <a:lnTo>
                  <a:pt x="3491" y="1008"/>
                </a:lnTo>
                <a:lnTo>
                  <a:pt x="3497" y="1008"/>
                </a:lnTo>
                <a:lnTo>
                  <a:pt x="3491" y="1024"/>
                </a:lnTo>
                <a:lnTo>
                  <a:pt x="3497" y="1029"/>
                </a:lnTo>
                <a:lnTo>
                  <a:pt x="3502" y="1018"/>
                </a:lnTo>
                <a:lnTo>
                  <a:pt x="3502" y="1024"/>
                </a:lnTo>
                <a:lnTo>
                  <a:pt x="3502" y="1034"/>
                </a:lnTo>
                <a:lnTo>
                  <a:pt x="3507" y="1034"/>
                </a:lnTo>
                <a:lnTo>
                  <a:pt x="3517" y="1065"/>
                </a:lnTo>
                <a:lnTo>
                  <a:pt x="3507" y="1096"/>
                </a:lnTo>
                <a:lnTo>
                  <a:pt x="3486" y="1039"/>
                </a:lnTo>
                <a:lnTo>
                  <a:pt x="3491" y="1060"/>
                </a:lnTo>
                <a:lnTo>
                  <a:pt x="3486" y="1055"/>
                </a:lnTo>
                <a:lnTo>
                  <a:pt x="3507" y="1107"/>
                </a:lnTo>
                <a:lnTo>
                  <a:pt x="3497" y="1143"/>
                </a:lnTo>
                <a:lnTo>
                  <a:pt x="3491" y="1179"/>
                </a:lnTo>
                <a:lnTo>
                  <a:pt x="3486" y="1185"/>
                </a:lnTo>
                <a:lnTo>
                  <a:pt x="3486" y="1169"/>
                </a:lnTo>
                <a:lnTo>
                  <a:pt x="3481" y="1164"/>
                </a:lnTo>
                <a:lnTo>
                  <a:pt x="3465" y="1242"/>
                </a:lnTo>
                <a:lnTo>
                  <a:pt x="3476" y="1211"/>
                </a:lnTo>
                <a:lnTo>
                  <a:pt x="3481" y="1200"/>
                </a:lnTo>
                <a:lnTo>
                  <a:pt x="3486" y="1205"/>
                </a:lnTo>
                <a:lnTo>
                  <a:pt x="3491" y="1195"/>
                </a:lnTo>
                <a:lnTo>
                  <a:pt x="3491" y="1257"/>
                </a:lnTo>
                <a:lnTo>
                  <a:pt x="3491" y="1273"/>
                </a:lnTo>
                <a:lnTo>
                  <a:pt x="3491" y="1268"/>
                </a:lnTo>
                <a:lnTo>
                  <a:pt x="3497" y="1200"/>
                </a:lnTo>
                <a:lnTo>
                  <a:pt x="3502" y="1164"/>
                </a:lnTo>
                <a:lnTo>
                  <a:pt x="3507" y="1159"/>
                </a:lnTo>
                <a:lnTo>
                  <a:pt x="3512" y="1164"/>
                </a:lnTo>
                <a:lnTo>
                  <a:pt x="3523" y="1174"/>
                </a:lnTo>
                <a:lnTo>
                  <a:pt x="3523" y="1179"/>
                </a:lnTo>
                <a:lnTo>
                  <a:pt x="3523" y="1185"/>
                </a:lnTo>
                <a:lnTo>
                  <a:pt x="3533" y="1257"/>
                </a:lnTo>
                <a:lnTo>
                  <a:pt x="3538" y="1335"/>
                </a:lnTo>
                <a:lnTo>
                  <a:pt x="3533" y="1377"/>
                </a:lnTo>
                <a:lnTo>
                  <a:pt x="3528" y="1434"/>
                </a:lnTo>
                <a:lnTo>
                  <a:pt x="3523" y="1398"/>
                </a:lnTo>
                <a:lnTo>
                  <a:pt x="3523" y="1429"/>
                </a:lnTo>
                <a:lnTo>
                  <a:pt x="3523" y="1439"/>
                </a:lnTo>
                <a:lnTo>
                  <a:pt x="3517" y="1429"/>
                </a:lnTo>
                <a:lnTo>
                  <a:pt x="3507" y="1315"/>
                </a:lnTo>
                <a:lnTo>
                  <a:pt x="3497" y="1237"/>
                </a:lnTo>
                <a:lnTo>
                  <a:pt x="3497" y="1330"/>
                </a:lnTo>
                <a:lnTo>
                  <a:pt x="3512" y="1460"/>
                </a:lnTo>
                <a:lnTo>
                  <a:pt x="3533" y="1616"/>
                </a:lnTo>
                <a:lnTo>
                  <a:pt x="3528" y="1673"/>
                </a:lnTo>
                <a:lnTo>
                  <a:pt x="3528" y="1657"/>
                </a:lnTo>
                <a:lnTo>
                  <a:pt x="3517" y="1626"/>
                </a:lnTo>
                <a:lnTo>
                  <a:pt x="3517" y="1611"/>
                </a:lnTo>
                <a:lnTo>
                  <a:pt x="3523" y="1647"/>
                </a:lnTo>
                <a:lnTo>
                  <a:pt x="3523" y="1663"/>
                </a:lnTo>
                <a:lnTo>
                  <a:pt x="3517" y="1657"/>
                </a:lnTo>
                <a:lnTo>
                  <a:pt x="3512" y="1621"/>
                </a:lnTo>
                <a:lnTo>
                  <a:pt x="3502" y="1564"/>
                </a:lnTo>
                <a:lnTo>
                  <a:pt x="3497" y="1528"/>
                </a:lnTo>
                <a:lnTo>
                  <a:pt x="3497" y="1522"/>
                </a:lnTo>
                <a:lnTo>
                  <a:pt x="3491" y="1528"/>
                </a:lnTo>
                <a:lnTo>
                  <a:pt x="3497" y="1538"/>
                </a:lnTo>
                <a:lnTo>
                  <a:pt x="3486" y="1502"/>
                </a:lnTo>
                <a:lnTo>
                  <a:pt x="3486" y="1491"/>
                </a:lnTo>
                <a:lnTo>
                  <a:pt x="3486" y="1512"/>
                </a:lnTo>
                <a:lnTo>
                  <a:pt x="3497" y="1564"/>
                </a:lnTo>
                <a:lnTo>
                  <a:pt x="3512" y="1621"/>
                </a:lnTo>
                <a:lnTo>
                  <a:pt x="3517" y="1673"/>
                </a:lnTo>
                <a:lnTo>
                  <a:pt x="3512" y="1668"/>
                </a:lnTo>
                <a:lnTo>
                  <a:pt x="3512" y="1652"/>
                </a:lnTo>
                <a:lnTo>
                  <a:pt x="3512" y="1668"/>
                </a:lnTo>
                <a:lnTo>
                  <a:pt x="3507" y="1663"/>
                </a:lnTo>
                <a:lnTo>
                  <a:pt x="3507" y="1652"/>
                </a:lnTo>
                <a:lnTo>
                  <a:pt x="3502" y="1611"/>
                </a:lnTo>
                <a:lnTo>
                  <a:pt x="3491" y="1564"/>
                </a:lnTo>
                <a:lnTo>
                  <a:pt x="3497" y="1585"/>
                </a:lnTo>
                <a:lnTo>
                  <a:pt x="3497" y="1595"/>
                </a:lnTo>
                <a:lnTo>
                  <a:pt x="3491" y="1585"/>
                </a:lnTo>
                <a:lnTo>
                  <a:pt x="3497" y="1621"/>
                </a:lnTo>
                <a:lnTo>
                  <a:pt x="3497" y="1626"/>
                </a:lnTo>
                <a:lnTo>
                  <a:pt x="3502" y="1663"/>
                </a:lnTo>
                <a:lnTo>
                  <a:pt x="3491" y="1657"/>
                </a:lnTo>
                <a:lnTo>
                  <a:pt x="3481" y="1626"/>
                </a:lnTo>
                <a:lnTo>
                  <a:pt x="3465" y="1538"/>
                </a:lnTo>
                <a:lnTo>
                  <a:pt x="3481" y="1631"/>
                </a:lnTo>
                <a:lnTo>
                  <a:pt x="3460" y="1538"/>
                </a:lnTo>
                <a:lnTo>
                  <a:pt x="3465" y="1579"/>
                </a:lnTo>
                <a:lnTo>
                  <a:pt x="3471" y="1595"/>
                </a:lnTo>
                <a:lnTo>
                  <a:pt x="3465" y="1585"/>
                </a:lnTo>
                <a:lnTo>
                  <a:pt x="3471" y="1616"/>
                </a:lnTo>
                <a:lnTo>
                  <a:pt x="3476" y="1657"/>
                </a:lnTo>
                <a:lnTo>
                  <a:pt x="3471" y="1663"/>
                </a:lnTo>
                <a:lnTo>
                  <a:pt x="3465" y="1663"/>
                </a:lnTo>
                <a:lnTo>
                  <a:pt x="3471" y="1673"/>
                </a:lnTo>
                <a:lnTo>
                  <a:pt x="3481" y="1683"/>
                </a:lnTo>
                <a:lnTo>
                  <a:pt x="3486" y="1709"/>
                </a:lnTo>
                <a:lnTo>
                  <a:pt x="3476" y="1720"/>
                </a:lnTo>
                <a:lnTo>
                  <a:pt x="3465" y="1715"/>
                </a:lnTo>
                <a:lnTo>
                  <a:pt x="3424" y="1694"/>
                </a:lnTo>
                <a:lnTo>
                  <a:pt x="3408" y="1689"/>
                </a:lnTo>
                <a:lnTo>
                  <a:pt x="3393" y="1694"/>
                </a:lnTo>
                <a:lnTo>
                  <a:pt x="3372" y="1621"/>
                </a:lnTo>
                <a:lnTo>
                  <a:pt x="3398" y="1605"/>
                </a:lnTo>
                <a:lnTo>
                  <a:pt x="3408" y="1600"/>
                </a:lnTo>
                <a:lnTo>
                  <a:pt x="3398" y="1569"/>
                </a:lnTo>
                <a:lnTo>
                  <a:pt x="3377" y="1590"/>
                </a:lnTo>
                <a:lnTo>
                  <a:pt x="3367" y="1611"/>
                </a:lnTo>
                <a:lnTo>
                  <a:pt x="3294" y="1408"/>
                </a:lnTo>
                <a:lnTo>
                  <a:pt x="3325" y="1486"/>
                </a:lnTo>
                <a:lnTo>
                  <a:pt x="3372" y="1637"/>
                </a:lnTo>
                <a:lnTo>
                  <a:pt x="3377" y="1647"/>
                </a:lnTo>
                <a:lnTo>
                  <a:pt x="3372" y="1652"/>
                </a:lnTo>
                <a:lnTo>
                  <a:pt x="3346" y="1579"/>
                </a:lnTo>
                <a:lnTo>
                  <a:pt x="3362" y="1637"/>
                </a:lnTo>
                <a:lnTo>
                  <a:pt x="3362" y="1652"/>
                </a:lnTo>
                <a:lnTo>
                  <a:pt x="3356" y="1668"/>
                </a:lnTo>
                <a:lnTo>
                  <a:pt x="3351" y="1657"/>
                </a:lnTo>
                <a:lnTo>
                  <a:pt x="3346" y="1657"/>
                </a:lnTo>
                <a:lnTo>
                  <a:pt x="3341" y="1657"/>
                </a:lnTo>
                <a:lnTo>
                  <a:pt x="3330" y="1647"/>
                </a:lnTo>
                <a:lnTo>
                  <a:pt x="3325" y="1642"/>
                </a:lnTo>
                <a:lnTo>
                  <a:pt x="3336" y="1642"/>
                </a:lnTo>
                <a:lnTo>
                  <a:pt x="3341" y="1642"/>
                </a:lnTo>
                <a:lnTo>
                  <a:pt x="3346" y="1637"/>
                </a:lnTo>
                <a:lnTo>
                  <a:pt x="3330" y="1611"/>
                </a:lnTo>
                <a:lnTo>
                  <a:pt x="3320" y="1595"/>
                </a:lnTo>
                <a:lnTo>
                  <a:pt x="3310" y="1590"/>
                </a:lnTo>
                <a:lnTo>
                  <a:pt x="3299" y="1595"/>
                </a:lnTo>
                <a:lnTo>
                  <a:pt x="3315" y="1600"/>
                </a:lnTo>
                <a:lnTo>
                  <a:pt x="3336" y="1626"/>
                </a:lnTo>
                <a:lnTo>
                  <a:pt x="3336" y="1631"/>
                </a:lnTo>
                <a:lnTo>
                  <a:pt x="3325" y="1631"/>
                </a:lnTo>
                <a:lnTo>
                  <a:pt x="3315" y="1626"/>
                </a:lnTo>
                <a:lnTo>
                  <a:pt x="3304" y="1631"/>
                </a:lnTo>
                <a:lnTo>
                  <a:pt x="3299" y="1631"/>
                </a:lnTo>
                <a:lnTo>
                  <a:pt x="3299" y="1637"/>
                </a:lnTo>
                <a:lnTo>
                  <a:pt x="3310" y="1647"/>
                </a:lnTo>
                <a:lnTo>
                  <a:pt x="3330" y="1657"/>
                </a:lnTo>
                <a:lnTo>
                  <a:pt x="3351" y="1678"/>
                </a:lnTo>
                <a:lnTo>
                  <a:pt x="3351" y="1683"/>
                </a:lnTo>
                <a:lnTo>
                  <a:pt x="3351" y="1689"/>
                </a:lnTo>
                <a:lnTo>
                  <a:pt x="3346" y="1704"/>
                </a:lnTo>
                <a:lnTo>
                  <a:pt x="3341" y="1704"/>
                </a:lnTo>
                <a:lnTo>
                  <a:pt x="3330" y="1704"/>
                </a:lnTo>
                <a:lnTo>
                  <a:pt x="3330" y="1709"/>
                </a:lnTo>
                <a:lnTo>
                  <a:pt x="3341" y="1715"/>
                </a:lnTo>
                <a:lnTo>
                  <a:pt x="3320" y="1735"/>
                </a:lnTo>
                <a:lnTo>
                  <a:pt x="3320" y="1746"/>
                </a:lnTo>
                <a:lnTo>
                  <a:pt x="3320" y="1756"/>
                </a:lnTo>
                <a:lnTo>
                  <a:pt x="3320" y="1772"/>
                </a:lnTo>
                <a:lnTo>
                  <a:pt x="3315" y="1782"/>
                </a:lnTo>
                <a:lnTo>
                  <a:pt x="3299" y="1777"/>
                </a:lnTo>
                <a:lnTo>
                  <a:pt x="3289" y="1772"/>
                </a:lnTo>
                <a:lnTo>
                  <a:pt x="3294" y="1808"/>
                </a:lnTo>
                <a:lnTo>
                  <a:pt x="3263" y="1829"/>
                </a:lnTo>
                <a:lnTo>
                  <a:pt x="3258" y="1829"/>
                </a:lnTo>
                <a:lnTo>
                  <a:pt x="3252" y="1813"/>
                </a:lnTo>
                <a:lnTo>
                  <a:pt x="3242" y="1808"/>
                </a:lnTo>
                <a:lnTo>
                  <a:pt x="3232" y="1808"/>
                </a:lnTo>
                <a:lnTo>
                  <a:pt x="3211" y="1824"/>
                </a:lnTo>
                <a:lnTo>
                  <a:pt x="3195" y="1834"/>
                </a:lnTo>
                <a:lnTo>
                  <a:pt x="3190" y="1844"/>
                </a:lnTo>
                <a:lnTo>
                  <a:pt x="3206" y="1855"/>
                </a:lnTo>
                <a:lnTo>
                  <a:pt x="3221" y="1855"/>
                </a:lnTo>
                <a:lnTo>
                  <a:pt x="3237" y="1855"/>
                </a:lnTo>
                <a:lnTo>
                  <a:pt x="3242" y="1865"/>
                </a:lnTo>
                <a:lnTo>
                  <a:pt x="3247" y="1876"/>
                </a:lnTo>
                <a:lnTo>
                  <a:pt x="3252" y="1876"/>
                </a:lnTo>
                <a:lnTo>
                  <a:pt x="3263" y="1860"/>
                </a:lnTo>
                <a:lnTo>
                  <a:pt x="3263" y="1855"/>
                </a:lnTo>
                <a:lnTo>
                  <a:pt x="3263" y="1860"/>
                </a:lnTo>
                <a:lnTo>
                  <a:pt x="3258" y="1870"/>
                </a:lnTo>
                <a:lnTo>
                  <a:pt x="3252" y="1876"/>
                </a:lnTo>
                <a:lnTo>
                  <a:pt x="3252" y="1881"/>
                </a:lnTo>
                <a:lnTo>
                  <a:pt x="3258" y="1891"/>
                </a:lnTo>
                <a:lnTo>
                  <a:pt x="3278" y="1865"/>
                </a:lnTo>
                <a:lnTo>
                  <a:pt x="3268" y="1902"/>
                </a:lnTo>
                <a:lnTo>
                  <a:pt x="3252" y="1922"/>
                </a:lnTo>
                <a:lnTo>
                  <a:pt x="3242" y="1933"/>
                </a:lnTo>
                <a:lnTo>
                  <a:pt x="3258" y="1922"/>
                </a:lnTo>
                <a:lnTo>
                  <a:pt x="3289" y="1902"/>
                </a:lnTo>
                <a:lnTo>
                  <a:pt x="3284" y="1912"/>
                </a:lnTo>
                <a:lnTo>
                  <a:pt x="3278" y="1922"/>
                </a:lnTo>
                <a:lnTo>
                  <a:pt x="3299" y="1891"/>
                </a:lnTo>
                <a:lnTo>
                  <a:pt x="3304" y="1928"/>
                </a:lnTo>
                <a:lnTo>
                  <a:pt x="3304" y="1943"/>
                </a:lnTo>
                <a:lnTo>
                  <a:pt x="3299" y="1943"/>
                </a:lnTo>
                <a:lnTo>
                  <a:pt x="3294" y="1938"/>
                </a:lnTo>
                <a:lnTo>
                  <a:pt x="3289" y="1933"/>
                </a:lnTo>
                <a:lnTo>
                  <a:pt x="3268" y="1938"/>
                </a:lnTo>
                <a:lnTo>
                  <a:pt x="3258" y="1948"/>
                </a:lnTo>
                <a:lnTo>
                  <a:pt x="3252" y="1954"/>
                </a:lnTo>
                <a:lnTo>
                  <a:pt x="3237" y="1995"/>
                </a:lnTo>
                <a:lnTo>
                  <a:pt x="3232" y="2005"/>
                </a:lnTo>
                <a:lnTo>
                  <a:pt x="3232" y="2011"/>
                </a:lnTo>
                <a:lnTo>
                  <a:pt x="3242" y="2011"/>
                </a:lnTo>
                <a:lnTo>
                  <a:pt x="3273" y="1995"/>
                </a:lnTo>
                <a:lnTo>
                  <a:pt x="3273" y="1990"/>
                </a:lnTo>
                <a:lnTo>
                  <a:pt x="3268" y="1990"/>
                </a:lnTo>
                <a:lnTo>
                  <a:pt x="3252" y="1990"/>
                </a:lnTo>
                <a:lnTo>
                  <a:pt x="3263" y="1974"/>
                </a:lnTo>
                <a:lnTo>
                  <a:pt x="3289" y="1985"/>
                </a:lnTo>
                <a:lnTo>
                  <a:pt x="3294" y="1990"/>
                </a:lnTo>
                <a:lnTo>
                  <a:pt x="3289" y="1990"/>
                </a:lnTo>
                <a:lnTo>
                  <a:pt x="3289" y="1995"/>
                </a:lnTo>
                <a:lnTo>
                  <a:pt x="3289" y="2005"/>
                </a:lnTo>
                <a:lnTo>
                  <a:pt x="3284" y="2011"/>
                </a:lnTo>
                <a:lnTo>
                  <a:pt x="3278" y="2021"/>
                </a:lnTo>
                <a:lnTo>
                  <a:pt x="3263" y="2011"/>
                </a:lnTo>
                <a:lnTo>
                  <a:pt x="3258" y="2011"/>
                </a:lnTo>
                <a:lnTo>
                  <a:pt x="3242" y="2016"/>
                </a:lnTo>
                <a:lnTo>
                  <a:pt x="3237" y="2021"/>
                </a:lnTo>
                <a:lnTo>
                  <a:pt x="3247" y="2026"/>
                </a:lnTo>
                <a:lnTo>
                  <a:pt x="3258" y="2031"/>
                </a:lnTo>
                <a:lnTo>
                  <a:pt x="3263" y="2031"/>
                </a:lnTo>
                <a:lnTo>
                  <a:pt x="3263" y="2037"/>
                </a:lnTo>
                <a:lnTo>
                  <a:pt x="3252" y="2052"/>
                </a:lnTo>
                <a:lnTo>
                  <a:pt x="3232" y="2068"/>
                </a:lnTo>
                <a:lnTo>
                  <a:pt x="3221" y="2073"/>
                </a:lnTo>
                <a:lnTo>
                  <a:pt x="3216" y="2073"/>
                </a:lnTo>
                <a:lnTo>
                  <a:pt x="3211" y="2073"/>
                </a:lnTo>
                <a:lnTo>
                  <a:pt x="3211" y="2068"/>
                </a:lnTo>
                <a:lnTo>
                  <a:pt x="3226" y="2057"/>
                </a:lnTo>
                <a:lnTo>
                  <a:pt x="3211" y="2052"/>
                </a:lnTo>
                <a:lnTo>
                  <a:pt x="3180" y="2042"/>
                </a:lnTo>
                <a:lnTo>
                  <a:pt x="3175" y="2042"/>
                </a:lnTo>
                <a:lnTo>
                  <a:pt x="3175" y="2052"/>
                </a:lnTo>
                <a:lnTo>
                  <a:pt x="3169" y="2057"/>
                </a:lnTo>
                <a:lnTo>
                  <a:pt x="3164" y="2057"/>
                </a:lnTo>
                <a:lnTo>
                  <a:pt x="3169" y="2052"/>
                </a:lnTo>
                <a:lnTo>
                  <a:pt x="3164" y="2047"/>
                </a:lnTo>
                <a:lnTo>
                  <a:pt x="3154" y="2052"/>
                </a:lnTo>
                <a:lnTo>
                  <a:pt x="3149" y="2057"/>
                </a:lnTo>
                <a:lnTo>
                  <a:pt x="3149" y="2068"/>
                </a:lnTo>
                <a:lnTo>
                  <a:pt x="3143" y="2068"/>
                </a:lnTo>
                <a:lnTo>
                  <a:pt x="3133" y="2068"/>
                </a:lnTo>
                <a:lnTo>
                  <a:pt x="3128" y="2073"/>
                </a:lnTo>
                <a:lnTo>
                  <a:pt x="3128" y="2078"/>
                </a:lnTo>
                <a:lnTo>
                  <a:pt x="3128" y="2083"/>
                </a:lnTo>
                <a:lnTo>
                  <a:pt x="3133" y="2089"/>
                </a:lnTo>
                <a:lnTo>
                  <a:pt x="3143" y="2089"/>
                </a:lnTo>
                <a:lnTo>
                  <a:pt x="3149" y="2094"/>
                </a:lnTo>
                <a:lnTo>
                  <a:pt x="3149" y="2099"/>
                </a:lnTo>
                <a:lnTo>
                  <a:pt x="3154" y="2109"/>
                </a:lnTo>
                <a:lnTo>
                  <a:pt x="3149" y="2115"/>
                </a:lnTo>
                <a:lnTo>
                  <a:pt x="3143" y="2120"/>
                </a:lnTo>
                <a:lnTo>
                  <a:pt x="3128" y="2120"/>
                </a:lnTo>
                <a:lnTo>
                  <a:pt x="3112" y="2115"/>
                </a:lnTo>
                <a:lnTo>
                  <a:pt x="3117" y="2120"/>
                </a:lnTo>
                <a:lnTo>
                  <a:pt x="3123" y="2130"/>
                </a:lnTo>
                <a:lnTo>
                  <a:pt x="3123" y="2135"/>
                </a:lnTo>
                <a:lnTo>
                  <a:pt x="3112" y="2135"/>
                </a:lnTo>
                <a:lnTo>
                  <a:pt x="3112" y="2146"/>
                </a:lnTo>
                <a:lnTo>
                  <a:pt x="3112" y="2156"/>
                </a:lnTo>
                <a:lnTo>
                  <a:pt x="3107" y="2156"/>
                </a:lnTo>
                <a:lnTo>
                  <a:pt x="3091" y="2161"/>
                </a:lnTo>
                <a:lnTo>
                  <a:pt x="3081" y="2167"/>
                </a:lnTo>
                <a:lnTo>
                  <a:pt x="3086" y="2167"/>
                </a:lnTo>
                <a:lnTo>
                  <a:pt x="3091" y="2172"/>
                </a:lnTo>
                <a:lnTo>
                  <a:pt x="3091" y="2182"/>
                </a:lnTo>
                <a:lnTo>
                  <a:pt x="3091" y="2187"/>
                </a:lnTo>
                <a:lnTo>
                  <a:pt x="3086" y="2192"/>
                </a:lnTo>
                <a:lnTo>
                  <a:pt x="3097" y="2198"/>
                </a:lnTo>
                <a:lnTo>
                  <a:pt x="3102" y="2203"/>
                </a:lnTo>
                <a:lnTo>
                  <a:pt x="3102" y="2208"/>
                </a:lnTo>
                <a:lnTo>
                  <a:pt x="3102" y="2213"/>
                </a:lnTo>
                <a:lnTo>
                  <a:pt x="3107" y="2213"/>
                </a:lnTo>
                <a:lnTo>
                  <a:pt x="3112" y="2213"/>
                </a:lnTo>
                <a:lnTo>
                  <a:pt x="3117" y="2213"/>
                </a:lnTo>
                <a:lnTo>
                  <a:pt x="3117" y="2218"/>
                </a:lnTo>
                <a:lnTo>
                  <a:pt x="3123" y="2224"/>
                </a:lnTo>
                <a:lnTo>
                  <a:pt x="3128" y="2224"/>
                </a:lnTo>
                <a:lnTo>
                  <a:pt x="3138" y="2229"/>
                </a:lnTo>
                <a:lnTo>
                  <a:pt x="3143" y="2229"/>
                </a:lnTo>
                <a:lnTo>
                  <a:pt x="3149" y="2229"/>
                </a:lnTo>
                <a:lnTo>
                  <a:pt x="3154" y="2234"/>
                </a:lnTo>
                <a:lnTo>
                  <a:pt x="3154" y="2239"/>
                </a:lnTo>
                <a:lnTo>
                  <a:pt x="3159" y="2250"/>
                </a:lnTo>
                <a:lnTo>
                  <a:pt x="3169" y="2260"/>
                </a:lnTo>
                <a:lnTo>
                  <a:pt x="3169" y="2265"/>
                </a:lnTo>
                <a:lnTo>
                  <a:pt x="3164" y="2270"/>
                </a:lnTo>
                <a:lnTo>
                  <a:pt x="3164" y="2286"/>
                </a:lnTo>
                <a:lnTo>
                  <a:pt x="3169" y="2291"/>
                </a:lnTo>
                <a:lnTo>
                  <a:pt x="3169" y="2317"/>
                </a:lnTo>
                <a:lnTo>
                  <a:pt x="3175" y="2333"/>
                </a:lnTo>
                <a:lnTo>
                  <a:pt x="3195" y="2380"/>
                </a:lnTo>
                <a:lnTo>
                  <a:pt x="3190" y="2374"/>
                </a:lnTo>
                <a:lnTo>
                  <a:pt x="3185" y="2364"/>
                </a:lnTo>
                <a:lnTo>
                  <a:pt x="3180" y="2359"/>
                </a:lnTo>
                <a:lnTo>
                  <a:pt x="3180" y="2369"/>
                </a:lnTo>
                <a:lnTo>
                  <a:pt x="3185" y="2374"/>
                </a:lnTo>
                <a:lnTo>
                  <a:pt x="3180" y="2385"/>
                </a:lnTo>
                <a:lnTo>
                  <a:pt x="3185" y="2390"/>
                </a:lnTo>
                <a:lnTo>
                  <a:pt x="3190" y="2390"/>
                </a:lnTo>
                <a:lnTo>
                  <a:pt x="3190" y="2395"/>
                </a:lnTo>
                <a:lnTo>
                  <a:pt x="3185" y="2400"/>
                </a:lnTo>
                <a:lnTo>
                  <a:pt x="3180" y="2400"/>
                </a:lnTo>
                <a:lnTo>
                  <a:pt x="3180" y="2390"/>
                </a:lnTo>
                <a:lnTo>
                  <a:pt x="3175" y="2390"/>
                </a:lnTo>
                <a:lnTo>
                  <a:pt x="3169" y="2390"/>
                </a:lnTo>
                <a:lnTo>
                  <a:pt x="3169" y="2400"/>
                </a:lnTo>
                <a:lnTo>
                  <a:pt x="3164" y="2405"/>
                </a:lnTo>
                <a:lnTo>
                  <a:pt x="3175" y="2411"/>
                </a:lnTo>
                <a:lnTo>
                  <a:pt x="3175" y="2416"/>
                </a:lnTo>
                <a:lnTo>
                  <a:pt x="3159" y="2411"/>
                </a:lnTo>
                <a:lnTo>
                  <a:pt x="3138" y="2411"/>
                </a:lnTo>
                <a:lnTo>
                  <a:pt x="3133" y="2411"/>
                </a:lnTo>
                <a:lnTo>
                  <a:pt x="3128" y="2405"/>
                </a:lnTo>
                <a:lnTo>
                  <a:pt x="3107" y="2380"/>
                </a:lnTo>
                <a:lnTo>
                  <a:pt x="3091" y="2364"/>
                </a:lnTo>
                <a:lnTo>
                  <a:pt x="3086" y="2364"/>
                </a:lnTo>
                <a:lnTo>
                  <a:pt x="3086" y="2369"/>
                </a:lnTo>
                <a:lnTo>
                  <a:pt x="3086" y="2380"/>
                </a:lnTo>
                <a:lnTo>
                  <a:pt x="3097" y="2400"/>
                </a:lnTo>
                <a:lnTo>
                  <a:pt x="3128" y="2431"/>
                </a:lnTo>
                <a:lnTo>
                  <a:pt x="3128" y="2437"/>
                </a:lnTo>
                <a:lnTo>
                  <a:pt x="3128" y="2442"/>
                </a:lnTo>
                <a:lnTo>
                  <a:pt x="3128" y="2437"/>
                </a:lnTo>
                <a:lnTo>
                  <a:pt x="3123" y="2431"/>
                </a:lnTo>
                <a:lnTo>
                  <a:pt x="3117" y="2437"/>
                </a:lnTo>
                <a:lnTo>
                  <a:pt x="3117" y="2442"/>
                </a:lnTo>
                <a:lnTo>
                  <a:pt x="3112" y="2437"/>
                </a:lnTo>
                <a:lnTo>
                  <a:pt x="3107" y="2431"/>
                </a:lnTo>
                <a:lnTo>
                  <a:pt x="3102" y="2431"/>
                </a:lnTo>
                <a:lnTo>
                  <a:pt x="3091" y="2431"/>
                </a:lnTo>
                <a:lnTo>
                  <a:pt x="3086" y="2437"/>
                </a:lnTo>
                <a:lnTo>
                  <a:pt x="3081" y="2442"/>
                </a:lnTo>
                <a:lnTo>
                  <a:pt x="3076" y="2447"/>
                </a:lnTo>
                <a:lnTo>
                  <a:pt x="3045" y="2405"/>
                </a:lnTo>
                <a:lnTo>
                  <a:pt x="3034" y="2380"/>
                </a:lnTo>
                <a:lnTo>
                  <a:pt x="3029" y="2364"/>
                </a:lnTo>
                <a:lnTo>
                  <a:pt x="3019" y="2359"/>
                </a:lnTo>
                <a:lnTo>
                  <a:pt x="3013" y="2359"/>
                </a:lnTo>
                <a:lnTo>
                  <a:pt x="3013" y="2364"/>
                </a:lnTo>
                <a:lnTo>
                  <a:pt x="3019" y="2385"/>
                </a:lnTo>
                <a:lnTo>
                  <a:pt x="3045" y="2437"/>
                </a:lnTo>
                <a:lnTo>
                  <a:pt x="3055" y="2457"/>
                </a:lnTo>
                <a:lnTo>
                  <a:pt x="3050" y="2457"/>
                </a:lnTo>
                <a:lnTo>
                  <a:pt x="3045" y="2452"/>
                </a:lnTo>
                <a:lnTo>
                  <a:pt x="3045" y="2463"/>
                </a:lnTo>
                <a:lnTo>
                  <a:pt x="3039" y="2468"/>
                </a:lnTo>
                <a:lnTo>
                  <a:pt x="3039" y="2473"/>
                </a:lnTo>
                <a:lnTo>
                  <a:pt x="3045" y="2473"/>
                </a:lnTo>
                <a:lnTo>
                  <a:pt x="3039" y="2473"/>
                </a:lnTo>
                <a:lnTo>
                  <a:pt x="3039" y="2478"/>
                </a:lnTo>
                <a:lnTo>
                  <a:pt x="3039" y="2483"/>
                </a:lnTo>
                <a:lnTo>
                  <a:pt x="3039" y="2489"/>
                </a:lnTo>
                <a:lnTo>
                  <a:pt x="3039" y="2483"/>
                </a:lnTo>
                <a:lnTo>
                  <a:pt x="3034" y="2478"/>
                </a:lnTo>
                <a:lnTo>
                  <a:pt x="3029" y="2489"/>
                </a:lnTo>
                <a:lnTo>
                  <a:pt x="3034" y="2489"/>
                </a:lnTo>
                <a:lnTo>
                  <a:pt x="3024" y="2489"/>
                </a:lnTo>
                <a:lnTo>
                  <a:pt x="3013" y="2473"/>
                </a:lnTo>
                <a:lnTo>
                  <a:pt x="3008" y="2473"/>
                </a:lnTo>
                <a:lnTo>
                  <a:pt x="3008" y="2478"/>
                </a:lnTo>
                <a:lnTo>
                  <a:pt x="3003" y="2483"/>
                </a:lnTo>
                <a:lnTo>
                  <a:pt x="2998" y="2489"/>
                </a:lnTo>
                <a:lnTo>
                  <a:pt x="2676" y="2489"/>
                </a:lnTo>
                <a:lnTo>
                  <a:pt x="2655" y="2473"/>
                </a:lnTo>
                <a:lnTo>
                  <a:pt x="2660" y="2489"/>
                </a:lnTo>
                <a:lnTo>
                  <a:pt x="2400" y="2483"/>
                </a:lnTo>
                <a:lnTo>
                  <a:pt x="2115" y="2478"/>
                </a:lnTo>
                <a:lnTo>
                  <a:pt x="2037" y="2478"/>
                </a:lnTo>
                <a:lnTo>
                  <a:pt x="1995" y="2447"/>
                </a:lnTo>
                <a:lnTo>
                  <a:pt x="1980" y="2431"/>
                </a:lnTo>
                <a:lnTo>
                  <a:pt x="1990" y="2442"/>
                </a:lnTo>
                <a:lnTo>
                  <a:pt x="2021" y="2473"/>
                </a:lnTo>
                <a:lnTo>
                  <a:pt x="1855" y="2468"/>
                </a:lnTo>
                <a:lnTo>
                  <a:pt x="1595" y="2463"/>
                </a:lnTo>
                <a:lnTo>
                  <a:pt x="1335" y="2463"/>
                </a:lnTo>
                <a:lnTo>
                  <a:pt x="1081" y="2457"/>
                </a:lnTo>
                <a:lnTo>
                  <a:pt x="816" y="2442"/>
                </a:lnTo>
                <a:lnTo>
                  <a:pt x="707" y="2437"/>
                </a:lnTo>
                <a:lnTo>
                  <a:pt x="577" y="2437"/>
                </a:lnTo>
                <a:lnTo>
                  <a:pt x="322" y="2437"/>
                </a:lnTo>
                <a:lnTo>
                  <a:pt x="333" y="2369"/>
                </a:lnTo>
                <a:lnTo>
                  <a:pt x="333" y="2364"/>
                </a:lnTo>
                <a:lnTo>
                  <a:pt x="333" y="2374"/>
                </a:lnTo>
                <a:lnTo>
                  <a:pt x="327" y="2385"/>
                </a:lnTo>
                <a:lnTo>
                  <a:pt x="327" y="2364"/>
                </a:lnTo>
                <a:lnTo>
                  <a:pt x="327" y="2348"/>
                </a:lnTo>
                <a:lnTo>
                  <a:pt x="327" y="2343"/>
                </a:lnTo>
                <a:lnTo>
                  <a:pt x="327" y="2338"/>
                </a:lnTo>
                <a:lnTo>
                  <a:pt x="327" y="2333"/>
                </a:lnTo>
                <a:lnTo>
                  <a:pt x="322" y="2343"/>
                </a:lnTo>
                <a:lnTo>
                  <a:pt x="327" y="2260"/>
                </a:lnTo>
                <a:lnTo>
                  <a:pt x="333" y="2167"/>
                </a:lnTo>
                <a:lnTo>
                  <a:pt x="327" y="2167"/>
                </a:lnTo>
                <a:lnTo>
                  <a:pt x="327" y="2203"/>
                </a:lnTo>
                <a:lnTo>
                  <a:pt x="317" y="2229"/>
                </a:lnTo>
                <a:lnTo>
                  <a:pt x="322" y="2208"/>
                </a:lnTo>
                <a:lnTo>
                  <a:pt x="322" y="2192"/>
                </a:lnTo>
                <a:lnTo>
                  <a:pt x="322" y="2208"/>
                </a:lnTo>
                <a:lnTo>
                  <a:pt x="317" y="2213"/>
                </a:lnTo>
                <a:lnTo>
                  <a:pt x="317" y="2192"/>
                </a:lnTo>
                <a:lnTo>
                  <a:pt x="322" y="2172"/>
                </a:lnTo>
                <a:lnTo>
                  <a:pt x="322" y="2182"/>
                </a:lnTo>
                <a:lnTo>
                  <a:pt x="327" y="2156"/>
                </a:lnTo>
                <a:lnTo>
                  <a:pt x="333" y="2151"/>
                </a:lnTo>
                <a:lnTo>
                  <a:pt x="333" y="2141"/>
                </a:lnTo>
                <a:lnTo>
                  <a:pt x="338" y="2120"/>
                </a:lnTo>
                <a:lnTo>
                  <a:pt x="333" y="2115"/>
                </a:lnTo>
                <a:lnTo>
                  <a:pt x="327" y="2120"/>
                </a:lnTo>
                <a:lnTo>
                  <a:pt x="327" y="2094"/>
                </a:lnTo>
                <a:lnTo>
                  <a:pt x="327" y="2083"/>
                </a:lnTo>
                <a:lnTo>
                  <a:pt x="327" y="2073"/>
                </a:lnTo>
                <a:lnTo>
                  <a:pt x="327" y="2094"/>
                </a:lnTo>
                <a:lnTo>
                  <a:pt x="333" y="2052"/>
                </a:lnTo>
                <a:lnTo>
                  <a:pt x="333" y="2057"/>
                </a:lnTo>
                <a:lnTo>
                  <a:pt x="333" y="2037"/>
                </a:lnTo>
                <a:lnTo>
                  <a:pt x="338" y="2021"/>
                </a:lnTo>
                <a:lnTo>
                  <a:pt x="333" y="2016"/>
                </a:lnTo>
                <a:lnTo>
                  <a:pt x="333" y="2037"/>
                </a:lnTo>
                <a:lnTo>
                  <a:pt x="327" y="2052"/>
                </a:lnTo>
                <a:lnTo>
                  <a:pt x="327" y="2037"/>
                </a:lnTo>
                <a:lnTo>
                  <a:pt x="327" y="2016"/>
                </a:lnTo>
                <a:lnTo>
                  <a:pt x="322" y="2057"/>
                </a:lnTo>
                <a:lnTo>
                  <a:pt x="317" y="2078"/>
                </a:lnTo>
                <a:lnTo>
                  <a:pt x="317" y="2099"/>
                </a:lnTo>
                <a:lnTo>
                  <a:pt x="322" y="2094"/>
                </a:lnTo>
                <a:lnTo>
                  <a:pt x="317" y="2130"/>
                </a:lnTo>
                <a:lnTo>
                  <a:pt x="317" y="2161"/>
                </a:lnTo>
                <a:lnTo>
                  <a:pt x="307" y="2156"/>
                </a:lnTo>
                <a:lnTo>
                  <a:pt x="307" y="2234"/>
                </a:lnTo>
                <a:lnTo>
                  <a:pt x="307" y="2307"/>
                </a:lnTo>
                <a:lnTo>
                  <a:pt x="302" y="2322"/>
                </a:lnTo>
                <a:lnTo>
                  <a:pt x="302" y="2328"/>
                </a:lnTo>
                <a:lnTo>
                  <a:pt x="302" y="2333"/>
                </a:lnTo>
                <a:lnTo>
                  <a:pt x="296" y="2338"/>
                </a:lnTo>
                <a:lnTo>
                  <a:pt x="296" y="2343"/>
                </a:lnTo>
                <a:lnTo>
                  <a:pt x="302" y="2338"/>
                </a:lnTo>
                <a:lnTo>
                  <a:pt x="296" y="2354"/>
                </a:lnTo>
                <a:lnTo>
                  <a:pt x="296" y="2359"/>
                </a:lnTo>
                <a:lnTo>
                  <a:pt x="302" y="2364"/>
                </a:lnTo>
                <a:lnTo>
                  <a:pt x="302" y="2369"/>
                </a:lnTo>
                <a:lnTo>
                  <a:pt x="307" y="2354"/>
                </a:lnTo>
                <a:lnTo>
                  <a:pt x="307" y="2343"/>
                </a:lnTo>
                <a:lnTo>
                  <a:pt x="317" y="2343"/>
                </a:lnTo>
                <a:lnTo>
                  <a:pt x="307" y="2395"/>
                </a:lnTo>
                <a:lnTo>
                  <a:pt x="302" y="2416"/>
                </a:lnTo>
                <a:lnTo>
                  <a:pt x="296" y="2426"/>
                </a:lnTo>
                <a:lnTo>
                  <a:pt x="296" y="2437"/>
                </a:lnTo>
                <a:lnTo>
                  <a:pt x="291" y="2437"/>
                </a:lnTo>
                <a:lnTo>
                  <a:pt x="239" y="2447"/>
                </a:lnTo>
                <a:lnTo>
                  <a:pt x="208" y="2457"/>
                </a:lnTo>
                <a:lnTo>
                  <a:pt x="187" y="2468"/>
                </a:lnTo>
                <a:lnTo>
                  <a:pt x="187" y="2483"/>
                </a:lnTo>
                <a:lnTo>
                  <a:pt x="192" y="2494"/>
                </a:lnTo>
                <a:lnTo>
                  <a:pt x="203" y="2499"/>
                </a:lnTo>
                <a:lnTo>
                  <a:pt x="218" y="2509"/>
                </a:lnTo>
                <a:lnTo>
                  <a:pt x="255" y="2525"/>
                </a:lnTo>
                <a:lnTo>
                  <a:pt x="291" y="2530"/>
                </a:lnTo>
                <a:lnTo>
                  <a:pt x="286" y="2598"/>
                </a:lnTo>
                <a:lnTo>
                  <a:pt x="291" y="2598"/>
                </a:lnTo>
                <a:lnTo>
                  <a:pt x="286" y="2613"/>
                </a:lnTo>
                <a:lnTo>
                  <a:pt x="286" y="2634"/>
                </a:lnTo>
                <a:lnTo>
                  <a:pt x="291" y="2650"/>
                </a:lnTo>
                <a:lnTo>
                  <a:pt x="286" y="2660"/>
                </a:lnTo>
                <a:lnTo>
                  <a:pt x="296" y="2676"/>
                </a:lnTo>
                <a:lnTo>
                  <a:pt x="286" y="2717"/>
                </a:lnTo>
                <a:lnTo>
                  <a:pt x="291" y="2707"/>
                </a:lnTo>
                <a:lnTo>
                  <a:pt x="286" y="2722"/>
                </a:lnTo>
                <a:lnTo>
                  <a:pt x="286" y="2780"/>
                </a:lnTo>
                <a:lnTo>
                  <a:pt x="276" y="2842"/>
                </a:lnTo>
                <a:lnTo>
                  <a:pt x="281" y="2831"/>
                </a:lnTo>
                <a:lnTo>
                  <a:pt x="286" y="2837"/>
                </a:lnTo>
                <a:lnTo>
                  <a:pt x="276" y="2878"/>
                </a:lnTo>
                <a:lnTo>
                  <a:pt x="276" y="2930"/>
                </a:lnTo>
                <a:lnTo>
                  <a:pt x="281" y="2930"/>
                </a:lnTo>
                <a:lnTo>
                  <a:pt x="276" y="2946"/>
                </a:lnTo>
                <a:lnTo>
                  <a:pt x="281" y="2946"/>
                </a:lnTo>
                <a:lnTo>
                  <a:pt x="276" y="2998"/>
                </a:lnTo>
                <a:lnTo>
                  <a:pt x="270" y="3039"/>
                </a:lnTo>
                <a:lnTo>
                  <a:pt x="276" y="3029"/>
                </a:lnTo>
                <a:lnTo>
                  <a:pt x="281" y="3024"/>
                </a:lnTo>
                <a:lnTo>
                  <a:pt x="276" y="3102"/>
                </a:lnTo>
                <a:lnTo>
                  <a:pt x="276" y="3107"/>
                </a:lnTo>
                <a:lnTo>
                  <a:pt x="327" y="3107"/>
                </a:lnTo>
                <a:lnTo>
                  <a:pt x="333" y="3086"/>
                </a:lnTo>
                <a:lnTo>
                  <a:pt x="327" y="3086"/>
                </a:lnTo>
                <a:lnTo>
                  <a:pt x="327" y="3076"/>
                </a:lnTo>
                <a:lnTo>
                  <a:pt x="327" y="3081"/>
                </a:lnTo>
                <a:lnTo>
                  <a:pt x="322" y="3076"/>
                </a:lnTo>
                <a:lnTo>
                  <a:pt x="317" y="3076"/>
                </a:lnTo>
                <a:lnTo>
                  <a:pt x="317" y="3060"/>
                </a:lnTo>
                <a:lnTo>
                  <a:pt x="322" y="3050"/>
                </a:lnTo>
                <a:lnTo>
                  <a:pt x="322" y="3044"/>
                </a:lnTo>
                <a:lnTo>
                  <a:pt x="322" y="3034"/>
                </a:lnTo>
                <a:lnTo>
                  <a:pt x="322" y="3013"/>
                </a:lnTo>
                <a:lnTo>
                  <a:pt x="322" y="2998"/>
                </a:lnTo>
                <a:lnTo>
                  <a:pt x="327" y="2982"/>
                </a:lnTo>
                <a:lnTo>
                  <a:pt x="327" y="2961"/>
                </a:lnTo>
                <a:lnTo>
                  <a:pt x="327" y="2972"/>
                </a:lnTo>
                <a:lnTo>
                  <a:pt x="322" y="2977"/>
                </a:lnTo>
                <a:lnTo>
                  <a:pt x="322" y="2961"/>
                </a:lnTo>
                <a:lnTo>
                  <a:pt x="327" y="2941"/>
                </a:lnTo>
                <a:lnTo>
                  <a:pt x="468" y="2946"/>
                </a:lnTo>
                <a:lnTo>
                  <a:pt x="582" y="2941"/>
                </a:lnTo>
                <a:lnTo>
                  <a:pt x="722" y="2941"/>
                </a:lnTo>
                <a:lnTo>
                  <a:pt x="915" y="2941"/>
                </a:lnTo>
                <a:lnTo>
                  <a:pt x="977" y="2935"/>
                </a:lnTo>
                <a:lnTo>
                  <a:pt x="1034" y="2930"/>
                </a:lnTo>
                <a:lnTo>
                  <a:pt x="1122" y="2930"/>
                </a:lnTo>
                <a:lnTo>
                  <a:pt x="1226" y="2935"/>
                </a:lnTo>
                <a:lnTo>
                  <a:pt x="1413" y="2935"/>
                </a:lnTo>
                <a:lnTo>
                  <a:pt x="1574" y="2941"/>
                </a:lnTo>
                <a:lnTo>
                  <a:pt x="1735" y="2941"/>
                </a:lnTo>
                <a:lnTo>
                  <a:pt x="2452" y="2935"/>
                </a:lnTo>
                <a:lnTo>
                  <a:pt x="1980" y="2935"/>
                </a:lnTo>
                <a:lnTo>
                  <a:pt x="1829" y="2935"/>
                </a:lnTo>
                <a:lnTo>
                  <a:pt x="1522" y="2935"/>
                </a:lnTo>
                <a:lnTo>
                  <a:pt x="1439" y="2935"/>
                </a:lnTo>
                <a:lnTo>
                  <a:pt x="1091" y="2930"/>
                </a:lnTo>
                <a:lnTo>
                  <a:pt x="1050" y="2930"/>
                </a:lnTo>
                <a:lnTo>
                  <a:pt x="935" y="2930"/>
                </a:lnTo>
                <a:lnTo>
                  <a:pt x="868" y="2935"/>
                </a:lnTo>
                <a:lnTo>
                  <a:pt x="592" y="2935"/>
                </a:lnTo>
                <a:lnTo>
                  <a:pt x="437" y="2935"/>
                </a:lnTo>
                <a:lnTo>
                  <a:pt x="379" y="2930"/>
                </a:lnTo>
                <a:lnTo>
                  <a:pt x="327" y="2935"/>
                </a:lnTo>
                <a:lnTo>
                  <a:pt x="333" y="2909"/>
                </a:lnTo>
                <a:lnTo>
                  <a:pt x="327" y="2925"/>
                </a:lnTo>
                <a:lnTo>
                  <a:pt x="322" y="2930"/>
                </a:lnTo>
                <a:lnTo>
                  <a:pt x="322" y="2915"/>
                </a:lnTo>
                <a:lnTo>
                  <a:pt x="322" y="2899"/>
                </a:lnTo>
                <a:lnTo>
                  <a:pt x="327" y="2904"/>
                </a:lnTo>
                <a:lnTo>
                  <a:pt x="333" y="2899"/>
                </a:lnTo>
                <a:lnTo>
                  <a:pt x="327" y="2889"/>
                </a:lnTo>
                <a:lnTo>
                  <a:pt x="322" y="2889"/>
                </a:lnTo>
                <a:lnTo>
                  <a:pt x="338" y="2831"/>
                </a:lnTo>
                <a:lnTo>
                  <a:pt x="333" y="2831"/>
                </a:lnTo>
                <a:lnTo>
                  <a:pt x="333" y="2837"/>
                </a:lnTo>
                <a:lnTo>
                  <a:pt x="327" y="2842"/>
                </a:lnTo>
                <a:lnTo>
                  <a:pt x="327" y="2857"/>
                </a:lnTo>
                <a:lnTo>
                  <a:pt x="322" y="2857"/>
                </a:lnTo>
                <a:lnTo>
                  <a:pt x="322" y="2842"/>
                </a:lnTo>
                <a:lnTo>
                  <a:pt x="327" y="2811"/>
                </a:lnTo>
                <a:lnTo>
                  <a:pt x="317" y="2842"/>
                </a:lnTo>
                <a:lnTo>
                  <a:pt x="317" y="2795"/>
                </a:lnTo>
                <a:lnTo>
                  <a:pt x="317" y="2754"/>
                </a:lnTo>
                <a:lnTo>
                  <a:pt x="322" y="2670"/>
                </a:lnTo>
                <a:lnTo>
                  <a:pt x="327" y="2691"/>
                </a:lnTo>
                <a:lnTo>
                  <a:pt x="327" y="2696"/>
                </a:lnTo>
                <a:lnTo>
                  <a:pt x="333" y="2696"/>
                </a:lnTo>
                <a:lnTo>
                  <a:pt x="338" y="2639"/>
                </a:lnTo>
                <a:lnTo>
                  <a:pt x="338" y="2644"/>
                </a:lnTo>
                <a:lnTo>
                  <a:pt x="338" y="2618"/>
                </a:lnTo>
                <a:lnTo>
                  <a:pt x="338" y="2608"/>
                </a:lnTo>
                <a:lnTo>
                  <a:pt x="333" y="2598"/>
                </a:lnTo>
                <a:lnTo>
                  <a:pt x="333" y="2608"/>
                </a:lnTo>
                <a:lnTo>
                  <a:pt x="333" y="2618"/>
                </a:lnTo>
                <a:lnTo>
                  <a:pt x="327" y="2618"/>
                </a:lnTo>
                <a:lnTo>
                  <a:pt x="333" y="2582"/>
                </a:lnTo>
                <a:lnTo>
                  <a:pt x="327" y="2608"/>
                </a:lnTo>
                <a:lnTo>
                  <a:pt x="327" y="2634"/>
                </a:lnTo>
                <a:lnTo>
                  <a:pt x="327" y="2629"/>
                </a:lnTo>
                <a:lnTo>
                  <a:pt x="333" y="2618"/>
                </a:lnTo>
                <a:lnTo>
                  <a:pt x="327" y="2655"/>
                </a:lnTo>
                <a:lnTo>
                  <a:pt x="317" y="2676"/>
                </a:lnTo>
                <a:lnTo>
                  <a:pt x="317" y="2681"/>
                </a:lnTo>
                <a:lnTo>
                  <a:pt x="317" y="2676"/>
                </a:lnTo>
                <a:lnTo>
                  <a:pt x="307" y="2655"/>
                </a:lnTo>
                <a:lnTo>
                  <a:pt x="322" y="2613"/>
                </a:lnTo>
                <a:lnTo>
                  <a:pt x="327" y="2567"/>
                </a:lnTo>
                <a:lnTo>
                  <a:pt x="317" y="2546"/>
                </a:lnTo>
                <a:lnTo>
                  <a:pt x="327" y="2535"/>
                </a:lnTo>
                <a:lnTo>
                  <a:pt x="447" y="2541"/>
                </a:lnTo>
                <a:lnTo>
                  <a:pt x="525" y="2546"/>
                </a:lnTo>
                <a:lnTo>
                  <a:pt x="618" y="2551"/>
                </a:lnTo>
                <a:lnTo>
                  <a:pt x="592" y="2546"/>
                </a:lnTo>
                <a:lnTo>
                  <a:pt x="598" y="2546"/>
                </a:lnTo>
                <a:lnTo>
                  <a:pt x="665" y="2541"/>
                </a:lnTo>
                <a:lnTo>
                  <a:pt x="769" y="2541"/>
                </a:lnTo>
                <a:lnTo>
                  <a:pt x="831" y="2546"/>
                </a:lnTo>
                <a:lnTo>
                  <a:pt x="883" y="2556"/>
                </a:lnTo>
                <a:lnTo>
                  <a:pt x="1003" y="2572"/>
                </a:lnTo>
                <a:lnTo>
                  <a:pt x="1003" y="2577"/>
                </a:lnTo>
                <a:lnTo>
                  <a:pt x="1013" y="2582"/>
                </a:lnTo>
                <a:lnTo>
                  <a:pt x="1070" y="2593"/>
                </a:lnTo>
                <a:lnTo>
                  <a:pt x="1143" y="2593"/>
                </a:lnTo>
                <a:lnTo>
                  <a:pt x="1252" y="2593"/>
                </a:lnTo>
                <a:lnTo>
                  <a:pt x="1257" y="2598"/>
                </a:lnTo>
                <a:lnTo>
                  <a:pt x="1257" y="2603"/>
                </a:lnTo>
                <a:lnTo>
                  <a:pt x="1268" y="2603"/>
                </a:lnTo>
                <a:lnTo>
                  <a:pt x="1309" y="2608"/>
                </a:lnTo>
                <a:lnTo>
                  <a:pt x="1372" y="2608"/>
                </a:lnTo>
                <a:lnTo>
                  <a:pt x="1408" y="2603"/>
                </a:lnTo>
                <a:lnTo>
                  <a:pt x="1455" y="2598"/>
                </a:lnTo>
                <a:lnTo>
                  <a:pt x="1522" y="2593"/>
                </a:lnTo>
                <a:lnTo>
                  <a:pt x="1642" y="2587"/>
                </a:lnTo>
                <a:lnTo>
                  <a:pt x="1761" y="2582"/>
                </a:lnTo>
                <a:lnTo>
                  <a:pt x="1709" y="2582"/>
                </a:lnTo>
                <a:lnTo>
                  <a:pt x="1460" y="2587"/>
                </a:lnTo>
                <a:lnTo>
                  <a:pt x="1283" y="2582"/>
                </a:lnTo>
                <a:lnTo>
                  <a:pt x="1237" y="2577"/>
                </a:lnTo>
                <a:lnTo>
                  <a:pt x="1439" y="2577"/>
                </a:lnTo>
                <a:lnTo>
                  <a:pt x="1647" y="2577"/>
                </a:lnTo>
                <a:lnTo>
                  <a:pt x="1834" y="2577"/>
                </a:lnTo>
                <a:lnTo>
                  <a:pt x="1761" y="2582"/>
                </a:lnTo>
                <a:lnTo>
                  <a:pt x="1912" y="2582"/>
                </a:lnTo>
                <a:lnTo>
                  <a:pt x="2203" y="2582"/>
                </a:lnTo>
                <a:lnTo>
                  <a:pt x="2208" y="2587"/>
                </a:lnTo>
                <a:lnTo>
                  <a:pt x="2203" y="2582"/>
                </a:lnTo>
                <a:lnTo>
                  <a:pt x="2904" y="2577"/>
                </a:lnTo>
                <a:lnTo>
                  <a:pt x="2889" y="2582"/>
                </a:lnTo>
                <a:lnTo>
                  <a:pt x="2889" y="2587"/>
                </a:lnTo>
                <a:lnTo>
                  <a:pt x="2894" y="2587"/>
                </a:lnTo>
                <a:lnTo>
                  <a:pt x="2894" y="2593"/>
                </a:lnTo>
                <a:lnTo>
                  <a:pt x="2889" y="2593"/>
                </a:lnTo>
                <a:lnTo>
                  <a:pt x="2878" y="2587"/>
                </a:lnTo>
                <a:lnTo>
                  <a:pt x="2873" y="2582"/>
                </a:lnTo>
                <a:lnTo>
                  <a:pt x="2863" y="2582"/>
                </a:lnTo>
                <a:lnTo>
                  <a:pt x="2863" y="2587"/>
                </a:lnTo>
                <a:lnTo>
                  <a:pt x="2868" y="2587"/>
                </a:lnTo>
                <a:lnTo>
                  <a:pt x="2873" y="2598"/>
                </a:lnTo>
                <a:lnTo>
                  <a:pt x="2873" y="2613"/>
                </a:lnTo>
                <a:lnTo>
                  <a:pt x="2878" y="2618"/>
                </a:lnTo>
                <a:lnTo>
                  <a:pt x="2884" y="2618"/>
                </a:lnTo>
                <a:lnTo>
                  <a:pt x="2878" y="2629"/>
                </a:lnTo>
                <a:lnTo>
                  <a:pt x="2868" y="2634"/>
                </a:lnTo>
                <a:lnTo>
                  <a:pt x="2863" y="2644"/>
                </a:lnTo>
                <a:lnTo>
                  <a:pt x="2863" y="2660"/>
                </a:lnTo>
                <a:lnTo>
                  <a:pt x="2837" y="2670"/>
                </a:lnTo>
                <a:lnTo>
                  <a:pt x="2816" y="2676"/>
                </a:lnTo>
                <a:lnTo>
                  <a:pt x="2806" y="2686"/>
                </a:lnTo>
                <a:lnTo>
                  <a:pt x="2806" y="2707"/>
                </a:lnTo>
                <a:lnTo>
                  <a:pt x="2800" y="2722"/>
                </a:lnTo>
                <a:lnTo>
                  <a:pt x="2795" y="2738"/>
                </a:lnTo>
                <a:lnTo>
                  <a:pt x="2780" y="2754"/>
                </a:lnTo>
                <a:lnTo>
                  <a:pt x="2754" y="2774"/>
                </a:lnTo>
                <a:lnTo>
                  <a:pt x="2743" y="2785"/>
                </a:lnTo>
                <a:lnTo>
                  <a:pt x="2743" y="2790"/>
                </a:lnTo>
                <a:lnTo>
                  <a:pt x="2759" y="2790"/>
                </a:lnTo>
                <a:lnTo>
                  <a:pt x="2780" y="2795"/>
                </a:lnTo>
                <a:lnTo>
                  <a:pt x="2785" y="2805"/>
                </a:lnTo>
                <a:lnTo>
                  <a:pt x="2785" y="2811"/>
                </a:lnTo>
                <a:lnTo>
                  <a:pt x="2769" y="2821"/>
                </a:lnTo>
                <a:lnTo>
                  <a:pt x="2754" y="2826"/>
                </a:lnTo>
                <a:lnTo>
                  <a:pt x="2733" y="2826"/>
                </a:lnTo>
                <a:lnTo>
                  <a:pt x="2712" y="2816"/>
                </a:lnTo>
                <a:lnTo>
                  <a:pt x="2686" y="2811"/>
                </a:lnTo>
                <a:lnTo>
                  <a:pt x="2665" y="2811"/>
                </a:lnTo>
                <a:lnTo>
                  <a:pt x="2645" y="2826"/>
                </a:lnTo>
                <a:lnTo>
                  <a:pt x="2634" y="2842"/>
                </a:lnTo>
                <a:lnTo>
                  <a:pt x="2634" y="2857"/>
                </a:lnTo>
                <a:lnTo>
                  <a:pt x="2639" y="2863"/>
                </a:lnTo>
                <a:lnTo>
                  <a:pt x="2655" y="2857"/>
                </a:lnTo>
                <a:lnTo>
                  <a:pt x="2665" y="2852"/>
                </a:lnTo>
                <a:lnTo>
                  <a:pt x="2681" y="2852"/>
                </a:lnTo>
                <a:lnTo>
                  <a:pt x="2691" y="2863"/>
                </a:lnTo>
                <a:lnTo>
                  <a:pt x="1637" y="2868"/>
                </a:lnTo>
                <a:lnTo>
                  <a:pt x="1398" y="2863"/>
                </a:lnTo>
                <a:lnTo>
                  <a:pt x="1164" y="2863"/>
                </a:lnTo>
                <a:lnTo>
                  <a:pt x="1029" y="2852"/>
                </a:lnTo>
                <a:lnTo>
                  <a:pt x="946" y="2847"/>
                </a:lnTo>
                <a:lnTo>
                  <a:pt x="702" y="2847"/>
                </a:lnTo>
                <a:lnTo>
                  <a:pt x="660" y="2847"/>
                </a:lnTo>
                <a:lnTo>
                  <a:pt x="639" y="2847"/>
                </a:lnTo>
                <a:lnTo>
                  <a:pt x="613" y="2863"/>
                </a:lnTo>
                <a:lnTo>
                  <a:pt x="608" y="2868"/>
                </a:lnTo>
                <a:lnTo>
                  <a:pt x="608" y="2873"/>
                </a:lnTo>
                <a:lnTo>
                  <a:pt x="639" y="2883"/>
                </a:lnTo>
                <a:lnTo>
                  <a:pt x="754" y="2894"/>
                </a:lnTo>
                <a:lnTo>
                  <a:pt x="811" y="2899"/>
                </a:lnTo>
                <a:lnTo>
                  <a:pt x="857" y="2899"/>
                </a:lnTo>
                <a:lnTo>
                  <a:pt x="904" y="2894"/>
                </a:lnTo>
                <a:lnTo>
                  <a:pt x="972" y="2899"/>
                </a:lnTo>
                <a:lnTo>
                  <a:pt x="1070" y="2904"/>
                </a:lnTo>
                <a:lnTo>
                  <a:pt x="1185" y="2909"/>
                </a:lnTo>
                <a:lnTo>
                  <a:pt x="1335" y="2909"/>
                </a:lnTo>
                <a:lnTo>
                  <a:pt x="1554" y="2904"/>
                </a:lnTo>
                <a:lnTo>
                  <a:pt x="1855" y="2894"/>
                </a:lnTo>
                <a:lnTo>
                  <a:pt x="2182" y="2889"/>
                </a:lnTo>
                <a:lnTo>
                  <a:pt x="2645" y="2889"/>
                </a:lnTo>
                <a:lnTo>
                  <a:pt x="2702" y="2889"/>
                </a:lnTo>
                <a:lnTo>
                  <a:pt x="2697" y="2909"/>
                </a:lnTo>
                <a:lnTo>
                  <a:pt x="2691" y="2925"/>
                </a:lnTo>
                <a:lnTo>
                  <a:pt x="2691" y="2946"/>
                </a:lnTo>
                <a:lnTo>
                  <a:pt x="2723" y="2909"/>
                </a:lnTo>
                <a:lnTo>
                  <a:pt x="2728" y="2909"/>
                </a:lnTo>
                <a:lnTo>
                  <a:pt x="2738" y="2930"/>
                </a:lnTo>
                <a:lnTo>
                  <a:pt x="2749" y="2941"/>
                </a:lnTo>
                <a:lnTo>
                  <a:pt x="2754" y="2946"/>
                </a:lnTo>
                <a:lnTo>
                  <a:pt x="2738" y="2977"/>
                </a:lnTo>
                <a:lnTo>
                  <a:pt x="2743" y="2982"/>
                </a:lnTo>
                <a:lnTo>
                  <a:pt x="2759" y="2972"/>
                </a:lnTo>
                <a:lnTo>
                  <a:pt x="2769" y="2951"/>
                </a:lnTo>
                <a:lnTo>
                  <a:pt x="2774" y="2951"/>
                </a:lnTo>
                <a:lnTo>
                  <a:pt x="2785" y="2961"/>
                </a:lnTo>
                <a:lnTo>
                  <a:pt x="2785" y="2972"/>
                </a:lnTo>
                <a:lnTo>
                  <a:pt x="2780" y="2972"/>
                </a:lnTo>
                <a:lnTo>
                  <a:pt x="2759" y="2977"/>
                </a:lnTo>
                <a:lnTo>
                  <a:pt x="2754" y="2982"/>
                </a:lnTo>
                <a:lnTo>
                  <a:pt x="2764" y="2987"/>
                </a:lnTo>
                <a:lnTo>
                  <a:pt x="2785" y="3013"/>
                </a:lnTo>
                <a:lnTo>
                  <a:pt x="2774" y="3029"/>
                </a:lnTo>
                <a:lnTo>
                  <a:pt x="2754" y="3013"/>
                </a:lnTo>
                <a:lnTo>
                  <a:pt x="2743" y="3003"/>
                </a:lnTo>
                <a:lnTo>
                  <a:pt x="2738" y="2987"/>
                </a:lnTo>
                <a:lnTo>
                  <a:pt x="2733" y="2967"/>
                </a:lnTo>
                <a:lnTo>
                  <a:pt x="2728" y="2956"/>
                </a:lnTo>
                <a:lnTo>
                  <a:pt x="2723" y="2972"/>
                </a:lnTo>
                <a:lnTo>
                  <a:pt x="2712" y="2993"/>
                </a:lnTo>
                <a:lnTo>
                  <a:pt x="2707" y="2998"/>
                </a:lnTo>
                <a:lnTo>
                  <a:pt x="2702" y="3003"/>
                </a:lnTo>
                <a:lnTo>
                  <a:pt x="2712" y="3013"/>
                </a:lnTo>
                <a:lnTo>
                  <a:pt x="2728" y="3018"/>
                </a:lnTo>
                <a:lnTo>
                  <a:pt x="2733" y="3018"/>
                </a:lnTo>
                <a:lnTo>
                  <a:pt x="2738" y="3018"/>
                </a:lnTo>
                <a:lnTo>
                  <a:pt x="2733" y="3029"/>
                </a:lnTo>
                <a:lnTo>
                  <a:pt x="2723" y="3055"/>
                </a:lnTo>
                <a:lnTo>
                  <a:pt x="2723" y="3060"/>
                </a:lnTo>
                <a:lnTo>
                  <a:pt x="2738" y="3060"/>
                </a:lnTo>
                <a:lnTo>
                  <a:pt x="2759" y="3060"/>
                </a:lnTo>
                <a:lnTo>
                  <a:pt x="2759" y="3107"/>
                </a:lnTo>
                <a:lnTo>
                  <a:pt x="2795" y="3107"/>
                </a:lnTo>
                <a:lnTo>
                  <a:pt x="2800" y="3086"/>
                </a:lnTo>
                <a:lnTo>
                  <a:pt x="2806" y="3065"/>
                </a:lnTo>
                <a:lnTo>
                  <a:pt x="2816" y="3055"/>
                </a:lnTo>
                <a:lnTo>
                  <a:pt x="2821" y="3055"/>
                </a:lnTo>
                <a:lnTo>
                  <a:pt x="2832" y="3055"/>
                </a:lnTo>
                <a:lnTo>
                  <a:pt x="2847" y="3081"/>
                </a:lnTo>
                <a:lnTo>
                  <a:pt x="2868" y="3107"/>
                </a:lnTo>
                <a:lnTo>
                  <a:pt x="3034" y="3107"/>
                </a:lnTo>
                <a:lnTo>
                  <a:pt x="3050" y="3091"/>
                </a:lnTo>
                <a:lnTo>
                  <a:pt x="3050" y="3107"/>
                </a:lnTo>
                <a:lnTo>
                  <a:pt x="3206" y="3107"/>
                </a:lnTo>
                <a:lnTo>
                  <a:pt x="3216" y="3091"/>
                </a:lnTo>
                <a:lnTo>
                  <a:pt x="3226" y="3091"/>
                </a:lnTo>
                <a:lnTo>
                  <a:pt x="3237" y="3096"/>
                </a:lnTo>
                <a:lnTo>
                  <a:pt x="3242" y="3107"/>
                </a:lnTo>
                <a:lnTo>
                  <a:pt x="4281" y="3107"/>
                </a:lnTo>
                <a:lnTo>
                  <a:pt x="4276" y="3081"/>
                </a:lnTo>
                <a:lnTo>
                  <a:pt x="4260" y="3055"/>
                </a:lnTo>
                <a:lnTo>
                  <a:pt x="4245" y="3034"/>
                </a:lnTo>
                <a:lnTo>
                  <a:pt x="4224" y="3018"/>
                </a:lnTo>
                <a:lnTo>
                  <a:pt x="4208" y="3003"/>
                </a:lnTo>
                <a:lnTo>
                  <a:pt x="4208" y="2993"/>
                </a:lnTo>
                <a:lnTo>
                  <a:pt x="4208" y="2982"/>
                </a:lnTo>
                <a:lnTo>
                  <a:pt x="4219" y="2967"/>
                </a:lnTo>
                <a:lnTo>
                  <a:pt x="4234" y="2967"/>
                </a:lnTo>
                <a:lnTo>
                  <a:pt x="4260" y="2977"/>
                </a:lnTo>
                <a:lnTo>
                  <a:pt x="4292" y="2998"/>
                </a:lnTo>
                <a:lnTo>
                  <a:pt x="4312" y="3018"/>
                </a:lnTo>
                <a:lnTo>
                  <a:pt x="4317" y="3034"/>
                </a:lnTo>
                <a:lnTo>
                  <a:pt x="4317" y="3055"/>
                </a:lnTo>
                <a:lnTo>
                  <a:pt x="4323" y="3070"/>
                </a:lnTo>
                <a:lnTo>
                  <a:pt x="4338" y="3091"/>
                </a:lnTo>
                <a:lnTo>
                  <a:pt x="4354" y="3107"/>
                </a:lnTo>
                <a:lnTo>
                  <a:pt x="4380" y="3107"/>
                </a:lnTo>
                <a:lnTo>
                  <a:pt x="4385" y="3096"/>
                </a:lnTo>
                <a:lnTo>
                  <a:pt x="4390" y="3081"/>
                </a:lnTo>
                <a:lnTo>
                  <a:pt x="4385" y="3065"/>
                </a:lnTo>
                <a:lnTo>
                  <a:pt x="4385" y="3055"/>
                </a:lnTo>
                <a:lnTo>
                  <a:pt x="4359" y="3029"/>
                </a:lnTo>
                <a:lnTo>
                  <a:pt x="4343" y="2987"/>
                </a:lnTo>
                <a:lnTo>
                  <a:pt x="4354" y="2972"/>
                </a:lnTo>
                <a:lnTo>
                  <a:pt x="4354" y="2967"/>
                </a:lnTo>
                <a:lnTo>
                  <a:pt x="4349" y="2961"/>
                </a:lnTo>
                <a:lnTo>
                  <a:pt x="4343" y="2967"/>
                </a:lnTo>
                <a:lnTo>
                  <a:pt x="4343" y="2961"/>
                </a:lnTo>
                <a:lnTo>
                  <a:pt x="4338" y="2951"/>
                </a:lnTo>
                <a:lnTo>
                  <a:pt x="4343" y="2941"/>
                </a:lnTo>
                <a:lnTo>
                  <a:pt x="4343" y="2935"/>
                </a:lnTo>
                <a:lnTo>
                  <a:pt x="4359" y="2930"/>
                </a:lnTo>
                <a:lnTo>
                  <a:pt x="4349" y="2920"/>
                </a:lnTo>
                <a:lnTo>
                  <a:pt x="4338" y="2904"/>
                </a:lnTo>
                <a:lnTo>
                  <a:pt x="4333" y="2889"/>
                </a:lnTo>
                <a:lnTo>
                  <a:pt x="4328" y="2878"/>
                </a:lnTo>
                <a:lnTo>
                  <a:pt x="4343" y="2863"/>
                </a:lnTo>
                <a:lnTo>
                  <a:pt x="4328" y="2868"/>
                </a:lnTo>
                <a:lnTo>
                  <a:pt x="4328" y="2863"/>
                </a:lnTo>
                <a:lnTo>
                  <a:pt x="4333" y="2857"/>
                </a:lnTo>
                <a:lnTo>
                  <a:pt x="4343" y="2857"/>
                </a:lnTo>
                <a:lnTo>
                  <a:pt x="4343" y="2852"/>
                </a:lnTo>
                <a:lnTo>
                  <a:pt x="4338" y="2857"/>
                </a:lnTo>
                <a:lnTo>
                  <a:pt x="4343" y="2847"/>
                </a:lnTo>
                <a:lnTo>
                  <a:pt x="4338" y="2847"/>
                </a:lnTo>
                <a:lnTo>
                  <a:pt x="4328" y="2847"/>
                </a:lnTo>
                <a:lnTo>
                  <a:pt x="4317" y="2852"/>
                </a:lnTo>
                <a:lnTo>
                  <a:pt x="4317" y="2857"/>
                </a:lnTo>
                <a:lnTo>
                  <a:pt x="4312" y="2863"/>
                </a:lnTo>
                <a:lnTo>
                  <a:pt x="4302" y="2863"/>
                </a:lnTo>
                <a:lnTo>
                  <a:pt x="4307" y="2852"/>
                </a:lnTo>
                <a:lnTo>
                  <a:pt x="4312" y="2842"/>
                </a:lnTo>
                <a:lnTo>
                  <a:pt x="4317" y="2826"/>
                </a:lnTo>
                <a:lnTo>
                  <a:pt x="4333" y="2816"/>
                </a:lnTo>
                <a:lnTo>
                  <a:pt x="4323" y="2795"/>
                </a:lnTo>
                <a:lnTo>
                  <a:pt x="4317" y="2780"/>
                </a:lnTo>
                <a:lnTo>
                  <a:pt x="4317" y="2738"/>
                </a:lnTo>
                <a:lnTo>
                  <a:pt x="4312" y="2743"/>
                </a:lnTo>
                <a:lnTo>
                  <a:pt x="4317" y="2738"/>
                </a:lnTo>
                <a:lnTo>
                  <a:pt x="4312" y="2733"/>
                </a:lnTo>
                <a:lnTo>
                  <a:pt x="4354" y="2717"/>
                </a:lnTo>
                <a:lnTo>
                  <a:pt x="4364" y="2712"/>
                </a:lnTo>
                <a:lnTo>
                  <a:pt x="4354" y="2707"/>
                </a:lnTo>
                <a:lnTo>
                  <a:pt x="4317" y="2696"/>
                </a:lnTo>
                <a:lnTo>
                  <a:pt x="4328" y="2691"/>
                </a:lnTo>
                <a:lnTo>
                  <a:pt x="4323" y="2691"/>
                </a:lnTo>
                <a:lnTo>
                  <a:pt x="4317" y="2686"/>
                </a:lnTo>
                <a:lnTo>
                  <a:pt x="4312" y="2670"/>
                </a:lnTo>
                <a:lnTo>
                  <a:pt x="4307" y="2660"/>
                </a:lnTo>
                <a:lnTo>
                  <a:pt x="4307" y="2665"/>
                </a:lnTo>
                <a:lnTo>
                  <a:pt x="4302" y="2681"/>
                </a:lnTo>
                <a:lnTo>
                  <a:pt x="4292" y="2691"/>
                </a:lnTo>
                <a:lnTo>
                  <a:pt x="4286" y="2660"/>
                </a:lnTo>
                <a:lnTo>
                  <a:pt x="4323" y="2587"/>
                </a:lnTo>
                <a:lnTo>
                  <a:pt x="4333" y="2546"/>
                </a:lnTo>
                <a:lnTo>
                  <a:pt x="4395" y="2546"/>
                </a:lnTo>
                <a:lnTo>
                  <a:pt x="4395" y="2541"/>
                </a:lnTo>
                <a:lnTo>
                  <a:pt x="4349" y="2541"/>
                </a:lnTo>
                <a:lnTo>
                  <a:pt x="4338" y="2541"/>
                </a:lnTo>
                <a:lnTo>
                  <a:pt x="4343" y="2504"/>
                </a:lnTo>
                <a:lnTo>
                  <a:pt x="4343" y="2478"/>
                </a:lnTo>
                <a:lnTo>
                  <a:pt x="4343" y="2447"/>
                </a:lnTo>
                <a:lnTo>
                  <a:pt x="4354" y="2421"/>
                </a:lnTo>
                <a:lnTo>
                  <a:pt x="4359" y="2405"/>
                </a:lnTo>
                <a:lnTo>
                  <a:pt x="4354" y="2395"/>
                </a:lnTo>
                <a:lnTo>
                  <a:pt x="4349" y="2380"/>
                </a:lnTo>
                <a:lnTo>
                  <a:pt x="4338" y="2380"/>
                </a:lnTo>
                <a:lnTo>
                  <a:pt x="4333" y="2400"/>
                </a:lnTo>
                <a:lnTo>
                  <a:pt x="4328" y="2426"/>
                </a:lnTo>
                <a:lnTo>
                  <a:pt x="4328" y="2457"/>
                </a:lnTo>
                <a:lnTo>
                  <a:pt x="4328" y="2520"/>
                </a:lnTo>
                <a:lnTo>
                  <a:pt x="4260" y="2509"/>
                </a:lnTo>
                <a:lnTo>
                  <a:pt x="4240" y="2509"/>
                </a:lnTo>
                <a:lnTo>
                  <a:pt x="4245" y="2504"/>
                </a:lnTo>
                <a:lnTo>
                  <a:pt x="4240" y="2504"/>
                </a:lnTo>
                <a:lnTo>
                  <a:pt x="4234" y="2509"/>
                </a:lnTo>
                <a:lnTo>
                  <a:pt x="4229" y="2509"/>
                </a:lnTo>
                <a:lnTo>
                  <a:pt x="4229" y="2504"/>
                </a:lnTo>
                <a:lnTo>
                  <a:pt x="4234" y="2494"/>
                </a:lnTo>
                <a:lnTo>
                  <a:pt x="4240" y="2483"/>
                </a:lnTo>
                <a:lnTo>
                  <a:pt x="4234" y="2478"/>
                </a:lnTo>
                <a:lnTo>
                  <a:pt x="4229" y="2483"/>
                </a:lnTo>
                <a:lnTo>
                  <a:pt x="4224" y="2483"/>
                </a:lnTo>
                <a:lnTo>
                  <a:pt x="4219" y="2483"/>
                </a:lnTo>
                <a:lnTo>
                  <a:pt x="4234" y="2473"/>
                </a:lnTo>
                <a:lnTo>
                  <a:pt x="4234" y="2468"/>
                </a:lnTo>
                <a:lnTo>
                  <a:pt x="4250" y="2457"/>
                </a:lnTo>
                <a:lnTo>
                  <a:pt x="4234" y="2452"/>
                </a:lnTo>
                <a:lnTo>
                  <a:pt x="4250" y="2447"/>
                </a:lnTo>
                <a:lnTo>
                  <a:pt x="4240" y="2447"/>
                </a:lnTo>
                <a:lnTo>
                  <a:pt x="4240" y="2442"/>
                </a:lnTo>
                <a:lnTo>
                  <a:pt x="4250" y="2431"/>
                </a:lnTo>
                <a:lnTo>
                  <a:pt x="4250" y="2426"/>
                </a:lnTo>
                <a:lnTo>
                  <a:pt x="4245" y="2426"/>
                </a:lnTo>
                <a:lnTo>
                  <a:pt x="4240" y="2431"/>
                </a:lnTo>
                <a:lnTo>
                  <a:pt x="4245" y="2421"/>
                </a:lnTo>
                <a:lnTo>
                  <a:pt x="4250" y="2421"/>
                </a:lnTo>
                <a:lnTo>
                  <a:pt x="4250" y="2405"/>
                </a:lnTo>
                <a:lnTo>
                  <a:pt x="4245" y="2405"/>
                </a:lnTo>
                <a:lnTo>
                  <a:pt x="4240" y="2405"/>
                </a:lnTo>
                <a:lnTo>
                  <a:pt x="4245" y="2411"/>
                </a:lnTo>
                <a:lnTo>
                  <a:pt x="4240" y="2416"/>
                </a:lnTo>
                <a:lnTo>
                  <a:pt x="4224" y="2416"/>
                </a:lnTo>
                <a:lnTo>
                  <a:pt x="4214" y="2416"/>
                </a:lnTo>
                <a:lnTo>
                  <a:pt x="4219" y="2411"/>
                </a:lnTo>
                <a:lnTo>
                  <a:pt x="4208" y="2416"/>
                </a:lnTo>
                <a:lnTo>
                  <a:pt x="4214" y="2405"/>
                </a:lnTo>
                <a:lnTo>
                  <a:pt x="4214" y="2395"/>
                </a:lnTo>
                <a:lnTo>
                  <a:pt x="4214" y="2390"/>
                </a:lnTo>
                <a:lnTo>
                  <a:pt x="4224" y="2380"/>
                </a:lnTo>
                <a:lnTo>
                  <a:pt x="4219" y="2380"/>
                </a:lnTo>
                <a:lnTo>
                  <a:pt x="4214" y="2374"/>
                </a:lnTo>
                <a:lnTo>
                  <a:pt x="4229" y="2369"/>
                </a:lnTo>
                <a:lnTo>
                  <a:pt x="4229" y="2359"/>
                </a:lnTo>
                <a:lnTo>
                  <a:pt x="4203" y="2369"/>
                </a:lnTo>
                <a:lnTo>
                  <a:pt x="4208" y="2354"/>
                </a:lnTo>
                <a:lnTo>
                  <a:pt x="4219" y="2343"/>
                </a:lnTo>
                <a:lnTo>
                  <a:pt x="4224" y="2333"/>
                </a:lnTo>
                <a:lnTo>
                  <a:pt x="4214" y="2333"/>
                </a:lnTo>
                <a:lnTo>
                  <a:pt x="4208" y="2333"/>
                </a:lnTo>
                <a:lnTo>
                  <a:pt x="4208" y="2328"/>
                </a:lnTo>
                <a:lnTo>
                  <a:pt x="4224" y="2312"/>
                </a:lnTo>
                <a:lnTo>
                  <a:pt x="4234" y="2291"/>
                </a:lnTo>
                <a:lnTo>
                  <a:pt x="4255" y="2286"/>
                </a:lnTo>
                <a:lnTo>
                  <a:pt x="4271" y="2276"/>
                </a:lnTo>
                <a:lnTo>
                  <a:pt x="4276" y="2270"/>
                </a:lnTo>
                <a:lnTo>
                  <a:pt x="4245" y="2265"/>
                </a:lnTo>
                <a:lnTo>
                  <a:pt x="4240" y="2265"/>
                </a:lnTo>
                <a:lnTo>
                  <a:pt x="4240" y="2255"/>
                </a:lnTo>
                <a:lnTo>
                  <a:pt x="4245" y="2244"/>
                </a:lnTo>
                <a:lnTo>
                  <a:pt x="4250" y="2234"/>
                </a:lnTo>
                <a:lnTo>
                  <a:pt x="4250" y="2224"/>
                </a:lnTo>
                <a:lnTo>
                  <a:pt x="4245" y="2224"/>
                </a:lnTo>
                <a:lnTo>
                  <a:pt x="4224" y="2234"/>
                </a:lnTo>
                <a:lnTo>
                  <a:pt x="4198" y="2224"/>
                </a:lnTo>
                <a:lnTo>
                  <a:pt x="4214" y="2218"/>
                </a:lnTo>
                <a:lnTo>
                  <a:pt x="4224" y="2213"/>
                </a:lnTo>
                <a:lnTo>
                  <a:pt x="4219" y="2208"/>
                </a:lnTo>
                <a:lnTo>
                  <a:pt x="4193" y="2198"/>
                </a:lnTo>
                <a:lnTo>
                  <a:pt x="4182" y="2192"/>
                </a:lnTo>
                <a:lnTo>
                  <a:pt x="4188" y="2172"/>
                </a:lnTo>
                <a:lnTo>
                  <a:pt x="4198" y="2167"/>
                </a:lnTo>
                <a:lnTo>
                  <a:pt x="4214" y="2167"/>
                </a:lnTo>
                <a:lnTo>
                  <a:pt x="4219" y="2167"/>
                </a:lnTo>
                <a:lnTo>
                  <a:pt x="4219" y="2172"/>
                </a:lnTo>
                <a:lnTo>
                  <a:pt x="4224" y="2182"/>
                </a:lnTo>
                <a:lnTo>
                  <a:pt x="4229" y="2182"/>
                </a:lnTo>
                <a:lnTo>
                  <a:pt x="4234" y="2172"/>
                </a:lnTo>
                <a:lnTo>
                  <a:pt x="4224" y="2161"/>
                </a:lnTo>
                <a:lnTo>
                  <a:pt x="4214" y="2151"/>
                </a:lnTo>
                <a:lnTo>
                  <a:pt x="4214" y="2146"/>
                </a:lnTo>
                <a:lnTo>
                  <a:pt x="4208" y="2141"/>
                </a:lnTo>
                <a:lnTo>
                  <a:pt x="4219" y="2135"/>
                </a:lnTo>
                <a:lnTo>
                  <a:pt x="4224" y="2135"/>
                </a:lnTo>
                <a:lnTo>
                  <a:pt x="4229" y="2125"/>
                </a:lnTo>
                <a:lnTo>
                  <a:pt x="4224" y="2120"/>
                </a:lnTo>
                <a:lnTo>
                  <a:pt x="4203" y="2120"/>
                </a:lnTo>
                <a:lnTo>
                  <a:pt x="4208" y="2115"/>
                </a:lnTo>
                <a:lnTo>
                  <a:pt x="4219" y="2104"/>
                </a:lnTo>
                <a:lnTo>
                  <a:pt x="4234" y="2104"/>
                </a:lnTo>
                <a:lnTo>
                  <a:pt x="4271" y="2104"/>
                </a:lnTo>
                <a:lnTo>
                  <a:pt x="4286" y="2099"/>
                </a:lnTo>
                <a:lnTo>
                  <a:pt x="4292" y="2089"/>
                </a:lnTo>
                <a:lnTo>
                  <a:pt x="4281" y="2063"/>
                </a:lnTo>
                <a:lnTo>
                  <a:pt x="4276" y="2047"/>
                </a:lnTo>
                <a:lnTo>
                  <a:pt x="4276" y="2042"/>
                </a:lnTo>
                <a:lnTo>
                  <a:pt x="4286" y="2037"/>
                </a:lnTo>
                <a:lnTo>
                  <a:pt x="4302" y="2037"/>
                </a:lnTo>
                <a:lnTo>
                  <a:pt x="4323" y="2026"/>
                </a:lnTo>
                <a:lnTo>
                  <a:pt x="4349" y="2011"/>
                </a:lnTo>
                <a:lnTo>
                  <a:pt x="4364" y="1995"/>
                </a:lnTo>
                <a:lnTo>
                  <a:pt x="4349" y="2000"/>
                </a:lnTo>
                <a:lnTo>
                  <a:pt x="4333" y="2000"/>
                </a:lnTo>
                <a:lnTo>
                  <a:pt x="4302" y="1985"/>
                </a:lnTo>
                <a:lnTo>
                  <a:pt x="4323" y="1943"/>
                </a:lnTo>
                <a:lnTo>
                  <a:pt x="4343" y="1912"/>
                </a:lnTo>
                <a:lnTo>
                  <a:pt x="4354" y="1902"/>
                </a:lnTo>
                <a:lnTo>
                  <a:pt x="4359" y="1902"/>
                </a:lnTo>
                <a:lnTo>
                  <a:pt x="4395" y="1896"/>
                </a:lnTo>
                <a:lnTo>
                  <a:pt x="4395" y="1870"/>
                </a:lnTo>
                <a:lnTo>
                  <a:pt x="4390" y="1860"/>
                </a:lnTo>
                <a:lnTo>
                  <a:pt x="4364" y="1839"/>
                </a:lnTo>
                <a:lnTo>
                  <a:pt x="4364" y="1860"/>
                </a:lnTo>
                <a:lnTo>
                  <a:pt x="4364" y="1876"/>
                </a:lnTo>
                <a:lnTo>
                  <a:pt x="4359" y="1891"/>
                </a:lnTo>
                <a:lnTo>
                  <a:pt x="4349" y="1855"/>
                </a:lnTo>
                <a:lnTo>
                  <a:pt x="4349" y="1834"/>
                </a:lnTo>
                <a:lnTo>
                  <a:pt x="4354" y="1818"/>
                </a:lnTo>
                <a:lnTo>
                  <a:pt x="4364" y="1792"/>
                </a:lnTo>
                <a:lnTo>
                  <a:pt x="4395" y="1803"/>
                </a:lnTo>
                <a:lnTo>
                  <a:pt x="4395" y="1455"/>
                </a:lnTo>
                <a:lnTo>
                  <a:pt x="4380" y="1455"/>
                </a:lnTo>
                <a:lnTo>
                  <a:pt x="4364" y="1460"/>
                </a:lnTo>
                <a:lnTo>
                  <a:pt x="4354" y="1444"/>
                </a:lnTo>
                <a:lnTo>
                  <a:pt x="4354" y="1434"/>
                </a:lnTo>
                <a:lnTo>
                  <a:pt x="4359" y="1408"/>
                </a:lnTo>
                <a:lnTo>
                  <a:pt x="4359" y="1372"/>
                </a:lnTo>
                <a:lnTo>
                  <a:pt x="4359" y="1356"/>
                </a:lnTo>
                <a:lnTo>
                  <a:pt x="4354" y="1361"/>
                </a:lnTo>
                <a:lnTo>
                  <a:pt x="4343" y="1377"/>
                </a:lnTo>
                <a:lnTo>
                  <a:pt x="4343" y="1398"/>
                </a:lnTo>
                <a:lnTo>
                  <a:pt x="4343" y="1424"/>
                </a:lnTo>
                <a:lnTo>
                  <a:pt x="4343" y="1444"/>
                </a:lnTo>
                <a:lnTo>
                  <a:pt x="4338" y="1455"/>
                </a:lnTo>
                <a:lnTo>
                  <a:pt x="4333" y="1450"/>
                </a:lnTo>
                <a:lnTo>
                  <a:pt x="4328" y="1429"/>
                </a:lnTo>
                <a:lnTo>
                  <a:pt x="4328" y="1424"/>
                </a:lnTo>
                <a:lnTo>
                  <a:pt x="4323" y="1429"/>
                </a:lnTo>
                <a:lnTo>
                  <a:pt x="4323" y="1444"/>
                </a:lnTo>
                <a:lnTo>
                  <a:pt x="4328" y="1455"/>
                </a:lnTo>
                <a:lnTo>
                  <a:pt x="4333" y="1460"/>
                </a:lnTo>
                <a:lnTo>
                  <a:pt x="4338" y="1460"/>
                </a:lnTo>
                <a:lnTo>
                  <a:pt x="4338" y="1496"/>
                </a:lnTo>
                <a:lnTo>
                  <a:pt x="4317" y="1444"/>
                </a:lnTo>
                <a:lnTo>
                  <a:pt x="4302" y="1387"/>
                </a:lnTo>
                <a:lnTo>
                  <a:pt x="4297" y="1356"/>
                </a:lnTo>
                <a:lnTo>
                  <a:pt x="4286" y="1330"/>
                </a:lnTo>
                <a:lnTo>
                  <a:pt x="4286" y="1299"/>
                </a:lnTo>
                <a:lnTo>
                  <a:pt x="4281" y="1263"/>
                </a:lnTo>
                <a:lnTo>
                  <a:pt x="4281" y="1278"/>
                </a:lnTo>
                <a:lnTo>
                  <a:pt x="4281" y="1304"/>
                </a:lnTo>
                <a:lnTo>
                  <a:pt x="4276" y="1309"/>
                </a:lnTo>
                <a:lnTo>
                  <a:pt x="4281" y="1299"/>
                </a:lnTo>
                <a:lnTo>
                  <a:pt x="4276" y="1252"/>
                </a:lnTo>
                <a:lnTo>
                  <a:pt x="4276" y="1257"/>
                </a:lnTo>
                <a:lnTo>
                  <a:pt x="4271" y="1257"/>
                </a:lnTo>
                <a:lnTo>
                  <a:pt x="4266" y="1242"/>
                </a:lnTo>
                <a:lnTo>
                  <a:pt x="4266" y="1247"/>
                </a:lnTo>
                <a:lnTo>
                  <a:pt x="4260" y="1190"/>
                </a:lnTo>
                <a:lnTo>
                  <a:pt x="4255" y="1195"/>
                </a:lnTo>
                <a:lnTo>
                  <a:pt x="4255" y="1211"/>
                </a:lnTo>
                <a:lnTo>
                  <a:pt x="4250" y="1190"/>
                </a:lnTo>
                <a:lnTo>
                  <a:pt x="4250" y="1174"/>
                </a:lnTo>
                <a:lnTo>
                  <a:pt x="4245" y="1143"/>
                </a:lnTo>
                <a:lnTo>
                  <a:pt x="4245" y="1138"/>
                </a:lnTo>
                <a:lnTo>
                  <a:pt x="4245" y="1133"/>
                </a:lnTo>
                <a:lnTo>
                  <a:pt x="4245" y="1128"/>
                </a:lnTo>
                <a:lnTo>
                  <a:pt x="4240" y="1117"/>
                </a:lnTo>
                <a:lnTo>
                  <a:pt x="4234" y="1128"/>
                </a:lnTo>
                <a:lnTo>
                  <a:pt x="4229" y="1169"/>
                </a:lnTo>
                <a:lnTo>
                  <a:pt x="4224" y="1205"/>
                </a:lnTo>
                <a:lnTo>
                  <a:pt x="4224" y="1247"/>
                </a:lnTo>
                <a:lnTo>
                  <a:pt x="4229" y="1263"/>
                </a:lnTo>
                <a:lnTo>
                  <a:pt x="4240" y="1226"/>
                </a:lnTo>
                <a:lnTo>
                  <a:pt x="4240" y="1205"/>
                </a:lnTo>
                <a:lnTo>
                  <a:pt x="4245" y="1200"/>
                </a:lnTo>
                <a:lnTo>
                  <a:pt x="4245" y="1221"/>
                </a:lnTo>
                <a:lnTo>
                  <a:pt x="4250" y="1242"/>
                </a:lnTo>
                <a:lnTo>
                  <a:pt x="4250" y="1237"/>
                </a:lnTo>
                <a:lnTo>
                  <a:pt x="4250" y="1242"/>
                </a:lnTo>
                <a:lnTo>
                  <a:pt x="4255" y="1257"/>
                </a:lnTo>
                <a:lnTo>
                  <a:pt x="4245" y="1268"/>
                </a:lnTo>
                <a:lnTo>
                  <a:pt x="4245" y="1273"/>
                </a:lnTo>
                <a:lnTo>
                  <a:pt x="4245" y="1268"/>
                </a:lnTo>
                <a:lnTo>
                  <a:pt x="4245" y="1247"/>
                </a:lnTo>
                <a:lnTo>
                  <a:pt x="4245" y="1237"/>
                </a:lnTo>
                <a:lnTo>
                  <a:pt x="4240" y="1242"/>
                </a:lnTo>
                <a:lnTo>
                  <a:pt x="4234" y="1294"/>
                </a:lnTo>
                <a:lnTo>
                  <a:pt x="4240" y="1315"/>
                </a:lnTo>
                <a:lnTo>
                  <a:pt x="4250" y="1325"/>
                </a:lnTo>
                <a:lnTo>
                  <a:pt x="4260" y="1330"/>
                </a:lnTo>
                <a:lnTo>
                  <a:pt x="4276" y="1330"/>
                </a:lnTo>
                <a:lnTo>
                  <a:pt x="4276" y="1356"/>
                </a:lnTo>
                <a:lnTo>
                  <a:pt x="4271" y="1377"/>
                </a:lnTo>
                <a:lnTo>
                  <a:pt x="4240" y="1341"/>
                </a:lnTo>
                <a:lnTo>
                  <a:pt x="4260" y="1450"/>
                </a:lnTo>
                <a:lnTo>
                  <a:pt x="4276" y="1616"/>
                </a:lnTo>
                <a:lnTo>
                  <a:pt x="4276" y="1673"/>
                </a:lnTo>
                <a:lnTo>
                  <a:pt x="4255" y="1476"/>
                </a:lnTo>
                <a:lnTo>
                  <a:pt x="4234" y="1330"/>
                </a:lnTo>
                <a:lnTo>
                  <a:pt x="4224" y="1315"/>
                </a:lnTo>
                <a:lnTo>
                  <a:pt x="4214" y="1294"/>
                </a:lnTo>
                <a:lnTo>
                  <a:pt x="4203" y="1247"/>
                </a:lnTo>
                <a:lnTo>
                  <a:pt x="4198" y="1226"/>
                </a:lnTo>
                <a:lnTo>
                  <a:pt x="4203" y="1211"/>
                </a:lnTo>
                <a:lnTo>
                  <a:pt x="4208" y="1200"/>
                </a:lnTo>
                <a:lnTo>
                  <a:pt x="4198" y="1159"/>
                </a:lnTo>
                <a:lnTo>
                  <a:pt x="4198" y="1169"/>
                </a:lnTo>
                <a:lnTo>
                  <a:pt x="4193" y="1153"/>
                </a:lnTo>
                <a:lnTo>
                  <a:pt x="4193" y="1128"/>
                </a:lnTo>
                <a:lnTo>
                  <a:pt x="4188" y="1107"/>
                </a:lnTo>
                <a:lnTo>
                  <a:pt x="4182" y="1133"/>
                </a:lnTo>
                <a:lnTo>
                  <a:pt x="4182" y="1159"/>
                </a:lnTo>
                <a:lnTo>
                  <a:pt x="4182" y="1164"/>
                </a:lnTo>
                <a:lnTo>
                  <a:pt x="4177" y="1138"/>
                </a:lnTo>
                <a:lnTo>
                  <a:pt x="4177" y="1143"/>
                </a:lnTo>
                <a:lnTo>
                  <a:pt x="4172" y="1148"/>
                </a:lnTo>
                <a:lnTo>
                  <a:pt x="4177" y="1133"/>
                </a:lnTo>
                <a:lnTo>
                  <a:pt x="4177" y="1128"/>
                </a:lnTo>
                <a:lnTo>
                  <a:pt x="4172" y="1081"/>
                </a:lnTo>
                <a:lnTo>
                  <a:pt x="4167" y="1081"/>
                </a:lnTo>
                <a:lnTo>
                  <a:pt x="4167" y="1076"/>
                </a:lnTo>
                <a:lnTo>
                  <a:pt x="4167" y="1060"/>
                </a:lnTo>
                <a:lnTo>
                  <a:pt x="4162" y="1070"/>
                </a:lnTo>
                <a:lnTo>
                  <a:pt x="4162" y="1044"/>
                </a:lnTo>
                <a:lnTo>
                  <a:pt x="4151" y="1008"/>
                </a:lnTo>
                <a:lnTo>
                  <a:pt x="4156" y="1055"/>
                </a:lnTo>
                <a:lnTo>
                  <a:pt x="4167" y="1143"/>
                </a:lnTo>
                <a:lnTo>
                  <a:pt x="4167" y="1159"/>
                </a:lnTo>
                <a:lnTo>
                  <a:pt x="4167" y="1153"/>
                </a:lnTo>
                <a:lnTo>
                  <a:pt x="4172" y="1174"/>
                </a:lnTo>
                <a:lnTo>
                  <a:pt x="4167" y="1128"/>
                </a:lnTo>
                <a:lnTo>
                  <a:pt x="4182" y="1216"/>
                </a:lnTo>
                <a:lnTo>
                  <a:pt x="4193" y="1309"/>
                </a:lnTo>
                <a:lnTo>
                  <a:pt x="4177" y="1221"/>
                </a:lnTo>
                <a:lnTo>
                  <a:pt x="4177" y="1205"/>
                </a:lnTo>
                <a:lnTo>
                  <a:pt x="4177" y="1216"/>
                </a:lnTo>
                <a:lnTo>
                  <a:pt x="4182" y="1273"/>
                </a:lnTo>
                <a:lnTo>
                  <a:pt x="4188" y="1372"/>
                </a:lnTo>
                <a:lnTo>
                  <a:pt x="4193" y="1387"/>
                </a:lnTo>
                <a:lnTo>
                  <a:pt x="4193" y="1377"/>
                </a:lnTo>
                <a:lnTo>
                  <a:pt x="4188" y="1346"/>
                </a:lnTo>
                <a:lnTo>
                  <a:pt x="4188" y="1315"/>
                </a:lnTo>
                <a:lnTo>
                  <a:pt x="4193" y="1341"/>
                </a:lnTo>
                <a:lnTo>
                  <a:pt x="4193" y="1366"/>
                </a:lnTo>
                <a:lnTo>
                  <a:pt x="4193" y="1356"/>
                </a:lnTo>
                <a:lnTo>
                  <a:pt x="4198" y="1366"/>
                </a:lnTo>
                <a:lnTo>
                  <a:pt x="4198" y="1398"/>
                </a:lnTo>
                <a:lnTo>
                  <a:pt x="4193" y="1366"/>
                </a:lnTo>
                <a:lnTo>
                  <a:pt x="4193" y="1356"/>
                </a:lnTo>
                <a:lnTo>
                  <a:pt x="4193" y="1366"/>
                </a:lnTo>
                <a:lnTo>
                  <a:pt x="4198" y="1429"/>
                </a:lnTo>
                <a:lnTo>
                  <a:pt x="4203" y="1460"/>
                </a:lnTo>
                <a:lnTo>
                  <a:pt x="4208" y="1481"/>
                </a:lnTo>
                <a:lnTo>
                  <a:pt x="4214" y="1481"/>
                </a:lnTo>
                <a:lnTo>
                  <a:pt x="4219" y="1543"/>
                </a:lnTo>
                <a:lnTo>
                  <a:pt x="4198" y="1455"/>
                </a:lnTo>
                <a:lnTo>
                  <a:pt x="4182" y="1366"/>
                </a:lnTo>
                <a:lnTo>
                  <a:pt x="4177" y="1315"/>
                </a:lnTo>
                <a:lnTo>
                  <a:pt x="4177" y="1304"/>
                </a:lnTo>
                <a:lnTo>
                  <a:pt x="4177" y="1283"/>
                </a:lnTo>
                <a:lnTo>
                  <a:pt x="4167" y="1205"/>
                </a:lnTo>
                <a:lnTo>
                  <a:pt x="4172" y="1263"/>
                </a:lnTo>
                <a:lnTo>
                  <a:pt x="4167" y="1247"/>
                </a:lnTo>
                <a:lnTo>
                  <a:pt x="4162" y="1164"/>
                </a:lnTo>
                <a:lnTo>
                  <a:pt x="4162" y="1231"/>
                </a:lnTo>
                <a:lnTo>
                  <a:pt x="4162" y="1216"/>
                </a:lnTo>
                <a:lnTo>
                  <a:pt x="4156" y="1148"/>
                </a:lnTo>
                <a:lnTo>
                  <a:pt x="4156" y="1159"/>
                </a:lnTo>
                <a:lnTo>
                  <a:pt x="4151" y="1148"/>
                </a:lnTo>
                <a:lnTo>
                  <a:pt x="4151" y="1122"/>
                </a:lnTo>
                <a:lnTo>
                  <a:pt x="4151" y="1133"/>
                </a:lnTo>
                <a:lnTo>
                  <a:pt x="4151" y="1138"/>
                </a:lnTo>
                <a:lnTo>
                  <a:pt x="4151" y="1133"/>
                </a:lnTo>
                <a:lnTo>
                  <a:pt x="4141" y="1044"/>
                </a:lnTo>
                <a:lnTo>
                  <a:pt x="4141" y="1039"/>
                </a:lnTo>
                <a:lnTo>
                  <a:pt x="4136" y="1044"/>
                </a:lnTo>
                <a:lnTo>
                  <a:pt x="4136" y="1029"/>
                </a:lnTo>
                <a:lnTo>
                  <a:pt x="4130" y="1013"/>
                </a:lnTo>
                <a:lnTo>
                  <a:pt x="4130" y="977"/>
                </a:lnTo>
                <a:lnTo>
                  <a:pt x="4125" y="956"/>
                </a:lnTo>
                <a:lnTo>
                  <a:pt x="4125" y="946"/>
                </a:lnTo>
                <a:lnTo>
                  <a:pt x="4115" y="920"/>
                </a:lnTo>
                <a:lnTo>
                  <a:pt x="4115" y="966"/>
                </a:lnTo>
                <a:lnTo>
                  <a:pt x="4110" y="909"/>
                </a:lnTo>
                <a:lnTo>
                  <a:pt x="4104" y="904"/>
                </a:lnTo>
                <a:lnTo>
                  <a:pt x="4104" y="920"/>
                </a:lnTo>
                <a:lnTo>
                  <a:pt x="4099" y="899"/>
                </a:lnTo>
                <a:lnTo>
                  <a:pt x="4120" y="1242"/>
                </a:lnTo>
                <a:lnTo>
                  <a:pt x="4094" y="863"/>
                </a:lnTo>
                <a:lnTo>
                  <a:pt x="4094" y="847"/>
                </a:lnTo>
                <a:lnTo>
                  <a:pt x="4094" y="774"/>
                </a:lnTo>
                <a:lnTo>
                  <a:pt x="4099" y="821"/>
                </a:lnTo>
                <a:lnTo>
                  <a:pt x="4099" y="707"/>
                </a:lnTo>
                <a:lnTo>
                  <a:pt x="4115" y="920"/>
                </a:lnTo>
                <a:lnTo>
                  <a:pt x="4125" y="946"/>
                </a:lnTo>
                <a:lnTo>
                  <a:pt x="4120" y="883"/>
                </a:lnTo>
                <a:lnTo>
                  <a:pt x="4115" y="837"/>
                </a:lnTo>
                <a:lnTo>
                  <a:pt x="4120" y="868"/>
                </a:lnTo>
                <a:lnTo>
                  <a:pt x="4125" y="946"/>
                </a:lnTo>
                <a:lnTo>
                  <a:pt x="4130" y="951"/>
                </a:lnTo>
                <a:lnTo>
                  <a:pt x="4110" y="774"/>
                </a:lnTo>
                <a:lnTo>
                  <a:pt x="4104" y="686"/>
                </a:lnTo>
                <a:lnTo>
                  <a:pt x="4110" y="759"/>
                </a:lnTo>
                <a:lnTo>
                  <a:pt x="4115" y="769"/>
                </a:lnTo>
                <a:lnTo>
                  <a:pt x="4110" y="738"/>
                </a:lnTo>
                <a:lnTo>
                  <a:pt x="4099" y="603"/>
                </a:lnTo>
                <a:lnTo>
                  <a:pt x="4099" y="598"/>
                </a:lnTo>
                <a:lnTo>
                  <a:pt x="4104" y="608"/>
                </a:lnTo>
                <a:lnTo>
                  <a:pt x="4104" y="634"/>
                </a:lnTo>
                <a:lnTo>
                  <a:pt x="4110" y="650"/>
                </a:lnTo>
                <a:lnTo>
                  <a:pt x="4115" y="722"/>
                </a:lnTo>
                <a:lnTo>
                  <a:pt x="4115" y="743"/>
                </a:lnTo>
                <a:lnTo>
                  <a:pt x="4115" y="738"/>
                </a:lnTo>
                <a:lnTo>
                  <a:pt x="4115" y="712"/>
                </a:lnTo>
                <a:lnTo>
                  <a:pt x="4120" y="774"/>
                </a:lnTo>
                <a:lnTo>
                  <a:pt x="4120" y="816"/>
                </a:lnTo>
                <a:lnTo>
                  <a:pt x="4120" y="831"/>
                </a:lnTo>
                <a:lnTo>
                  <a:pt x="4125" y="826"/>
                </a:lnTo>
                <a:lnTo>
                  <a:pt x="4125" y="821"/>
                </a:lnTo>
                <a:lnTo>
                  <a:pt x="4125" y="826"/>
                </a:lnTo>
                <a:lnTo>
                  <a:pt x="4130" y="873"/>
                </a:lnTo>
                <a:lnTo>
                  <a:pt x="4136" y="935"/>
                </a:lnTo>
                <a:lnTo>
                  <a:pt x="4136" y="946"/>
                </a:lnTo>
                <a:lnTo>
                  <a:pt x="4136" y="935"/>
                </a:lnTo>
                <a:lnTo>
                  <a:pt x="4136" y="909"/>
                </a:lnTo>
                <a:lnTo>
                  <a:pt x="4130" y="831"/>
                </a:lnTo>
                <a:lnTo>
                  <a:pt x="4130" y="816"/>
                </a:lnTo>
                <a:lnTo>
                  <a:pt x="4141" y="883"/>
                </a:lnTo>
                <a:lnTo>
                  <a:pt x="4141" y="889"/>
                </a:lnTo>
                <a:lnTo>
                  <a:pt x="4141" y="883"/>
                </a:lnTo>
                <a:lnTo>
                  <a:pt x="4136" y="878"/>
                </a:lnTo>
                <a:lnTo>
                  <a:pt x="4141" y="925"/>
                </a:lnTo>
                <a:lnTo>
                  <a:pt x="4146" y="920"/>
                </a:lnTo>
                <a:lnTo>
                  <a:pt x="4141" y="878"/>
                </a:lnTo>
                <a:lnTo>
                  <a:pt x="4146" y="842"/>
                </a:lnTo>
                <a:lnTo>
                  <a:pt x="4146" y="837"/>
                </a:lnTo>
                <a:lnTo>
                  <a:pt x="4146" y="847"/>
                </a:lnTo>
                <a:lnTo>
                  <a:pt x="4151" y="863"/>
                </a:lnTo>
                <a:lnTo>
                  <a:pt x="4156" y="920"/>
                </a:lnTo>
                <a:lnTo>
                  <a:pt x="4156" y="935"/>
                </a:lnTo>
                <a:lnTo>
                  <a:pt x="4162" y="920"/>
                </a:lnTo>
                <a:lnTo>
                  <a:pt x="4162" y="873"/>
                </a:lnTo>
                <a:lnTo>
                  <a:pt x="4162" y="785"/>
                </a:lnTo>
                <a:lnTo>
                  <a:pt x="4167" y="722"/>
                </a:lnTo>
                <a:lnTo>
                  <a:pt x="4167" y="712"/>
                </a:lnTo>
                <a:lnTo>
                  <a:pt x="4172" y="722"/>
                </a:lnTo>
                <a:lnTo>
                  <a:pt x="4177" y="774"/>
                </a:lnTo>
                <a:lnTo>
                  <a:pt x="4177" y="779"/>
                </a:lnTo>
                <a:lnTo>
                  <a:pt x="4182" y="769"/>
                </a:lnTo>
                <a:lnTo>
                  <a:pt x="4193" y="696"/>
                </a:lnTo>
                <a:lnTo>
                  <a:pt x="4172" y="655"/>
                </a:lnTo>
                <a:lnTo>
                  <a:pt x="4172" y="644"/>
                </a:lnTo>
                <a:lnTo>
                  <a:pt x="4177" y="634"/>
                </a:lnTo>
                <a:lnTo>
                  <a:pt x="4193" y="634"/>
                </a:lnTo>
                <a:lnTo>
                  <a:pt x="4208" y="639"/>
                </a:lnTo>
                <a:lnTo>
                  <a:pt x="4224" y="639"/>
                </a:lnTo>
                <a:lnTo>
                  <a:pt x="4224" y="644"/>
                </a:lnTo>
                <a:lnTo>
                  <a:pt x="4240" y="655"/>
                </a:lnTo>
                <a:lnTo>
                  <a:pt x="4245" y="660"/>
                </a:lnTo>
                <a:lnTo>
                  <a:pt x="4229" y="686"/>
                </a:lnTo>
                <a:lnTo>
                  <a:pt x="4208" y="707"/>
                </a:lnTo>
                <a:lnTo>
                  <a:pt x="4198" y="696"/>
                </a:lnTo>
                <a:lnTo>
                  <a:pt x="4198" y="743"/>
                </a:lnTo>
                <a:lnTo>
                  <a:pt x="4198" y="764"/>
                </a:lnTo>
                <a:lnTo>
                  <a:pt x="4203" y="753"/>
                </a:lnTo>
                <a:lnTo>
                  <a:pt x="4208" y="733"/>
                </a:lnTo>
                <a:lnTo>
                  <a:pt x="4214" y="753"/>
                </a:lnTo>
                <a:lnTo>
                  <a:pt x="4203" y="779"/>
                </a:lnTo>
                <a:lnTo>
                  <a:pt x="4182" y="816"/>
                </a:lnTo>
                <a:lnTo>
                  <a:pt x="4182" y="831"/>
                </a:lnTo>
                <a:lnTo>
                  <a:pt x="4188" y="826"/>
                </a:lnTo>
                <a:lnTo>
                  <a:pt x="4198" y="821"/>
                </a:lnTo>
                <a:lnTo>
                  <a:pt x="4203" y="821"/>
                </a:lnTo>
                <a:lnTo>
                  <a:pt x="4203" y="826"/>
                </a:lnTo>
                <a:lnTo>
                  <a:pt x="4198" y="842"/>
                </a:lnTo>
                <a:lnTo>
                  <a:pt x="4193" y="863"/>
                </a:lnTo>
                <a:lnTo>
                  <a:pt x="4188" y="878"/>
                </a:lnTo>
                <a:lnTo>
                  <a:pt x="4193" y="904"/>
                </a:lnTo>
                <a:lnTo>
                  <a:pt x="4193" y="915"/>
                </a:lnTo>
                <a:lnTo>
                  <a:pt x="4198" y="904"/>
                </a:lnTo>
                <a:lnTo>
                  <a:pt x="4203" y="889"/>
                </a:lnTo>
                <a:lnTo>
                  <a:pt x="4214" y="826"/>
                </a:lnTo>
                <a:lnTo>
                  <a:pt x="4224" y="816"/>
                </a:lnTo>
                <a:lnTo>
                  <a:pt x="4234" y="863"/>
                </a:lnTo>
                <a:lnTo>
                  <a:pt x="4234" y="868"/>
                </a:lnTo>
                <a:lnTo>
                  <a:pt x="4229" y="868"/>
                </a:lnTo>
                <a:lnTo>
                  <a:pt x="4224" y="863"/>
                </a:lnTo>
                <a:lnTo>
                  <a:pt x="4219" y="863"/>
                </a:lnTo>
                <a:lnTo>
                  <a:pt x="4214" y="920"/>
                </a:lnTo>
                <a:lnTo>
                  <a:pt x="4234" y="909"/>
                </a:lnTo>
                <a:lnTo>
                  <a:pt x="4234" y="904"/>
                </a:lnTo>
                <a:lnTo>
                  <a:pt x="4234" y="909"/>
                </a:lnTo>
                <a:lnTo>
                  <a:pt x="4266" y="894"/>
                </a:lnTo>
                <a:lnTo>
                  <a:pt x="4286" y="883"/>
                </a:lnTo>
                <a:lnTo>
                  <a:pt x="4292" y="868"/>
                </a:lnTo>
                <a:lnTo>
                  <a:pt x="4286" y="847"/>
                </a:lnTo>
                <a:lnTo>
                  <a:pt x="4271" y="821"/>
                </a:lnTo>
                <a:lnTo>
                  <a:pt x="4281" y="800"/>
                </a:lnTo>
                <a:lnTo>
                  <a:pt x="4281" y="779"/>
                </a:lnTo>
                <a:lnTo>
                  <a:pt x="4281" y="774"/>
                </a:lnTo>
                <a:lnTo>
                  <a:pt x="4286" y="774"/>
                </a:lnTo>
                <a:lnTo>
                  <a:pt x="4302" y="769"/>
                </a:lnTo>
                <a:lnTo>
                  <a:pt x="4312" y="769"/>
                </a:lnTo>
                <a:lnTo>
                  <a:pt x="4323" y="764"/>
                </a:lnTo>
                <a:lnTo>
                  <a:pt x="4317" y="764"/>
                </a:lnTo>
                <a:lnTo>
                  <a:pt x="4307" y="764"/>
                </a:lnTo>
                <a:lnTo>
                  <a:pt x="4276" y="769"/>
                </a:lnTo>
                <a:lnTo>
                  <a:pt x="4271" y="759"/>
                </a:lnTo>
                <a:lnTo>
                  <a:pt x="4297" y="753"/>
                </a:lnTo>
                <a:lnTo>
                  <a:pt x="4271" y="753"/>
                </a:lnTo>
                <a:lnTo>
                  <a:pt x="4260" y="738"/>
                </a:lnTo>
                <a:lnTo>
                  <a:pt x="4250" y="727"/>
                </a:lnTo>
                <a:lnTo>
                  <a:pt x="4260" y="717"/>
                </a:lnTo>
                <a:lnTo>
                  <a:pt x="4271" y="707"/>
                </a:lnTo>
                <a:lnTo>
                  <a:pt x="4266" y="712"/>
                </a:lnTo>
                <a:lnTo>
                  <a:pt x="4240" y="722"/>
                </a:lnTo>
                <a:lnTo>
                  <a:pt x="4234" y="717"/>
                </a:lnTo>
                <a:lnTo>
                  <a:pt x="4245" y="712"/>
                </a:lnTo>
                <a:lnTo>
                  <a:pt x="4255" y="707"/>
                </a:lnTo>
                <a:lnTo>
                  <a:pt x="4260" y="696"/>
                </a:lnTo>
                <a:lnTo>
                  <a:pt x="4260" y="691"/>
                </a:lnTo>
                <a:lnTo>
                  <a:pt x="4250" y="696"/>
                </a:lnTo>
                <a:lnTo>
                  <a:pt x="4234" y="707"/>
                </a:lnTo>
                <a:lnTo>
                  <a:pt x="4229" y="707"/>
                </a:lnTo>
                <a:lnTo>
                  <a:pt x="4234" y="691"/>
                </a:lnTo>
                <a:lnTo>
                  <a:pt x="4250" y="660"/>
                </a:lnTo>
                <a:lnTo>
                  <a:pt x="4271" y="670"/>
                </a:lnTo>
                <a:lnTo>
                  <a:pt x="4276" y="670"/>
                </a:lnTo>
                <a:lnTo>
                  <a:pt x="4276" y="681"/>
                </a:lnTo>
                <a:lnTo>
                  <a:pt x="4276" y="696"/>
                </a:lnTo>
                <a:lnTo>
                  <a:pt x="4281" y="707"/>
                </a:lnTo>
                <a:lnTo>
                  <a:pt x="4286" y="717"/>
                </a:lnTo>
                <a:lnTo>
                  <a:pt x="4307" y="722"/>
                </a:lnTo>
                <a:lnTo>
                  <a:pt x="4317" y="733"/>
                </a:lnTo>
                <a:lnTo>
                  <a:pt x="4323" y="733"/>
                </a:lnTo>
                <a:lnTo>
                  <a:pt x="4312" y="722"/>
                </a:lnTo>
                <a:lnTo>
                  <a:pt x="4354" y="722"/>
                </a:lnTo>
                <a:lnTo>
                  <a:pt x="4333" y="733"/>
                </a:lnTo>
                <a:lnTo>
                  <a:pt x="4323" y="733"/>
                </a:lnTo>
                <a:lnTo>
                  <a:pt x="4338" y="774"/>
                </a:lnTo>
                <a:lnTo>
                  <a:pt x="4343" y="800"/>
                </a:lnTo>
                <a:lnTo>
                  <a:pt x="4343" y="842"/>
                </a:lnTo>
                <a:lnTo>
                  <a:pt x="4343" y="909"/>
                </a:lnTo>
                <a:lnTo>
                  <a:pt x="4343" y="966"/>
                </a:lnTo>
                <a:lnTo>
                  <a:pt x="4343" y="982"/>
                </a:lnTo>
                <a:lnTo>
                  <a:pt x="4349" y="992"/>
                </a:lnTo>
                <a:lnTo>
                  <a:pt x="4359" y="1003"/>
                </a:lnTo>
                <a:lnTo>
                  <a:pt x="4375" y="1008"/>
                </a:lnTo>
                <a:lnTo>
                  <a:pt x="4395" y="1018"/>
                </a:lnTo>
                <a:lnTo>
                  <a:pt x="4395" y="587"/>
                </a:lnTo>
                <a:lnTo>
                  <a:pt x="4380" y="577"/>
                </a:lnTo>
                <a:lnTo>
                  <a:pt x="4364" y="556"/>
                </a:lnTo>
                <a:lnTo>
                  <a:pt x="4364" y="535"/>
                </a:lnTo>
                <a:lnTo>
                  <a:pt x="4369" y="515"/>
                </a:lnTo>
                <a:lnTo>
                  <a:pt x="2276" y="2364"/>
                </a:lnTo>
                <a:lnTo>
                  <a:pt x="3964" y="151"/>
                </a:lnTo>
                <a:lnTo>
                  <a:pt x="3964" y="146"/>
                </a:lnTo>
                <a:lnTo>
                  <a:pt x="3969" y="146"/>
                </a:lnTo>
                <a:lnTo>
                  <a:pt x="3964" y="151"/>
                </a:lnTo>
                <a:lnTo>
                  <a:pt x="2276" y="2364"/>
                </a:lnTo>
                <a:lnTo>
                  <a:pt x="3164" y="733"/>
                </a:lnTo>
                <a:lnTo>
                  <a:pt x="3133" y="743"/>
                </a:lnTo>
                <a:lnTo>
                  <a:pt x="3112" y="748"/>
                </a:lnTo>
                <a:lnTo>
                  <a:pt x="3091" y="753"/>
                </a:lnTo>
                <a:lnTo>
                  <a:pt x="3065" y="759"/>
                </a:lnTo>
                <a:lnTo>
                  <a:pt x="3055" y="722"/>
                </a:lnTo>
                <a:lnTo>
                  <a:pt x="3081" y="707"/>
                </a:lnTo>
                <a:lnTo>
                  <a:pt x="3097" y="702"/>
                </a:lnTo>
                <a:lnTo>
                  <a:pt x="3117" y="702"/>
                </a:lnTo>
                <a:lnTo>
                  <a:pt x="3133" y="702"/>
                </a:lnTo>
                <a:lnTo>
                  <a:pt x="3149" y="702"/>
                </a:lnTo>
                <a:lnTo>
                  <a:pt x="3175" y="686"/>
                </a:lnTo>
                <a:lnTo>
                  <a:pt x="3195" y="686"/>
                </a:lnTo>
                <a:lnTo>
                  <a:pt x="3211" y="691"/>
                </a:lnTo>
                <a:lnTo>
                  <a:pt x="3226" y="702"/>
                </a:lnTo>
                <a:lnTo>
                  <a:pt x="3232" y="717"/>
                </a:lnTo>
                <a:lnTo>
                  <a:pt x="3211" y="722"/>
                </a:lnTo>
                <a:lnTo>
                  <a:pt x="3200" y="722"/>
                </a:lnTo>
                <a:lnTo>
                  <a:pt x="3195" y="727"/>
                </a:lnTo>
                <a:lnTo>
                  <a:pt x="3159" y="738"/>
                </a:lnTo>
                <a:lnTo>
                  <a:pt x="3143" y="743"/>
                </a:lnTo>
                <a:lnTo>
                  <a:pt x="3149" y="738"/>
                </a:lnTo>
                <a:lnTo>
                  <a:pt x="3164" y="733"/>
                </a:lnTo>
                <a:lnTo>
                  <a:pt x="2276" y="2364"/>
                </a:lnTo>
                <a:lnTo>
                  <a:pt x="3226" y="733"/>
                </a:lnTo>
                <a:lnTo>
                  <a:pt x="3216" y="738"/>
                </a:lnTo>
                <a:lnTo>
                  <a:pt x="3200" y="738"/>
                </a:lnTo>
                <a:lnTo>
                  <a:pt x="3185" y="738"/>
                </a:lnTo>
                <a:lnTo>
                  <a:pt x="3175" y="743"/>
                </a:lnTo>
                <a:lnTo>
                  <a:pt x="3159" y="748"/>
                </a:lnTo>
                <a:lnTo>
                  <a:pt x="3159" y="743"/>
                </a:lnTo>
                <a:lnTo>
                  <a:pt x="3169" y="738"/>
                </a:lnTo>
                <a:lnTo>
                  <a:pt x="3237" y="722"/>
                </a:lnTo>
                <a:lnTo>
                  <a:pt x="3237" y="727"/>
                </a:lnTo>
                <a:lnTo>
                  <a:pt x="3237" y="733"/>
                </a:lnTo>
                <a:lnTo>
                  <a:pt x="3226" y="733"/>
                </a:lnTo>
                <a:lnTo>
                  <a:pt x="2276" y="2364"/>
                </a:lnTo>
                <a:lnTo>
                  <a:pt x="3330" y="779"/>
                </a:lnTo>
                <a:lnTo>
                  <a:pt x="3315" y="769"/>
                </a:lnTo>
                <a:lnTo>
                  <a:pt x="3330" y="774"/>
                </a:lnTo>
                <a:lnTo>
                  <a:pt x="3330" y="779"/>
                </a:lnTo>
                <a:lnTo>
                  <a:pt x="2276" y="2364"/>
                </a:lnTo>
                <a:lnTo>
                  <a:pt x="3258" y="1086"/>
                </a:lnTo>
                <a:lnTo>
                  <a:pt x="3325" y="1065"/>
                </a:lnTo>
                <a:lnTo>
                  <a:pt x="3330" y="1070"/>
                </a:lnTo>
                <a:lnTo>
                  <a:pt x="3258" y="1086"/>
                </a:lnTo>
                <a:lnTo>
                  <a:pt x="2276" y="2364"/>
                </a:lnTo>
                <a:lnTo>
                  <a:pt x="3330" y="1044"/>
                </a:lnTo>
                <a:lnTo>
                  <a:pt x="3299" y="1050"/>
                </a:lnTo>
                <a:lnTo>
                  <a:pt x="3232" y="1065"/>
                </a:lnTo>
                <a:lnTo>
                  <a:pt x="3175" y="1070"/>
                </a:lnTo>
                <a:lnTo>
                  <a:pt x="3154" y="1070"/>
                </a:lnTo>
                <a:lnTo>
                  <a:pt x="3143" y="1065"/>
                </a:lnTo>
                <a:lnTo>
                  <a:pt x="3138" y="1060"/>
                </a:lnTo>
                <a:lnTo>
                  <a:pt x="3138" y="1050"/>
                </a:lnTo>
                <a:lnTo>
                  <a:pt x="3154" y="1055"/>
                </a:lnTo>
                <a:lnTo>
                  <a:pt x="3185" y="1055"/>
                </a:lnTo>
                <a:lnTo>
                  <a:pt x="3247" y="1044"/>
                </a:lnTo>
                <a:lnTo>
                  <a:pt x="3346" y="1018"/>
                </a:lnTo>
                <a:lnTo>
                  <a:pt x="3330" y="1044"/>
                </a:lnTo>
                <a:lnTo>
                  <a:pt x="2276" y="2364"/>
                </a:lnTo>
                <a:lnTo>
                  <a:pt x="3367" y="1055"/>
                </a:lnTo>
                <a:lnTo>
                  <a:pt x="3367" y="1044"/>
                </a:lnTo>
                <a:lnTo>
                  <a:pt x="3377" y="1039"/>
                </a:lnTo>
                <a:lnTo>
                  <a:pt x="3382" y="1055"/>
                </a:lnTo>
                <a:lnTo>
                  <a:pt x="3367" y="1055"/>
                </a:lnTo>
                <a:lnTo>
                  <a:pt x="2276" y="2364"/>
                </a:lnTo>
                <a:lnTo>
                  <a:pt x="286" y="2941"/>
                </a:lnTo>
                <a:lnTo>
                  <a:pt x="286" y="2956"/>
                </a:lnTo>
                <a:lnTo>
                  <a:pt x="281" y="2967"/>
                </a:lnTo>
                <a:lnTo>
                  <a:pt x="286" y="2941"/>
                </a:lnTo>
                <a:lnTo>
                  <a:pt x="2276" y="2364"/>
                </a:lnTo>
                <a:lnTo>
                  <a:pt x="286" y="3018"/>
                </a:lnTo>
                <a:lnTo>
                  <a:pt x="281" y="2987"/>
                </a:lnTo>
                <a:lnTo>
                  <a:pt x="281" y="2982"/>
                </a:lnTo>
                <a:lnTo>
                  <a:pt x="281" y="2987"/>
                </a:lnTo>
                <a:lnTo>
                  <a:pt x="286" y="3003"/>
                </a:lnTo>
                <a:lnTo>
                  <a:pt x="286" y="3008"/>
                </a:lnTo>
                <a:lnTo>
                  <a:pt x="286" y="3018"/>
                </a:lnTo>
                <a:lnTo>
                  <a:pt x="2276" y="2364"/>
                </a:lnTo>
                <a:lnTo>
                  <a:pt x="286" y="2805"/>
                </a:lnTo>
                <a:lnTo>
                  <a:pt x="286" y="2795"/>
                </a:lnTo>
                <a:lnTo>
                  <a:pt x="291" y="2811"/>
                </a:lnTo>
                <a:lnTo>
                  <a:pt x="286" y="2805"/>
                </a:lnTo>
                <a:lnTo>
                  <a:pt x="2276" y="2364"/>
                </a:lnTo>
                <a:lnTo>
                  <a:pt x="291" y="2842"/>
                </a:lnTo>
                <a:lnTo>
                  <a:pt x="291" y="2831"/>
                </a:lnTo>
                <a:lnTo>
                  <a:pt x="291" y="2811"/>
                </a:lnTo>
                <a:lnTo>
                  <a:pt x="291" y="2842"/>
                </a:lnTo>
                <a:lnTo>
                  <a:pt x="2276" y="2364"/>
                </a:lnTo>
                <a:lnTo>
                  <a:pt x="302" y="2863"/>
                </a:lnTo>
                <a:lnTo>
                  <a:pt x="302" y="2852"/>
                </a:lnTo>
                <a:lnTo>
                  <a:pt x="307" y="2852"/>
                </a:lnTo>
                <a:lnTo>
                  <a:pt x="307" y="2842"/>
                </a:lnTo>
                <a:lnTo>
                  <a:pt x="307" y="2852"/>
                </a:lnTo>
                <a:lnTo>
                  <a:pt x="302" y="2863"/>
                </a:lnTo>
                <a:lnTo>
                  <a:pt x="2276" y="2364"/>
                </a:lnTo>
                <a:lnTo>
                  <a:pt x="317" y="2889"/>
                </a:lnTo>
                <a:lnTo>
                  <a:pt x="307" y="2925"/>
                </a:lnTo>
                <a:lnTo>
                  <a:pt x="317" y="2894"/>
                </a:lnTo>
                <a:lnTo>
                  <a:pt x="307" y="2894"/>
                </a:lnTo>
                <a:lnTo>
                  <a:pt x="317" y="2889"/>
                </a:lnTo>
                <a:lnTo>
                  <a:pt x="2276" y="2364"/>
                </a:lnTo>
                <a:lnTo>
                  <a:pt x="317" y="2613"/>
                </a:lnTo>
                <a:lnTo>
                  <a:pt x="307" y="2613"/>
                </a:lnTo>
                <a:lnTo>
                  <a:pt x="307" y="2618"/>
                </a:lnTo>
                <a:lnTo>
                  <a:pt x="307" y="2613"/>
                </a:lnTo>
                <a:lnTo>
                  <a:pt x="307" y="2593"/>
                </a:lnTo>
                <a:lnTo>
                  <a:pt x="302" y="2608"/>
                </a:lnTo>
                <a:lnTo>
                  <a:pt x="302" y="2593"/>
                </a:lnTo>
                <a:lnTo>
                  <a:pt x="307" y="2577"/>
                </a:lnTo>
                <a:lnTo>
                  <a:pt x="307" y="2567"/>
                </a:lnTo>
                <a:lnTo>
                  <a:pt x="296" y="2567"/>
                </a:lnTo>
                <a:lnTo>
                  <a:pt x="302" y="2551"/>
                </a:lnTo>
                <a:lnTo>
                  <a:pt x="307" y="2546"/>
                </a:lnTo>
                <a:lnTo>
                  <a:pt x="317" y="2613"/>
                </a:lnTo>
                <a:lnTo>
                  <a:pt x="317" y="2618"/>
                </a:lnTo>
                <a:lnTo>
                  <a:pt x="317" y="2613"/>
                </a:lnTo>
                <a:lnTo>
                  <a:pt x="2276" y="2364"/>
                </a:lnTo>
                <a:lnTo>
                  <a:pt x="2884" y="2655"/>
                </a:lnTo>
                <a:lnTo>
                  <a:pt x="2868" y="2660"/>
                </a:lnTo>
                <a:lnTo>
                  <a:pt x="2868" y="2650"/>
                </a:lnTo>
                <a:lnTo>
                  <a:pt x="2873" y="2644"/>
                </a:lnTo>
                <a:lnTo>
                  <a:pt x="2878" y="2639"/>
                </a:lnTo>
                <a:lnTo>
                  <a:pt x="2884" y="2655"/>
                </a:lnTo>
                <a:lnTo>
                  <a:pt x="2276" y="2364"/>
                </a:lnTo>
                <a:lnTo>
                  <a:pt x="3372" y="1657"/>
                </a:lnTo>
                <a:lnTo>
                  <a:pt x="3377" y="1652"/>
                </a:lnTo>
                <a:lnTo>
                  <a:pt x="3388" y="1694"/>
                </a:lnTo>
                <a:lnTo>
                  <a:pt x="3372" y="1657"/>
                </a:lnTo>
                <a:lnTo>
                  <a:pt x="2276" y="2364"/>
                </a:lnTo>
                <a:lnTo>
                  <a:pt x="3476" y="1657"/>
                </a:lnTo>
                <a:lnTo>
                  <a:pt x="3476" y="1642"/>
                </a:lnTo>
                <a:lnTo>
                  <a:pt x="3486" y="1657"/>
                </a:lnTo>
                <a:lnTo>
                  <a:pt x="3476" y="1657"/>
                </a:lnTo>
                <a:lnTo>
                  <a:pt x="2276" y="2364"/>
                </a:lnTo>
                <a:lnTo>
                  <a:pt x="3486" y="1704"/>
                </a:lnTo>
                <a:lnTo>
                  <a:pt x="3481" y="1683"/>
                </a:lnTo>
                <a:lnTo>
                  <a:pt x="3486" y="1694"/>
                </a:lnTo>
                <a:lnTo>
                  <a:pt x="3486" y="1704"/>
                </a:lnTo>
                <a:lnTo>
                  <a:pt x="2276" y="2364"/>
                </a:lnTo>
                <a:lnTo>
                  <a:pt x="3517" y="1112"/>
                </a:lnTo>
                <a:lnTo>
                  <a:pt x="3523" y="1102"/>
                </a:lnTo>
                <a:lnTo>
                  <a:pt x="3528" y="1117"/>
                </a:lnTo>
                <a:lnTo>
                  <a:pt x="3528" y="1122"/>
                </a:lnTo>
                <a:lnTo>
                  <a:pt x="3533" y="1148"/>
                </a:lnTo>
                <a:lnTo>
                  <a:pt x="3517" y="1128"/>
                </a:lnTo>
                <a:lnTo>
                  <a:pt x="3517" y="1122"/>
                </a:lnTo>
                <a:lnTo>
                  <a:pt x="3517" y="1112"/>
                </a:lnTo>
                <a:lnTo>
                  <a:pt x="2276" y="2364"/>
                </a:lnTo>
                <a:lnTo>
                  <a:pt x="3533" y="1491"/>
                </a:lnTo>
                <a:lnTo>
                  <a:pt x="3528" y="1502"/>
                </a:lnTo>
                <a:lnTo>
                  <a:pt x="3523" y="1470"/>
                </a:lnTo>
                <a:lnTo>
                  <a:pt x="3533" y="1486"/>
                </a:lnTo>
                <a:lnTo>
                  <a:pt x="3533" y="1491"/>
                </a:lnTo>
                <a:lnTo>
                  <a:pt x="3533" y="1486"/>
                </a:lnTo>
                <a:lnTo>
                  <a:pt x="3533" y="1491"/>
                </a:lnTo>
                <a:lnTo>
                  <a:pt x="2276" y="2364"/>
                </a:lnTo>
                <a:lnTo>
                  <a:pt x="3533" y="1678"/>
                </a:lnTo>
                <a:lnTo>
                  <a:pt x="3528" y="1678"/>
                </a:lnTo>
                <a:lnTo>
                  <a:pt x="3538" y="1626"/>
                </a:lnTo>
                <a:lnTo>
                  <a:pt x="3538" y="1652"/>
                </a:lnTo>
                <a:lnTo>
                  <a:pt x="3538" y="1663"/>
                </a:lnTo>
                <a:lnTo>
                  <a:pt x="3538" y="1673"/>
                </a:lnTo>
                <a:lnTo>
                  <a:pt x="3533" y="1678"/>
                </a:lnTo>
                <a:lnTo>
                  <a:pt x="2276" y="2364"/>
                </a:lnTo>
                <a:lnTo>
                  <a:pt x="3543" y="1470"/>
                </a:lnTo>
                <a:lnTo>
                  <a:pt x="3538" y="1465"/>
                </a:lnTo>
                <a:lnTo>
                  <a:pt x="3538" y="1470"/>
                </a:lnTo>
                <a:lnTo>
                  <a:pt x="3533" y="1444"/>
                </a:lnTo>
                <a:lnTo>
                  <a:pt x="3538" y="1341"/>
                </a:lnTo>
                <a:lnTo>
                  <a:pt x="3543" y="1470"/>
                </a:lnTo>
                <a:lnTo>
                  <a:pt x="2276" y="2364"/>
                </a:lnTo>
                <a:lnTo>
                  <a:pt x="3559" y="1522"/>
                </a:lnTo>
                <a:lnTo>
                  <a:pt x="3549" y="1486"/>
                </a:lnTo>
                <a:lnTo>
                  <a:pt x="3543" y="1335"/>
                </a:lnTo>
                <a:lnTo>
                  <a:pt x="3538" y="1263"/>
                </a:lnTo>
                <a:lnTo>
                  <a:pt x="3528" y="1185"/>
                </a:lnTo>
                <a:lnTo>
                  <a:pt x="3533" y="1179"/>
                </a:lnTo>
                <a:lnTo>
                  <a:pt x="3538" y="1169"/>
                </a:lnTo>
                <a:lnTo>
                  <a:pt x="3549" y="1247"/>
                </a:lnTo>
                <a:lnTo>
                  <a:pt x="3559" y="1330"/>
                </a:lnTo>
                <a:lnTo>
                  <a:pt x="3564" y="1424"/>
                </a:lnTo>
                <a:lnTo>
                  <a:pt x="3559" y="1522"/>
                </a:lnTo>
                <a:lnTo>
                  <a:pt x="2276" y="2364"/>
                </a:lnTo>
                <a:lnTo>
                  <a:pt x="4328" y="2920"/>
                </a:lnTo>
                <a:lnTo>
                  <a:pt x="4338" y="2920"/>
                </a:lnTo>
                <a:lnTo>
                  <a:pt x="4333" y="2925"/>
                </a:lnTo>
                <a:lnTo>
                  <a:pt x="4328" y="2935"/>
                </a:lnTo>
                <a:lnTo>
                  <a:pt x="4317" y="2925"/>
                </a:lnTo>
                <a:lnTo>
                  <a:pt x="4323" y="2920"/>
                </a:lnTo>
                <a:lnTo>
                  <a:pt x="4328" y="2920"/>
                </a:lnTo>
                <a:lnTo>
                  <a:pt x="2276" y="2364"/>
                </a:lnTo>
                <a:lnTo>
                  <a:pt x="4317" y="2915"/>
                </a:lnTo>
                <a:lnTo>
                  <a:pt x="4323" y="2915"/>
                </a:lnTo>
                <a:lnTo>
                  <a:pt x="4323" y="2920"/>
                </a:lnTo>
                <a:lnTo>
                  <a:pt x="4317" y="2925"/>
                </a:lnTo>
                <a:lnTo>
                  <a:pt x="4312" y="2925"/>
                </a:lnTo>
                <a:lnTo>
                  <a:pt x="4317" y="2915"/>
                </a:lnTo>
                <a:lnTo>
                  <a:pt x="2276" y="2364"/>
                </a:lnTo>
                <a:lnTo>
                  <a:pt x="4323" y="2811"/>
                </a:lnTo>
                <a:lnTo>
                  <a:pt x="4317" y="2816"/>
                </a:lnTo>
                <a:lnTo>
                  <a:pt x="4317" y="2805"/>
                </a:lnTo>
                <a:lnTo>
                  <a:pt x="4317" y="2811"/>
                </a:lnTo>
                <a:lnTo>
                  <a:pt x="4323" y="2811"/>
                </a:lnTo>
                <a:lnTo>
                  <a:pt x="2276" y="2364"/>
                </a:lnTo>
                <a:lnTo>
                  <a:pt x="4338" y="1751"/>
                </a:lnTo>
                <a:lnTo>
                  <a:pt x="4338" y="1756"/>
                </a:lnTo>
                <a:lnTo>
                  <a:pt x="4343" y="1772"/>
                </a:lnTo>
                <a:lnTo>
                  <a:pt x="4338" y="1787"/>
                </a:lnTo>
                <a:lnTo>
                  <a:pt x="4349" y="1777"/>
                </a:lnTo>
                <a:lnTo>
                  <a:pt x="4349" y="1782"/>
                </a:lnTo>
                <a:lnTo>
                  <a:pt x="4333" y="1808"/>
                </a:lnTo>
                <a:lnTo>
                  <a:pt x="4328" y="1834"/>
                </a:lnTo>
                <a:lnTo>
                  <a:pt x="4328" y="1839"/>
                </a:lnTo>
                <a:lnTo>
                  <a:pt x="4323" y="1834"/>
                </a:lnTo>
                <a:lnTo>
                  <a:pt x="4328" y="1808"/>
                </a:lnTo>
                <a:lnTo>
                  <a:pt x="4338" y="1787"/>
                </a:lnTo>
                <a:lnTo>
                  <a:pt x="4317" y="1813"/>
                </a:lnTo>
                <a:lnTo>
                  <a:pt x="4307" y="1834"/>
                </a:lnTo>
                <a:lnTo>
                  <a:pt x="4302" y="1829"/>
                </a:lnTo>
                <a:lnTo>
                  <a:pt x="4297" y="1824"/>
                </a:lnTo>
                <a:lnTo>
                  <a:pt x="4302" y="1813"/>
                </a:lnTo>
                <a:lnTo>
                  <a:pt x="4312" y="1787"/>
                </a:lnTo>
                <a:lnTo>
                  <a:pt x="4338" y="1751"/>
                </a:lnTo>
                <a:lnTo>
                  <a:pt x="2276" y="2364"/>
                </a:lnTo>
                <a:lnTo>
                  <a:pt x="4292" y="1948"/>
                </a:lnTo>
                <a:lnTo>
                  <a:pt x="4286" y="1974"/>
                </a:lnTo>
                <a:lnTo>
                  <a:pt x="4281" y="1969"/>
                </a:lnTo>
                <a:lnTo>
                  <a:pt x="4276" y="1969"/>
                </a:lnTo>
                <a:lnTo>
                  <a:pt x="4281" y="1964"/>
                </a:lnTo>
                <a:lnTo>
                  <a:pt x="4292" y="1948"/>
                </a:lnTo>
                <a:lnTo>
                  <a:pt x="2276" y="2364"/>
                </a:lnTo>
                <a:lnTo>
                  <a:pt x="4037" y="2411"/>
                </a:lnTo>
                <a:lnTo>
                  <a:pt x="4047" y="2405"/>
                </a:lnTo>
                <a:lnTo>
                  <a:pt x="4063" y="2395"/>
                </a:lnTo>
                <a:lnTo>
                  <a:pt x="4073" y="2390"/>
                </a:lnTo>
                <a:lnTo>
                  <a:pt x="4079" y="2400"/>
                </a:lnTo>
                <a:lnTo>
                  <a:pt x="4058" y="2411"/>
                </a:lnTo>
                <a:lnTo>
                  <a:pt x="4047" y="2411"/>
                </a:lnTo>
                <a:lnTo>
                  <a:pt x="4037" y="2411"/>
                </a:lnTo>
                <a:lnTo>
                  <a:pt x="2276" y="2364"/>
                </a:lnTo>
                <a:lnTo>
                  <a:pt x="4032" y="2416"/>
                </a:lnTo>
                <a:lnTo>
                  <a:pt x="4047" y="2426"/>
                </a:lnTo>
                <a:lnTo>
                  <a:pt x="4047" y="2431"/>
                </a:lnTo>
                <a:lnTo>
                  <a:pt x="4037" y="2437"/>
                </a:lnTo>
                <a:lnTo>
                  <a:pt x="4053" y="2437"/>
                </a:lnTo>
                <a:lnTo>
                  <a:pt x="4047" y="2442"/>
                </a:lnTo>
                <a:lnTo>
                  <a:pt x="4037" y="2447"/>
                </a:lnTo>
                <a:lnTo>
                  <a:pt x="4053" y="2457"/>
                </a:lnTo>
                <a:lnTo>
                  <a:pt x="4068" y="2437"/>
                </a:lnTo>
                <a:lnTo>
                  <a:pt x="4073" y="2431"/>
                </a:lnTo>
                <a:lnTo>
                  <a:pt x="4068" y="2426"/>
                </a:lnTo>
                <a:lnTo>
                  <a:pt x="4079" y="2426"/>
                </a:lnTo>
                <a:lnTo>
                  <a:pt x="4079" y="2442"/>
                </a:lnTo>
                <a:lnTo>
                  <a:pt x="4073" y="2457"/>
                </a:lnTo>
                <a:lnTo>
                  <a:pt x="4068" y="2463"/>
                </a:lnTo>
                <a:lnTo>
                  <a:pt x="4073" y="2463"/>
                </a:lnTo>
                <a:lnTo>
                  <a:pt x="4068" y="2468"/>
                </a:lnTo>
                <a:lnTo>
                  <a:pt x="4063" y="2478"/>
                </a:lnTo>
                <a:lnTo>
                  <a:pt x="4063" y="2483"/>
                </a:lnTo>
                <a:lnTo>
                  <a:pt x="4053" y="2504"/>
                </a:lnTo>
                <a:lnTo>
                  <a:pt x="4042" y="2504"/>
                </a:lnTo>
                <a:lnTo>
                  <a:pt x="4032" y="2452"/>
                </a:lnTo>
                <a:lnTo>
                  <a:pt x="4032" y="2431"/>
                </a:lnTo>
                <a:lnTo>
                  <a:pt x="4032" y="2416"/>
                </a:lnTo>
                <a:lnTo>
                  <a:pt x="2276" y="2364"/>
                </a:lnTo>
                <a:lnTo>
                  <a:pt x="3891" y="317"/>
                </a:lnTo>
                <a:lnTo>
                  <a:pt x="3860" y="302"/>
                </a:lnTo>
                <a:lnTo>
                  <a:pt x="3886" y="317"/>
                </a:lnTo>
                <a:lnTo>
                  <a:pt x="3876" y="322"/>
                </a:lnTo>
                <a:lnTo>
                  <a:pt x="3845" y="286"/>
                </a:lnTo>
                <a:lnTo>
                  <a:pt x="3803" y="260"/>
                </a:lnTo>
                <a:lnTo>
                  <a:pt x="3741" y="218"/>
                </a:lnTo>
                <a:lnTo>
                  <a:pt x="3746" y="218"/>
                </a:lnTo>
                <a:lnTo>
                  <a:pt x="3746" y="213"/>
                </a:lnTo>
                <a:lnTo>
                  <a:pt x="3762" y="218"/>
                </a:lnTo>
                <a:lnTo>
                  <a:pt x="3772" y="218"/>
                </a:lnTo>
                <a:lnTo>
                  <a:pt x="3824" y="265"/>
                </a:lnTo>
                <a:lnTo>
                  <a:pt x="3829" y="270"/>
                </a:lnTo>
                <a:lnTo>
                  <a:pt x="3871" y="291"/>
                </a:lnTo>
                <a:lnTo>
                  <a:pt x="3902" y="312"/>
                </a:lnTo>
                <a:lnTo>
                  <a:pt x="3891" y="317"/>
                </a:lnTo>
                <a:lnTo>
                  <a:pt x="2276" y="2364"/>
                </a:lnTo>
                <a:lnTo>
                  <a:pt x="3964" y="353"/>
                </a:lnTo>
                <a:lnTo>
                  <a:pt x="3959" y="353"/>
                </a:lnTo>
                <a:lnTo>
                  <a:pt x="3949" y="359"/>
                </a:lnTo>
                <a:lnTo>
                  <a:pt x="3923" y="353"/>
                </a:lnTo>
                <a:lnTo>
                  <a:pt x="3917" y="348"/>
                </a:lnTo>
                <a:lnTo>
                  <a:pt x="3912" y="343"/>
                </a:lnTo>
                <a:lnTo>
                  <a:pt x="3923" y="338"/>
                </a:lnTo>
                <a:lnTo>
                  <a:pt x="3928" y="338"/>
                </a:lnTo>
                <a:lnTo>
                  <a:pt x="3923" y="333"/>
                </a:lnTo>
                <a:lnTo>
                  <a:pt x="3912" y="333"/>
                </a:lnTo>
                <a:lnTo>
                  <a:pt x="3912" y="327"/>
                </a:lnTo>
                <a:lnTo>
                  <a:pt x="3917" y="322"/>
                </a:lnTo>
                <a:lnTo>
                  <a:pt x="3954" y="343"/>
                </a:lnTo>
                <a:lnTo>
                  <a:pt x="3964" y="353"/>
                </a:lnTo>
                <a:lnTo>
                  <a:pt x="2276" y="2364"/>
                </a:lnTo>
                <a:lnTo>
                  <a:pt x="3990" y="327"/>
                </a:lnTo>
                <a:lnTo>
                  <a:pt x="3964" y="322"/>
                </a:lnTo>
                <a:lnTo>
                  <a:pt x="3959" y="322"/>
                </a:lnTo>
                <a:lnTo>
                  <a:pt x="3964" y="327"/>
                </a:lnTo>
                <a:lnTo>
                  <a:pt x="3980" y="338"/>
                </a:lnTo>
                <a:lnTo>
                  <a:pt x="3980" y="343"/>
                </a:lnTo>
                <a:lnTo>
                  <a:pt x="3907" y="312"/>
                </a:lnTo>
                <a:lnTo>
                  <a:pt x="3845" y="270"/>
                </a:lnTo>
                <a:lnTo>
                  <a:pt x="3850" y="270"/>
                </a:lnTo>
                <a:lnTo>
                  <a:pt x="3855" y="270"/>
                </a:lnTo>
                <a:lnTo>
                  <a:pt x="3855" y="265"/>
                </a:lnTo>
                <a:lnTo>
                  <a:pt x="3850" y="265"/>
                </a:lnTo>
                <a:lnTo>
                  <a:pt x="3845" y="265"/>
                </a:lnTo>
                <a:lnTo>
                  <a:pt x="3840" y="260"/>
                </a:lnTo>
                <a:lnTo>
                  <a:pt x="3840" y="265"/>
                </a:lnTo>
                <a:lnTo>
                  <a:pt x="3829" y="260"/>
                </a:lnTo>
                <a:lnTo>
                  <a:pt x="3808" y="244"/>
                </a:lnTo>
                <a:lnTo>
                  <a:pt x="3788" y="234"/>
                </a:lnTo>
                <a:lnTo>
                  <a:pt x="3772" y="224"/>
                </a:lnTo>
                <a:lnTo>
                  <a:pt x="3788" y="229"/>
                </a:lnTo>
                <a:lnTo>
                  <a:pt x="3798" y="229"/>
                </a:lnTo>
                <a:lnTo>
                  <a:pt x="3798" y="224"/>
                </a:lnTo>
                <a:lnTo>
                  <a:pt x="3819" y="234"/>
                </a:lnTo>
                <a:lnTo>
                  <a:pt x="3798" y="224"/>
                </a:lnTo>
                <a:lnTo>
                  <a:pt x="3803" y="218"/>
                </a:lnTo>
                <a:lnTo>
                  <a:pt x="3803" y="213"/>
                </a:lnTo>
                <a:lnTo>
                  <a:pt x="3798" y="213"/>
                </a:lnTo>
                <a:lnTo>
                  <a:pt x="3788" y="218"/>
                </a:lnTo>
                <a:lnTo>
                  <a:pt x="3782" y="218"/>
                </a:lnTo>
                <a:lnTo>
                  <a:pt x="3793" y="218"/>
                </a:lnTo>
                <a:lnTo>
                  <a:pt x="3782" y="213"/>
                </a:lnTo>
                <a:lnTo>
                  <a:pt x="3772" y="213"/>
                </a:lnTo>
                <a:lnTo>
                  <a:pt x="3767" y="213"/>
                </a:lnTo>
                <a:lnTo>
                  <a:pt x="3762" y="213"/>
                </a:lnTo>
                <a:lnTo>
                  <a:pt x="3767" y="213"/>
                </a:lnTo>
                <a:lnTo>
                  <a:pt x="3756" y="208"/>
                </a:lnTo>
                <a:lnTo>
                  <a:pt x="3751" y="208"/>
                </a:lnTo>
                <a:lnTo>
                  <a:pt x="3741" y="203"/>
                </a:lnTo>
                <a:lnTo>
                  <a:pt x="3720" y="198"/>
                </a:lnTo>
                <a:lnTo>
                  <a:pt x="3730" y="177"/>
                </a:lnTo>
                <a:lnTo>
                  <a:pt x="3725" y="172"/>
                </a:lnTo>
                <a:lnTo>
                  <a:pt x="3720" y="172"/>
                </a:lnTo>
                <a:lnTo>
                  <a:pt x="3720" y="177"/>
                </a:lnTo>
                <a:lnTo>
                  <a:pt x="3715" y="182"/>
                </a:lnTo>
                <a:lnTo>
                  <a:pt x="3699" y="177"/>
                </a:lnTo>
                <a:lnTo>
                  <a:pt x="3689" y="172"/>
                </a:lnTo>
                <a:lnTo>
                  <a:pt x="3704" y="161"/>
                </a:lnTo>
                <a:lnTo>
                  <a:pt x="3730" y="172"/>
                </a:lnTo>
                <a:lnTo>
                  <a:pt x="3710" y="156"/>
                </a:lnTo>
                <a:lnTo>
                  <a:pt x="3725" y="146"/>
                </a:lnTo>
                <a:lnTo>
                  <a:pt x="3814" y="208"/>
                </a:lnTo>
                <a:lnTo>
                  <a:pt x="3814" y="203"/>
                </a:lnTo>
                <a:lnTo>
                  <a:pt x="3793" y="187"/>
                </a:lnTo>
                <a:lnTo>
                  <a:pt x="3767" y="166"/>
                </a:lnTo>
                <a:lnTo>
                  <a:pt x="3741" y="135"/>
                </a:lnTo>
                <a:lnTo>
                  <a:pt x="3741" y="130"/>
                </a:lnTo>
                <a:lnTo>
                  <a:pt x="3741" y="125"/>
                </a:lnTo>
                <a:lnTo>
                  <a:pt x="3741" y="130"/>
                </a:lnTo>
                <a:lnTo>
                  <a:pt x="3736" y="125"/>
                </a:lnTo>
                <a:lnTo>
                  <a:pt x="3736" y="120"/>
                </a:lnTo>
                <a:lnTo>
                  <a:pt x="3736" y="114"/>
                </a:lnTo>
                <a:lnTo>
                  <a:pt x="3730" y="114"/>
                </a:lnTo>
                <a:lnTo>
                  <a:pt x="3730" y="120"/>
                </a:lnTo>
                <a:lnTo>
                  <a:pt x="3730" y="114"/>
                </a:lnTo>
                <a:lnTo>
                  <a:pt x="3710" y="99"/>
                </a:lnTo>
                <a:lnTo>
                  <a:pt x="3710" y="94"/>
                </a:lnTo>
                <a:lnTo>
                  <a:pt x="3715" y="94"/>
                </a:lnTo>
                <a:lnTo>
                  <a:pt x="3710" y="89"/>
                </a:lnTo>
                <a:lnTo>
                  <a:pt x="3704" y="89"/>
                </a:lnTo>
                <a:lnTo>
                  <a:pt x="3694" y="78"/>
                </a:lnTo>
                <a:lnTo>
                  <a:pt x="3689" y="78"/>
                </a:lnTo>
                <a:lnTo>
                  <a:pt x="3694" y="68"/>
                </a:lnTo>
                <a:lnTo>
                  <a:pt x="3741" y="104"/>
                </a:lnTo>
                <a:lnTo>
                  <a:pt x="3834" y="187"/>
                </a:lnTo>
                <a:lnTo>
                  <a:pt x="3876" y="218"/>
                </a:lnTo>
                <a:lnTo>
                  <a:pt x="3923" y="250"/>
                </a:lnTo>
                <a:lnTo>
                  <a:pt x="3975" y="276"/>
                </a:lnTo>
                <a:lnTo>
                  <a:pt x="4021" y="296"/>
                </a:lnTo>
                <a:lnTo>
                  <a:pt x="4006" y="312"/>
                </a:lnTo>
                <a:lnTo>
                  <a:pt x="3990" y="327"/>
                </a:lnTo>
                <a:lnTo>
                  <a:pt x="2276" y="2364"/>
                </a:lnTo>
                <a:lnTo>
                  <a:pt x="4027" y="2556"/>
                </a:lnTo>
                <a:lnTo>
                  <a:pt x="4021" y="2582"/>
                </a:lnTo>
                <a:lnTo>
                  <a:pt x="4021" y="2577"/>
                </a:lnTo>
                <a:lnTo>
                  <a:pt x="4016" y="2567"/>
                </a:lnTo>
                <a:lnTo>
                  <a:pt x="4027" y="2556"/>
                </a:lnTo>
                <a:lnTo>
                  <a:pt x="2276" y="2364"/>
                </a:lnTo>
                <a:lnTo>
                  <a:pt x="4250" y="2857"/>
                </a:lnTo>
                <a:lnTo>
                  <a:pt x="4240" y="2847"/>
                </a:lnTo>
                <a:lnTo>
                  <a:pt x="4240" y="2842"/>
                </a:lnTo>
                <a:lnTo>
                  <a:pt x="4250" y="2826"/>
                </a:lnTo>
                <a:lnTo>
                  <a:pt x="4250" y="2831"/>
                </a:lnTo>
                <a:lnTo>
                  <a:pt x="4255" y="2821"/>
                </a:lnTo>
                <a:lnTo>
                  <a:pt x="4260" y="2826"/>
                </a:lnTo>
                <a:lnTo>
                  <a:pt x="4260" y="2837"/>
                </a:lnTo>
                <a:lnTo>
                  <a:pt x="4250" y="2857"/>
                </a:lnTo>
                <a:lnTo>
                  <a:pt x="2276" y="2364"/>
                </a:lnTo>
                <a:lnTo>
                  <a:pt x="4260" y="2863"/>
                </a:lnTo>
                <a:lnTo>
                  <a:pt x="4266" y="2863"/>
                </a:lnTo>
                <a:lnTo>
                  <a:pt x="4266" y="2868"/>
                </a:lnTo>
                <a:lnTo>
                  <a:pt x="4271" y="2873"/>
                </a:lnTo>
                <a:lnTo>
                  <a:pt x="4266" y="2873"/>
                </a:lnTo>
                <a:lnTo>
                  <a:pt x="4260" y="2863"/>
                </a:lnTo>
                <a:lnTo>
                  <a:pt x="2276" y="2364"/>
                </a:lnTo>
                <a:lnTo>
                  <a:pt x="4271" y="2665"/>
                </a:lnTo>
                <a:lnTo>
                  <a:pt x="4276" y="2665"/>
                </a:lnTo>
                <a:lnTo>
                  <a:pt x="4281" y="2655"/>
                </a:lnTo>
                <a:lnTo>
                  <a:pt x="4281" y="2660"/>
                </a:lnTo>
                <a:lnTo>
                  <a:pt x="4276" y="2665"/>
                </a:lnTo>
                <a:lnTo>
                  <a:pt x="4271" y="2665"/>
                </a:lnTo>
                <a:lnTo>
                  <a:pt x="2276" y="2364"/>
                </a:lnTo>
                <a:lnTo>
                  <a:pt x="4297" y="2915"/>
                </a:lnTo>
                <a:lnTo>
                  <a:pt x="4276" y="2894"/>
                </a:lnTo>
                <a:lnTo>
                  <a:pt x="4281" y="2899"/>
                </a:lnTo>
                <a:lnTo>
                  <a:pt x="4292" y="2889"/>
                </a:lnTo>
                <a:lnTo>
                  <a:pt x="4292" y="2883"/>
                </a:lnTo>
                <a:lnTo>
                  <a:pt x="4276" y="2894"/>
                </a:lnTo>
                <a:lnTo>
                  <a:pt x="4271" y="2878"/>
                </a:lnTo>
                <a:lnTo>
                  <a:pt x="4276" y="2878"/>
                </a:lnTo>
                <a:lnTo>
                  <a:pt x="4281" y="2878"/>
                </a:lnTo>
                <a:lnTo>
                  <a:pt x="4286" y="2873"/>
                </a:lnTo>
                <a:lnTo>
                  <a:pt x="4297" y="2889"/>
                </a:lnTo>
                <a:lnTo>
                  <a:pt x="4297" y="2915"/>
                </a:lnTo>
                <a:lnTo>
                  <a:pt x="2276" y="2364"/>
                </a:lnTo>
                <a:lnTo>
                  <a:pt x="4292" y="2764"/>
                </a:lnTo>
                <a:lnTo>
                  <a:pt x="4286" y="2769"/>
                </a:lnTo>
                <a:lnTo>
                  <a:pt x="4286" y="2764"/>
                </a:lnTo>
                <a:lnTo>
                  <a:pt x="4292" y="2764"/>
                </a:lnTo>
                <a:lnTo>
                  <a:pt x="2276" y="2364"/>
                </a:lnTo>
                <a:lnTo>
                  <a:pt x="4234" y="2509"/>
                </a:lnTo>
                <a:lnTo>
                  <a:pt x="4271" y="2515"/>
                </a:lnTo>
                <a:lnTo>
                  <a:pt x="4292" y="2515"/>
                </a:lnTo>
                <a:lnTo>
                  <a:pt x="4302" y="2515"/>
                </a:lnTo>
                <a:lnTo>
                  <a:pt x="4307" y="2520"/>
                </a:lnTo>
                <a:lnTo>
                  <a:pt x="4323" y="2520"/>
                </a:lnTo>
                <a:lnTo>
                  <a:pt x="4323" y="2535"/>
                </a:lnTo>
                <a:lnTo>
                  <a:pt x="4307" y="2535"/>
                </a:lnTo>
                <a:lnTo>
                  <a:pt x="4286" y="2535"/>
                </a:lnTo>
                <a:lnTo>
                  <a:pt x="4250" y="2535"/>
                </a:lnTo>
                <a:lnTo>
                  <a:pt x="4245" y="2541"/>
                </a:lnTo>
                <a:lnTo>
                  <a:pt x="4240" y="2541"/>
                </a:lnTo>
                <a:lnTo>
                  <a:pt x="4245" y="2530"/>
                </a:lnTo>
                <a:lnTo>
                  <a:pt x="4234" y="2530"/>
                </a:lnTo>
                <a:lnTo>
                  <a:pt x="4234" y="2525"/>
                </a:lnTo>
                <a:lnTo>
                  <a:pt x="4307" y="2520"/>
                </a:lnTo>
                <a:lnTo>
                  <a:pt x="4234" y="2520"/>
                </a:lnTo>
                <a:lnTo>
                  <a:pt x="4234" y="2509"/>
                </a:lnTo>
                <a:lnTo>
                  <a:pt x="2276" y="2364"/>
                </a:lnTo>
                <a:lnTo>
                  <a:pt x="4240" y="2582"/>
                </a:lnTo>
                <a:lnTo>
                  <a:pt x="4250" y="2587"/>
                </a:lnTo>
                <a:lnTo>
                  <a:pt x="4255" y="2593"/>
                </a:lnTo>
                <a:lnTo>
                  <a:pt x="4250" y="2587"/>
                </a:lnTo>
                <a:lnTo>
                  <a:pt x="4240" y="2587"/>
                </a:lnTo>
                <a:lnTo>
                  <a:pt x="4240" y="2582"/>
                </a:lnTo>
                <a:lnTo>
                  <a:pt x="2276" y="2364"/>
                </a:lnTo>
                <a:lnTo>
                  <a:pt x="4234" y="2582"/>
                </a:lnTo>
                <a:lnTo>
                  <a:pt x="4234" y="2587"/>
                </a:lnTo>
                <a:lnTo>
                  <a:pt x="4229" y="2587"/>
                </a:lnTo>
                <a:lnTo>
                  <a:pt x="4234" y="2582"/>
                </a:lnTo>
                <a:lnTo>
                  <a:pt x="2276" y="2364"/>
                </a:lnTo>
                <a:lnTo>
                  <a:pt x="4214" y="2374"/>
                </a:lnTo>
                <a:lnTo>
                  <a:pt x="4214" y="2380"/>
                </a:lnTo>
                <a:lnTo>
                  <a:pt x="4214" y="2385"/>
                </a:lnTo>
                <a:lnTo>
                  <a:pt x="4214" y="2380"/>
                </a:lnTo>
                <a:lnTo>
                  <a:pt x="4208" y="2380"/>
                </a:lnTo>
                <a:lnTo>
                  <a:pt x="4214" y="2374"/>
                </a:lnTo>
                <a:lnTo>
                  <a:pt x="2276" y="2364"/>
                </a:lnTo>
                <a:lnTo>
                  <a:pt x="4156" y="2639"/>
                </a:lnTo>
                <a:lnTo>
                  <a:pt x="4162" y="2644"/>
                </a:lnTo>
                <a:lnTo>
                  <a:pt x="4177" y="2650"/>
                </a:lnTo>
                <a:lnTo>
                  <a:pt x="4188" y="2655"/>
                </a:lnTo>
                <a:lnTo>
                  <a:pt x="4188" y="2650"/>
                </a:lnTo>
                <a:lnTo>
                  <a:pt x="4182" y="2634"/>
                </a:lnTo>
                <a:lnTo>
                  <a:pt x="4193" y="2613"/>
                </a:lnTo>
                <a:lnTo>
                  <a:pt x="4203" y="2603"/>
                </a:lnTo>
                <a:lnTo>
                  <a:pt x="4219" y="2598"/>
                </a:lnTo>
                <a:lnTo>
                  <a:pt x="4224" y="2608"/>
                </a:lnTo>
                <a:lnTo>
                  <a:pt x="4224" y="2618"/>
                </a:lnTo>
                <a:lnTo>
                  <a:pt x="4224" y="2624"/>
                </a:lnTo>
                <a:lnTo>
                  <a:pt x="4229" y="2629"/>
                </a:lnTo>
                <a:lnTo>
                  <a:pt x="4240" y="2629"/>
                </a:lnTo>
                <a:lnTo>
                  <a:pt x="4245" y="2618"/>
                </a:lnTo>
                <a:lnTo>
                  <a:pt x="4250" y="2608"/>
                </a:lnTo>
                <a:lnTo>
                  <a:pt x="4250" y="2603"/>
                </a:lnTo>
                <a:lnTo>
                  <a:pt x="4250" y="2598"/>
                </a:lnTo>
                <a:lnTo>
                  <a:pt x="4250" y="2603"/>
                </a:lnTo>
                <a:lnTo>
                  <a:pt x="4266" y="2582"/>
                </a:lnTo>
                <a:lnTo>
                  <a:pt x="4271" y="2567"/>
                </a:lnTo>
                <a:lnTo>
                  <a:pt x="4271" y="2561"/>
                </a:lnTo>
                <a:lnTo>
                  <a:pt x="4266" y="2561"/>
                </a:lnTo>
                <a:lnTo>
                  <a:pt x="4260" y="2567"/>
                </a:lnTo>
                <a:lnTo>
                  <a:pt x="4250" y="2572"/>
                </a:lnTo>
                <a:lnTo>
                  <a:pt x="4250" y="2567"/>
                </a:lnTo>
                <a:lnTo>
                  <a:pt x="4250" y="2556"/>
                </a:lnTo>
                <a:lnTo>
                  <a:pt x="4245" y="2561"/>
                </a:lnTo>
                <a:lnTo>
                  <a:pt x="4245" y="2551"/>
                </a:lnTo>
                <a:lnTo>
                  <a:pt x="4323" y="2546"/>
                </a:lnTo>
                <a:lnTo>
                  <a:pt x="4312" y="2598"/>
                </a:lnTo>
                <a:lnTo>
                  <a:pt x="4292" y="2644"/>
                </a:lnTo>
                <a:lnTo>
                  <a:pt x="4281" y="2650"/>
                </a:lnTo>
                <a:lnTo>
                  <a:pt x="4286" y="2639"/>
                </a:lnTo>
                <a:lnTo>
                  <a:pt x="4286" y="2634"/>
                </a:lnTo>
                <a:lnTo>
                  <a:pt x="4286" y="2618"/>
                </a:lnTo>
                <a:lnTo>
                  <a:pt x="4281" y="2608"/>
                </a:lnTo>
                <a:lnTo>
                  <a:pt x="4271" y="2608"/>
                </a:lnTo>
                <a:lnTo>
                  <a:pt x="4271" y="2624"/>
                </a:lnTo>
                <a:lnTo>
                  <a:pt x="4276" y="2639"/>
                </a:lnTo>
                <a:lnTo>
                  <a:pt x="4276" y="2650"/>
                </a:lnTo>
                <a:lnTo>
                  <a:pt x="4271" y="2660"/>
                </a:lnTo>
                <a:lnTo>
                  <a:pt x="4260" y="2665"/>
                </a:lnTo>
                <a:lnTo>
                  <a:pt x="4219" y="2650"/>
                </a:lnTo>
                <a:lnTo>
                  <a:pt x="4214" y="2650"/>
                </a:lnTo>
                <a:lnTo>
                  <a:pt x="4208" y="2655"/>
                </a:lnTo>
                <a:lnTo>
                  <a:pt x="4214" y="2665"/>
                </a:lnTo>
                <a:lnTo>
                  <a:pt x="4219" y="2676"/>
                </a:lnTo>
                <a:lnTo>
                  <a:pt x="4219" y="2686"/>
                </a:lnTo>
                <a:lnTo>
                  <a:pt x="4219" y="2696"/>
                </a:lnTo>
                <a:lnTo>
                  <a:pt x="4208" y="2717"/>
                </a:lnTo>
                <a:lnTo>
                  <a:pt x="4203" y="2722"/>
                </a:lnTo>
                <a:lnTo>
                  <a:pt x="4203" y="2717"/>
                </a:lnTo>
                <a:lnTo>
                  <a:pt x="4198" y="2696"/>
                </a:lnTo>
                <a:lnTo>
                  <a:pt x="4193" y="2691"/>
                </a:lnTo>
                <a:lnTo>
                  <a:pt x="4188" y="2696"/>
                </a:lnTo>
                <a:lnTo>
                  <a:pt x="4177" y="2712"/>
                </a:lnTo>
                <a:lnTo>
                  <a:pt x="4177" y="2733"/>
                </a:lnTo>
                <a:lnTo>
                  <a:pt x="4172" y="2759"/>
                </a:lnTo>
                <a:lnTo>
                  <a:pt x="4172" y="2764"/>
                </a:lnTo>
                <a:lnTo>
                  <a:pt x="4177" y="2769"/>
                </a:lnTo>
                <a:lnTo>
                  <a:pt x="4182" y="2780"/>
                </a:lnTo>
                <a:lnTo>
                  <a:pt x="4172" y="2785"/>
                </a:lnTo>
                <a:lnTo>
                  <a:pt x="4162" y="2785"/>
                </a:lnTo>
                <a:lnTo>
                  <a:pt x="4151" y="2785"/>
                </a:lnTo>
                <a:lnTo>
                  <a:pt x="4141" y="2780"/>
                </a:lnTo>
                <a:lnTo>
                  <a:pt x="4130" y="2769"/>
                </a:lnTo>
                <a:lnTo>
                  <a:pt x="4125" y="2774"/>
                </a:lnTo>
                <a:lnTo>
                  <a:pt x="4115" y="2785"/>
                </a:lnTo>
                <a:lnTo>
                  <a:pt x="4104" y="2805"/>
                </a:lnTo>
                <a:lnTo>
                  <a:pt x="4089" y="2826"/>
                </a:lnTo>
                <a:lnTo>
                  <a:pt x="4068" y="2831"/>
                </a:lnTo>
                <a:lnTo>
                  <a:pt x="4058" y="2831"/>
                </a:lnTo>
                <a:lnTo>
                  <a:pt x="4058" y="2826"/>
                </a:lnTo>
                <a:lnTo>
                  <a:pt x="4063" y="2821"/>
                </a:lnTo>
                <a:lnTo>
                  <a:pt x="4073" y="2805"/>
                </a:lnTo>
                <a:lnTo>
                  <a:pt x="4073" y="2790"/>
                </a:lnTo>
                <a:lnTo>
                  <a:pt x="4063" y="2795"/>
                </a:lnTo>
                <a:lnTo>
                  <a:pt x="4053" y="2795"/>
                </a:lnTo>
                <a:lnTo>
                  <a:pt x="4042" y="2790"/>
                </a:lnTo>
                <a:lnTo>
                  <a:pt x="4037" y="2785"/>
                </a:lnTo>
                <a:lnTo>
                  <a:pt x="4037" y="2774"/>
                </a:lnTo>
                <a:lnTo>
                  <a:pt x="4047" y="2764"/>
                </a:lnTo>
                <a:lnTo>
                  <a:pt x="4063" y="2759"/>
                </a:lnTo>
                <a:lnTo>
                  <a:pt x="4099" y="2759"/>
                </a:lnTo>
                <a:lnTo>
                  <a:pt x="4110" y="2759"/>
                </a:lnTo>
                <a:lnTo>
                  <a:pt x="4115" y="2743"/>
                </a:lnTo>
                <a:lnTo>
                  <a:pt x="4110" y="2722"/>
                </a:lnTo>
                <a:lnTo>
                  <a:pt x="4115" y="2702"/>
                </a:lnTo>
                <a:lnTo>
                  <a:pt x="4120" y="2691"/>
                </a:lnTo>
                <a:lnTo>
                  <a:pt x="4115" y="2691"/>
                </a:lnTo>
                <a:lnTo>
                  <a:pt x="4089" y="2722"/>
                </a:lnTo>
                <a:lnTo>
                  <a:pt x="4079" y="2728"/>
                </a:lnTo>
                <a:lnTo>
                  <a:pt x="4073" y="2722"/>
                </a:lnTo>
                <a:lnTo>
                  <a:pt x="4068" y="2722"/>
                </a:lnTo>
                <a:lnTo>
                  <a:pt x="4058" y="2717"/>
                </a:lnTo>
                <a:lnTo>
                  <a:pt x="4063" y="2712"/>
                </a:lnTo>
                <a:lnTo>
                  <a:pt x="4089" y="2696"/>
                </a:lnTo>
                <a:lnTo>
                  <a:pt x="4099" y="2686"/>
                </a:lnTo>
                <a:lnTo>
                  <a:pt x="4099" y="2691"/>
                </a:lnTo>
                <a:lnTo>
                  <a:pt x="4104" y="2691"/>
                </a:lnTo>
                <a:lnTo>
                  <a:pt x="4115" y="2691"/>
                </a:lnTo>
                <a:lnTo>
                  <a:pt x="4141" y="2676"/>
                </a:lnTo>
                <a:lnTo>
                  <a:pt x="4156" y="2665"/>
                </a:lnTo>
                <a:lnTo>
                  <a:pt x="4151" y="2665"/>
                </a:lnTo>
                <a:lnTo>
                  <a:pt x="4063" y="2696"/>
                </a:lnTo>
                <a:lnTo>
                  <a:pt x="4027" y="2707"/>
                </a:lnTo>
                <a:lnTo>
                  <a:pt x="4042" y="2702"/>
                </a:lnTo>
                <a:lnTo>
                  <a:pt x="4047" y="2696"/>
                </a:lnTo>
                <a:lnTo>
                  <a:pt x="4037" y="2696"/>
                </a:lnTo>
                <a:lnTo>
                  <a:pt x="4042" y="2696"/>
                </a:lnTo>
                <a:lnTo>
                  <a:pt x="4068" y="2686"/>
                </a:lnTo>
                <a:lnTo>
                  <a:pt x="4125" y="2665"/>
                </a:lnTo>
                <a:lnTo>
                  <a:pt x="4130" y="2660"/>
                </a:lnTo>
                <a:lnTo>
                  <a:pt x="4136" y="2655"/>
                </a:lnTo>
                <a:lnTo>
                  <a:pt x="4141" y="2639"/>
                </a:lnTo>
                <a:lnTo>
                  <a:pt x="4151" y="2634"/>
                </a:lnTo>
                <a:lnTo>
                  <a:pt x="4151" y="2639"/>
                </a:lnTo>
                <a:lnTo>
                  <a:pt x="4156" y="2639"/>
                </a:lnTo>
                <a:lnTo>
                  <a:pt x="2276" y="2364"/>
                </a:lnTo>
                <a:lnTo>
                  <a:pt x="4146" y="2447"/>
                </a:lnTo>
                <a:lnTo>
                  <a:pt x="4151" y="2447"/>
                </a:lnTo>
                <a:lnTo>
                  <a:pt x="4141" y="2457"/>
                </a:lnTo>
                <a:lnTo>
                  <a:pt x="4146" y="2447"/>
                </a:lnTo>
                <a:lnTo>
                  <a:pt x="2276" y="2364"/>
                </a:lnTo>
                <a:lnTo>
                  <a:pt x="4125" y="2494"/>
                </a:lnTo>
                <a:lnTo>
                  <a:pt x="4130" y="2483"/>
                </a:lnTo>
                <a:lnTo>
                  <a:pt x="4125" y="2483"/>
                </a:lnTo>
                <a:lnTo>
                  <a:pt x="4130" y="2478"/>
                </a:lnTo>
                <a:lnTo>
                  <a:pt x="4136" y="2463"/>
                </a:lnTo>
                <a:lnTo>
                  <a:pt x="4136" y="2473"/>
                </a:lnTo>
                <a:lnTo>
                  <a:pt x="4141" y="2478"/>
                </a:lnTo>
                <a:lnTo>
                  <a:pt x="4146" y="2483"/>
                </a:lnTo>
                <a:lnTo>
                  <a:pt x="4141" y="2494"/>
                </a:lnTo>
                <a:lnTo>
                  <a:pt x="4120" y="2504"/>
                </a:lnTo>
                <a:lnTo>
                  <a:pt x="4125" y="2494"/>
                </a:lnTo>
                <a:lnTo>
                  <a:pt x="2276" y="2364"/>
                </a:lnTo>
                <a:lnTo>
                  <a:pt x="4125" y="2546"/>
                </a:lnTo>
                <a:lnTo>
                  <a:pt x="4125" y="2541"/>
                </a:lnTo>
                <a:lnTo>
                  <a:pt x="4136" y="2541"/>
                </a:lnTo>
                <a:lnTo>
                  <a:pt x="4146" y="2541"/>
                </a:lnTo>
                <a:lnTo>
                  <a:pt x="4151" y="2541"/>
                </a:lnTo>
                <a:lnTo>
                  <a:pt x="4136" y="2551"/>
                </a:lnTo>
                <a:lnTo>
                  <a:pt x="4125" y="2561"/>
                </a:lnTo>
                <a:lnTo>
                  <a:pt x="4115" y="2572"/>
                </a:lnTo>
                <a:lnTo>
                  <a:pt x="4104" y="2582"/>
                </a:lnTo>
                <a:lnTo>
                  <a:pt x="4099" y="2598"/>
                </a:lnTo>
                <a:lnTo>
                  <a:pt x="4058" y="2603"/>
                </a:lnTo>
                <a:lnTo>
                  <a:pt x="4063" y="2598"/>
                </a:lnTo>
                <a:lnTo>
                  <a:pt x="4063" y="2593"/>
                </a:lnTo>
                <a:lnTo>
                  <a:pt x="4047" y="2603"/>
                </a:lnTo>
                <a:lnTo>
                  <a:pt x="4037" y="2603"/>
                </a:lnTo>
                <a:lnTo>
                  <a:pt x="4037" y="2598"/>
                </a:lnTo>
                <a:lnTo>
                  <a:pt x="4037" y="2593"/>
                </a:lnTo>
                <a:lnTo>
                  <a:pt x="4047" y="2567"/>
                </a:lnTo>
                <a:lnTo>
                  <a:pt x="4032" y="2587"/>
                </a:lnTo>
                <a:lnTo>
                  <a:pt x="4032" y="2556"/>
                </a:lnTo>
                <a:lnTo>
                  <a:pt x="4027" y="2551"/>
                </a:lnTo>
                <a:lnTo>
                  <a:pt x="4037" y="2541"/>
                </a:lnTo>
                <a:lnTo>
                  <a:pt x="4047" y="2541"/>
                </a:lnTo>
                <a:lnTo>
                  <a:pt x="4063" y="2561"/>
                </a:lnTo>
                <a:lnTo>
                  <a:pt x="4089" y="2577"/>
                </a:lnTo>
                <a:lnTo>
                  <a:pt x="4104" y="2582"/>
                </a:lnTo>
                <a:lnTo>
                  <a:pt x="4115" y="2572"/>
                </a:lnTo>
                <a:lnTo>
                  <a:pt x="4125" y="2546"/>
                </a:lnTo>
                <a:lnTo>
                  <a:pt x="2276" y="2364"/>
                </a:lnTo>
                <a:lnTo>
                  <a:pt x="83" y="1237"/>
                </a:lnTo>
                <a:lnTo>
                  <a:pt x="89" y="1237"/>
                </a:lnTo>
                <a:lnTo>
                  <a:pt x="89" y="1231"/>
                </a:lnTo>
                <a:lnTo>
                  <a:pt x="83" y="1231"/>
                </a:lnTo>
                <a:lnTo>
                  <a:pt x="78" y="1237"/>
                </a:lnTo>
                <a:lnTo>
                  <a:pt x="83" y="1237"/>
                </a:lnTo>
                <a:lnTo>
                  <a:pt x="2276" y="2364"/>
                </a:lnTo>
                <a:lnTo>
                  <a:pt x="135" y="1299"/>
                </a:lnTo>
                <a:lnTo>
                  <a:pt x="140" y="1299"/>
                </a:lnTo>
                <a:lnTo>
                  <a:pt x="140" y="1294"/>
                </a:lnTo>
                <a:lnTo>
                  <a:pt x="135" y="1294"/>
                </a:lnTo>
                <a:lnTo>
                  <a:pt x="135" y="1299"/>
                </a:lnTo>
                <a:lnTo>
                  <a:pt x="130" y="1299"/>
                </a:lnTo>
                <a:lnTo>
                  <a:pt x="135" y="1299"/>
                </a:lnTo>
                <a:lnTo>
                  <a:pt x="2276" y="2364"/>
                </a:lnTo>
                <a:lnTo>
                  <a:pt x="26" y="1263"/>
                </a:lnTo>
                <a:lnTo>
                  <a:pt x="31" y="1257"/>
                </a:lnTo>
                <a:lnTo>
                  <a:pt x="26" y="1257"/>
                </a:lnTo>
                <a:lnTo>
                  <a:pt x="26" y="1263"/>
                </a:lnTo>
                <a:lnTo>
                  <a:pt x="2276" y="2364"/>
                </a:lnTo>
                <a:lnTo>
                  <a:pt x="140" y="1299"/>
                </a:lnTo>
                <a:lnTo>
                  <a:pt x="140" y="1304"/>
                </a:lnTo>
                <a:lnTo>
                  <a:pt x="146" y="1304"/>
                </a:lnTo>
                <a:lnTo>
                  <a:pt x="146" y="1299"/>
                </a:lnTo>
                <a:lnTo>
                  <a:pt x="146" y="1294"/>
                </a:lnTo>
                <a:lnTo>
                  <a:pt x="140" y="1294"/>
                </a:lnTo>
                <a:lnTo>
                  <a:pt x="140" y="1299"/>
                </a:lnTo>
                <a:lnTo>
                  <a:pt x="2276" y="2364"/>
                </a:lnTo>
                <a:lnTo>
                  <a:pt x="99" y="1263"/>
                </a:lnTo>
                <a:lnTo>
                  <a:pt x="109" y="1263"/>
                </a:lnTo>
                <a:lnTo>
                  <a:pt x="109" y="1257"/>
                </a:lnTo>
                <a:lnTo>
                  <a:pt x="99" y="1263"/>
                </a:lnTo>
                <a:lnTo>
                  <a:pt x="2276" y="2364"/>
                </a:lnTo>
                <a:lnTo>
                  <a:pt x="11" y="1013"/>
                </a:lnTo>
                <a:lnTo>
                  <a:pt x="5" y="1018"/>
                </a:lnTo>
                <a:lnTo>
                  <a:pt x="0" y="1018"/>
                </a:lnTo>
                <a:lnTo>
                  <a:pt x="5" y="1018"/>
                </a:lnTo>
                <a:lnTo>
                  <a:pt x="11" y="1013"/>
                </a:lnTo>
                <a:lnTo>
                  <a:pt x="2276" y="2364"/>
                </a:lnTo>
                <a:lnTo>
                  <a:pt x="0" y="915"/>
                </a:lnTo>
                <a:lnTo>
                  <a:pt x="0" y="920"/>
                </a:lnTo>
                <a:lnTo>
                  <a:pt x="89" y="816"/>
                </a:lnTo>
                <a:lnTo>
                  <a:pt x="130" y="769"/>
                </a:lnTo>
                <a:lnTo>
                  <a:pt x="0" y="915"/>
                </a:lnTo>
                <a:lnTo>
                  <a:pt x="2276" y="2364"/>
                </a:lnTo>
                <a:lnTo>
                  <a:pt x="83" y="774"/>
                </a:lnTo>
                <a:lnTo>
                  <a:pt x="94" y="774"/>
                </a:lnTo>
                <a:lnTo>
                  <a:pt x="99" y="769"/>
                </a:lnTo>
                <a:lnTo>
                  <a:pt x="89" y="769"/>
                </a:lnTo>
                <a:lnTo>
                  <a:pt x="83" y="774"/>
                </a:lnTo>
                <a:lnTo>
                  <a:pt x="83" y="774"/>
                </a:lnTo>
                <a:lnTo>
                  <a:pt x="2276" y="2364"/>
                </a:lnTo>
                <a:lnTo>
                  <a:pt x="125" y="764"/>
                </a:lnTo>
                <a:lnTo>
                  <a:pt x="120" y="764"/>
                </a:lnTo>
                <a:lnTo>
                  <a:pt x="114" y="769"/>
                </a:lnTo>
                <a:lnTo>
                  <a:pt x="120" y="769"/>
                </a:lnTo>
                <a:lnTo>
                  <a:pt x="125" y="764"/>
                </a:lnTo>
                <a:lnTo>
                  <a:pt x="2276" y="2364"/>
                </a:lnTo>
                <a:lnTo>
                  <a:pt x="5" y="411"/>
                </a:lnTo>
                <a:lnTo>
                  <a:pt x="11" y="416"/>
                </a:lnTo>
                <a:lnTo>
                  <a:pt x="11" y="421"/>
                </a:lnTo>
                <a:lnTo>
                  <a:pt x="11" y="405"/>
                </a:lnTo>
                <a:lnTo>
                  <a:pt x="11" y="411"/>
                </a:lnTo>
                <a:lnTo>
                  <a:pt x="11" y="416"/>
                </a:lnTo>
                <a:lnTo>
                  <a:pt x="11" y="405"/>
                </a:lnTo>
                <a:lnTo>
                  <a:pt x="11" y="395"/>
                </a:lnTo>
                <a:lnTo>
                  <a:pt x="11" y="400"/>
                </a:lnTo>
                <a:lnTo>
                  <a:pt x="11" y="395"/>
                </a:lnTo>
                <a:lnTo>
                  <a:pt x="11" y="385"/>
                </a:lnTo>
                <a:lnTo>
                  <a:pt x="5" y="385"/>
                </a:lnTo>
                <a:lnTo>
                  <a:pt x="5" y="379"/>
                </a:lnTo>
                <a:lnTo>
                  <a:pt x="0" y="369"/>
                </a:lnTo>
                <a:lnTo>
                  <a:pt x="0" y="374"/>
                </a:lnTo>
                <a:lnTo>
                  <a:pt x="0" y="400"/>
                </a:lnTo>
                <a:lnTo>
                  <a:pt x="0" y="405"/>
                </a:lnTo>
                <a:lnTo>
                  <a:pt x="0" y="411"/>
                </a:lnTo>
                <a:lnTo>
                  <a:pt x="5" y="411"/>
                </a:lnTo>
                <a:lnTo>
                  <a:pt x="2276" y="2364"/>
                </a:lnTo>
                <a:lnTo>
                  <a:pt x="3065" y="977"/>
                </a:lnTo>
                <a:lnTo>
                  <a:pt x="3071" y="972"/>
                </a:lnTo>
                <a:lnTo>
                  <a:pt x="3071" y="961"/>
                </a:lnTo>
                <a:lnTo>
                  <a:pt x="3065" y="972"/>
                </a:lnTo>
                <a:lnTo>
                  <a:pt x="3065" y="977"/>
                </a:lnTo>
                <a:lnTo>
                  <a:pt x="2276" y="2364"/>
                </a:lnTo>
                <a:lnTo>
                  <a:pt x="229" y="1138"/>
                </a:lnTo>
                <a:lnTo>
                  <a:pt x="234" y="1138"/>
                </a:lnTo>
                <a:lnTo>
                  <a:pt x="234" y="1133"/>
                </a:lnTo>
                <a:lnTo>
                  <a:pt x="224" y="1138"/>
                </a:lnTo>
                <a:lnTo>
                  <a:pt x="229" y="1138"/>
                </a:lnTo>
                <a:lnTo>
                  <a:pt x="2276" y="2364"/>
                </a:lnTo>
                <a:lnTo>
                  <a:pt x="146" y="1330"/>
                </a:lnTo>
                <a:lnTo>
                  <a:pt x="265" y="1247"/>
                </a:lnTo>
                <a:lnTo>
                  <a:pt x="270" y="1247"/>
                </a:lnTo>
                <a:lnTo>
                  <a:pt x="276" y="1242"/>
                </a:lnTo>
                <a:lnTo>
                  <a:pt x="348" y="1190"/>
                </a:lnTo>
                <a:lnTo>
                  <a:pt x="353" y="1190"/>
                </a:lnTo>
                <a:lnTo>
                  <a:pt x="348" y="1190"/>
                </a:lnTo>
                <a:lnTo>
                  <a:pt x="353" y="1190"/>
                </a:lnTo>
                <a:lnTo>
                  <a:pt x="359" y="1185"/>
                </a:lnTo>
                <a:lnTo>
                  <a:pt x="442" y="1122"/>
                </a:lnTo>
                <a:lnTo>
                  <a:pt x="437" y="1122"/>
                </a:lnTo>
                <a:lnTo>
                  <a:pt x="437" y="1128"/>
                </a:lnTo>
                <a:lnTo>
                  <a:pt x="442" y="1122"/>
                </a:lnTo>
                <a:lnTo>
                  <a:pt x="447" y="1117"/>
                </a:lnTo>
                <a:lnTo>
                  <a:pt x="515" y="1096"/>
                </a:lnTo>
                <a:lnTo>
                  <a:pt x="515" y="1102"/>
                </a:lnTo>
                <a:lnTo>
                  <a:pt x="520" y="1096"/>
                </a:lnTo>
                <a:lnTo>
                  <a:pt x="525" y="1096"/>
                </a:lnTo>
                <a:lnTo>
                  <a:pt x="541" y="1091"/>
                </a:lnTo>
                <a:lnTo>
                  <a:pt x="546" y="1091"/>
                </a:lnTo>
                <a:lnTo>
                  <a:pt x="546" y="1096"/>
                </a:lnTo>
                <a:lnTo>
                  <a:pt x="504" y="1128"/>
                </a:lnTo>
                <a:lnTo>
                  <a:pt x="499" y="1133"/>
                </a:lnTo>
                <a:lnTo>
                  <a:pt x="478" y="1159"/>
                </a:lnTo>
                <a:lnTo>
                  <a:pt x="468" y="1174"/>
                </a:lnTo>
                <a:lnTo>
                  <a:pt x="489" y="1159"/>
                </a:lnTo>
                <a:lnTo>
                  <a:pt x="520" y="1133"/>
                </a:lnTo>
                <a:lnTo>
                  <a:pt x="525" y="1128"/>
                </a:lnTo>
                <a:lnTo>
                  <a:pt x="525" y="1133"/>
                </a:lnTo>
                <a:lnTo>
                  <a:pt x="468" y="1211"/>
                </a:lnTo>
                <a:lnTo>
                  <a:pt x="468" y="1216"/>
                </a:lnTo>
                <a:lnTo>
                  <a:pt x="463" y="1216"/>
                </a:lnTo>
                <a:lnTo>
                  <a:pt x="457" y="1221"/>
                </a:lnTo>
                <a:lnTo>
                  <a:pt x="421" y="1268"/>
                </a:lnTo>
                <a:lnTo>
                  <a:pt x="442" y="1257"/>
                </a:lnTo>
                <a:lnTo>
                  <a:pt x="509" y="1216"/>
                </a:lnTo>
                <a:lnTo>
                  <a:pt x="515" y="1216"/>
                </a:lnTo>
                <a:lnTo>
                  <a:pt x="520" y="1216"/>
                </a:lnTo>
                <a:lnTo>
                  <a:pt x="525" y="1211"/>
                </a:lnTo>
                <a:lnTo>
                  <a:pt x="530" y="1211"/>
                </a:lnTo>
                <a:lnTo>
                  <a:pt x="530" y="1205"/>
                </a:lnTo>
                <a:lnTo>
                  <a:pt x="530" y="1200"/>
                </a:lnTo>
                <a:lnTo>
                  <a:pt x="535" y="1205"/>
                </a:lnTo>
                <a:lnTo>
                  <a:pt x="530" y="1200"/>
                </a:lnTo>
                <a:lnTo>
                  <a:pt x="535" y="1200"/>
                </a:lnTo>
                <a:lnTo>
                  <a:pt x="535" y="1195"/>
                </a:lnTo>
                <a:lnTo>
                  <a:pt x="535" y="1185"/>
                </a:lnTo>
                <a:lnTo>
                  <a:pt x="525" y="1190"/>
                </a:lnTo>
                <a:lnTo>
                  <a:pt x="520" y="1190"/>
                </a:lnTo>
                <a:lnTo>
                  <a:pt x="515" y="1190"/>
                </a:lnTo>
                <a:lnTo>
                  <a:pt x="509" y="1190"/>
                </a:lnTo>
                <a:lnTo>
                  <a:pt x="504" y="1190"/>
                </a:lnTo>
                <a:lnTo>
                  <a:pt x="504" y="1195"/>
                </a:lnTo>
                <a:lnTo>
                  <a:pt x="520" y="1164"/>
                </a:lnTo>
                <a:lnTo>
                  <a:pt x="541" y="1133"/>
                </a:lnTo>
                <a:lnTo>
                  <a:pt x="546" y="1128"/>
                </a:lnTo>
                <a:lnTo>
                  <a:pt x="556" y="1133"/>
                </a:lnTo>
                <a:lnTo>
                  <a:pt x="551" y="1138"/>
                </a:lnTo>
                <a:lnTo>
                  <a:pt x="556" y="1138"/>
                </a:lnTo>
                <a:lnTo>
                  <a:pt x="561" y="1138"/>
                </a:lnTo>
                <a:lnTo>
                  <a:pt x="577" y="1138"/>
                </a:lnTo>
                <a:lnTo>
                  <a:pt x="582" y="1138"/>
                </a:lnTo>
                <a:lnTo>
                  <a:pt x="598" y="1133"/>
                </a:lnTo>
                <a:lnTo>
                  <a:pt x="613" y="1128"/>
                </a:lnTo>
                <a:lnTo>
                  <a:pt x="624" y="1112"/>
                </a:lnTo>
                <a:lnTo>
                  <a:pt x="702" y="1081"/>
                </a:lnTo>
                <a:lnTo>
                  <a:pt x="743" y="1055"/>
                </a:lnTo>
                <a:lnTo>
                  <a:pt x="759" y="1039"/>
                </a:lnTo>
                <a:lnTo>
                  <a:pt x="774" y="1018"/>
                </a:lnTo>
                <a:lnTo>
                  <a:pt x="779" y="987"/>
                </a:lnTo>
                <a:lnTo>
                  <a:pt x="785" y="946"/>
                </a:lnTo>
                <a:lnTo>
                  <a:pt x="790" y="946"/>
                </a:lnTo>
                <a:lnTo>
                  <a:pt x="790" y="940"/>
                </a:lnTo>
                <a:lnTo>
                  <a:pt x="795" y="940"/>
                </a:lnTo>
                <a:lnTo>
                  <a:pt x="795" y="935"/>
                </a:lnTo>
                <a:lnTo>
                  <a:pt x="800" y="935"/>
                </a:lnTo>
                <a:lnTo>
                  <a:pt x="800" y="925"/>
                </a:lnTo>
                <a:lnTo>
                  <a:pt x="795" y="920"/>
                </a:lnTo>
                <a:lnTo>
                  <a:pt x="790" y="920"/>
                </a:lnTo>
                <a:lnTo>
                  <a:pt x="785" y="920"/>
                </a:lnTo>
                <a:lnTo>
                  <a:pt x="790" y="904"/>
                </a:lnTo>
                <a:lnTo>
                  <a:pt x="795" y="899"/>
                </a:lnTo>
                <a:lnTo>
                  <a:pt x="790" y="904"/>
                </a:lnTo>
                <a:lnTo>
                  <a:pt x="790" y="878"/>
                </a:lnTo>
                <a:lnTo>
                  <a:pt x="790" y="852"/>
                </a:lnTo>
                <a:lnTo>
                  <a:pt x="795" y="811"/>
                </a:lnTo>
                <a:lnTo>
                  <a:pt x="795" y="764"/>
                </a:lnTo>
                <a:lnTo>
                  <a:pt x="795" y="759"/>
                </a:lnTo>
                <a:lnTo>
                  <a:pt x="795" y="753"/>
                </a:lnTo>
                <a:lnTo>
                  <a:pt x="800" y="753"/>
                </a:lnTo>
                <a:lnTo>
                  <a:pt x="795" y="753"/>
                </a:lnTo>
                <a:lnTo>
                  <a:pt x="795" y="733"/>
                </a:lnTo>
                <a:lnTo>
                  <a:pt x="800" y="733"/>
                </a:lnTo>
                <a:lnTo>
                  <a:pt x="805" y="733"/>
                </a:lnTo>
                <a:lnTo>
                  <a:pt x="805" y="738"/>
                </a:lnTo>
                <a:lnTo>
                  <a:pt x="805" y="733"/>
                </a:lnTo>
                <a:lnTo>
                  <a:pt x="805" y="738"/>
                </a:lnTo>
                <a:lnTo>
                  <a:pt x="811" y="733"/>
                </a:lnTo>
                <a:lnTo>
                  <a:pt x="816" y="733"/>
                </a:lnTo>
                <a:lnTo>
                  <a:pt x="816" y="727"/>
                </a:lnTo>
                <a:lnTo>
                  <a:pt x="811" y="727"/>
                </a:lnTo>
                <a:lnTo>
                  <a:pt x="811" y="722"/>
                </a:lnTo>
                <a:lnTo>
                  <a:pt x="800" y="722"/>
                </a:lnTo>
                <a:lnTo>
                  <a:pt x="795" y="727"/>
                </a:lnTo>
                <a:lnTo>
                  <a:pt x="800" y="727"/>
                </a:lnTo>
                <a:lnTo>
                  <a:pt x="795" y="727"/>
                </a:lnTo>
                <a:lnTo>
                  <a:pt x="800" y="727"/>
                </a:lnTo>
                <a:lnTo>
                  <a:pt x="795" y="733"/>
                </a:lnTo>
                <a:lnTo>
                  <a:pt x="795" y="707"/>
                </a:lnTo>
                <a:lnTo>
                  <a:pt x="800" y="707"/>
                </a:lnTo>
                <a:lnTo>
                  <a:pt x="795" y="707"/>
                </a:lnTo>
                <a:lnTo>
                  <a:pt x="790" y="634"/>
                </a:lnTo>
                <a:lnTo>
                  <a:pt x="800" y="629"/>
                </a:lnTo>
                <a:lnTo>
                  <a:pt x="800" y="624"/>
                </a:lnTo>
                <a:lnTo>
                  <a:pt x="795" y="629"/>
                </a:lnTo>
                <a:lnTo>
                  <a:pt x="795" y="624"/>
                </a:lnTo>
                <a:lnTo>
                  <a:pt x="790" y="624"/>
                </a:lnTo>
                <a:lnTo>
                  <a:pt x="790" y="618"/>
                </a:lnTo>
                <a:lnTo>
                  <a:pt x="795" y="613"/>
                </a:lnTo>
                <a:lnTo>
                  <a:pt x="790" y="613"/>
                </a:lnTo>
                <a:lnTo>
                  <a:pt x="785" y="582"/>
                </a:lnTo>
                <a:lnTo>
                  <a:pt x="790" y="577"/>
                </a:lnTo>
                <a:lnTo>
                  <a:pt x="790" y="572"/>
                </a:lnTo>
                <a:lnTo>
                  <a:pt x="785" y="572"/>
                </a:lnTo>
                <a:lnTo>
                  <a:pt x="774" y="504"/>
                </a:lnTo>
                <a:lnTo>
                  <a:pt x="774" y="499"/>
                </a:lnTo>
                <a:lnTo>
                  <a:pt x="790" y="499"/>
                </a:lnTo>
                <a:lnTo>
                  <a:pt x="800" y="489"/>
                </a:lnTo>
                <a:lnTo>
                  <a:pt x="795" y="489"/>
                </a:lnTo>
                <a:lnTo>
                  <a:pt x="774" y="499"/>
                </a:lnTo>
                <a:lnTo>
                  <a:pt x="764" y="447"/>
                </a:lnTo>
                <a:lnTo>
                  <a:pt x="759" y="379"/>
                </a:lnTo>
                <a:lnTo>
                  <a:pt x="748" y="317"/>
                </a:lnTo>
                <a:lnTo>
                  <a:pt x="733" y="244"/>
                </a:lnTo>
                <a:lnTo>
                  <a:pt x="717" y="172"/>
                </a:lnTo>
                <a:lnTo>
                  <a:pt x="733" y="255"/>
                </a:lnTo>
                <a:lnTo>
                  <a:pt x="743" y="353"/>
                </a:lnTo>
                <a:lnTo>
                  <a:pt x="722" y="229"/>
                </a:lnTo>
                <a:lnTo>
                  <a:pt x="686" y="94"/>
                </a:lnTo>
                <a:lnTo>
                  <a:pt x="707" y="187"/>
                </a:lnTo>
                <a:lnTo>
                  <a:pt x="748" y="385"/>
                </a:lnTo>
                <a:lnTo>
                  <a:pt x="748" y="411"/>
                </a:lnTo>
                <a:lnTo>
                  <a:pt x="754" y="437"/>
                </a:lnTo>
                <a:lnTo>
                  <a:pt x="728" y="343"/>
                </a:lnTo>
                <a:lnTo>
                  <a:pt x="702" y="229"/>
                </a:lnTo>
                <a:lnTo>
                  <a:pt x="660" y="114"/>
                </a:lnTo>
                <a:lnTo>
                  <a:pt x="603" y="0"/>
                </a:lnTo>
                <a:lnTo>
                  <a:pt x="650" y="114"/>
                </a:lnTo>
                <a:lnTo>
                  <a:pt x="702" y="255"/>
                </a:lnTo>
                <a:lnTo>
                  <a:pt x="722" y="338"/>
                </a:lnTo>
                <a:lnTo>
                  <a:pt x="738" y="421"/>
                </a:lnTo>
                <a:lnTo>
                  <a:pt x="748" y="504"/>
                </a:lnTo>
                <a:lnTo>
                  <a:pt x="754" y="592"/>
                </a:lnTo>
                <a:lnTo>
                  <a:pt x="748" y="598"/>
                </a:lnTo>
                <a:lnTo>
                  <a:pt x="754" y="598"/>
                </a:lnTo>
                <a:lnTo>
                  <a:pt x="754" y="650"/>
                </a:lnTo>
                <a:lnTo>
                  <a:pt x="748" y="618"/>
                </a:lnTo>
                <a:lnTo>
                  <a:pt x="738" y="509"/>
                </a:lnTo>
                <a:lnTo>
                  <a:pt x="738" y="546"/>
                </a:lnTo>
                <a:lnTo>
                  <a:pt x="728" y="551"/>
                </a:lnTo>
                <a:lnTo>
                  <a:pt x="660" y="327"/>
                </a:lnTo>
                <a:lnTo>
                  <a:pt x="650" y="244"/>
                </a:lnTo>
                <a:lnTo>
                  <a:pt x="634" y="161"/>
                </a:lnTo>
                <a:lnTo>
                  <a:pt x="613" y="78"/>
                </a:lnTo>
                <a:lnTo>
                  <a:pt x="582" y="0"/>
                </a:lnTo>
                <a:lnTo>
                  <a:pt x="561" y="0"/>
                </a:lnTo>
                <a:lnTo>
                  <a:pt x="582" y="57"/>
                </a:lnTo>
                <a:lnTo>
                  <a:pt x="603" y="135"/>
                </a:lnTo>
                <a:lnTo>
                  <a:pt x="624" y="218"/>
                </a:lnTo>
                <a:lnTo>
                  <a:pt x="629" y="218"/>
                </a:lnTo>
                <a:lnTo>
                  <a:pt x="644" y="286"/>
                </a:lnTo>
                <a:lnTo>
                  <a:pt x="660" y="364"/>
                </a:lnTo>
                <a:lnTo>
                  <a:pt x="676" y="452"/>
                </a:lnTo>
                <a:lnTo>
                  <a:pt x="655" y="379"/>
                </a:lnTo>
                <a:lnTo>
                  <a:pt x="639" y="327"/>
                </a:lnTo>
                <a:lnTo>
                  <a:pt x="624" y="281"/>
                </a:lnTo>
                <a:lnTo>
                  <a:pt x="639" y="296"/>
                </a:lnTo>
                <a:lnTo>
                  <a:pt x="629" y="270"/>
                </a:lnTo>
                <a:lnTo>
                  <a:pt x="618" y="255"/>
                </a:lnTo>
                <a:lnTo>
                  <a:pt x="613" y="250"/>
                </a:lnTo>
                <a:lnTo>
                  <a:pt x="618" y="239"/>
                </a:lnTo>
                <a:lnTo>
                  <a:pt x="608" y="213"/>
                </a:lnTo>
                <a:lnTo>
                  <a:pt x="624" y="218"/>
                </a:lnTo>
                <a:lnTo>
                  <a:pt x="572" y="99"/>
                </a:lnTo>
                <a:lnTo>
                  <a:pt x="520" y="0"/>
                </a:lnTo>
                <a:lnTo>
                  <a:pt x="0" y="0"/>
                </a:lnTo>
                <a:lnTo>
                  <a:pt x="0" y="312"/>
                </a:lnTo>
                <a:lnTo>
                  <a:pt x="16" y="302"/>
                </a:lnTo>
                <a:lnTo>
                  <a:pt x="37" y="302"/>
                </a:lnTo>
                <a:lnTo>
                  <a:pt x="89" y="302"/>
                </a:lnTo>
                <a:lnTo>
                  <a:pt x="114" y="317"/>
                </a:lnTo>
                <a:lnTo>
                  <a:pt x="151" y="338"/>
                </a:lnTo>
                <a:lnTo>
                  <a:pt x="192" y="374"/>
                </a:lnTo>
                <a:lnTo>
                  <a:pt x="229" y="416"/>
                </a:lnTo>
                <a:lnTo>
                  <a:pt x="255" y="463"/>
                </a:lnTo>
                <a:lnTo>
                  <a:pt x="276" y="509"/>
                </a:lnTo>
                <a:lnTo>
                  <a:pt x="265" y="520"/>
                </a:lnTo>
                <a:lnTo>
                  <a:pt x="250" y="473"/>
                </a:lnTo>
                <a:lnTo>
                  <a:pt x="229" y="437"/>
                </a:lnTo>
                <a:lnTo>
                  <a:pt x="208" y="405"/>
                </a:lnTo>
                <a:lnTo>
                  <a:pt x="182" y="379"/>
                </a:lnTo>
                <a:lnTo>
                  <a:pt x="140" y="343"/>
                </a:lnTo>
                <a:lnTo>
                  <a:pt x="99" y="322"/>
                </a:lnTo>
                <a:lnTo>
                  <a:pt x="63" y="312"/>
                </a:lnTo>
                <a:lnTo>
                  <a:pt x="31" y="312"/>
                </a:lnTo>
                <a:lnTo>
                  <a:pt x="0" y="317"/>
                </a:lnTo>
                <a:lnTo>
                  <a:pt x="47" y="317"/>
                </a:lnTo>
                <a:lnTo>
                  <a:pt x="89" y="327"/>
                </a:lnTo>
                <a:lnTo>
                  <a:pt x="125" y="343"/>
                </a:lnTo>
                <a:lnTo>
                  <a:pt x="161" y="369"/>
                </a:lnTo>
                <a:lnTo>
                  <a:pt x="192" y="400"/>
                </a:lnTo>
                <a:lnTo>
                  <a:pt x="218" y="437"/>
                </a:lnTo>
                <a:lnTo>
                  <a:pt x="239" y="483"/>
                </a:lnTo>
                <a:lnTo>
                  <a:pt x="260" y="525"/>
                </a:lnTo>
                <a:lnTo>
                  <a:pt x="213" y="592"/>
                </a:lnTo>
                <a:lnTo>
                  <a:pt x="177" y="644"/>
                </a:lnTo>
                <a:lnTo>
                  <a:pt x="172" y="650"/>
                </a:lnTo>
                <a:lnTo>
                  <a:pt x="192" y="634"/>
                </a:lnTo>
                <a:lnTo>
                  <a:pt x="218" y="613"/>
                </a:lnTo>
                <a:lnTo>
                  <a:pt x="224" y="608"/>
                </a:lnTo>
                <a:lnTo>
                  <a:pt x="224" y="613"/>
                </a:lnTo>
                <a:lnTo>
                  <a:pt x="187" y="665"/>
                </a:lnTo>
                <a:lnTo>
                  <a:pt x="135" y="722"/>
                </a:lnTo>
                <a:lnTo>
                  <a:pt x="130" y="717"/>
                </a:lnTo>
                <a:lnTo>
                  <a:pt x="135" y="717"/>
                </a:lnTo>
                <a:lnTo>
                  <a:pt x="130" y="717"/>
                </a:lnTo>
                <a:lnTo>
                  <a:pt x="130" y="712"/>
                </a:lnTo>
                <a:lnTo>
                  <a:pt x="125" y="712"/>
                </a:lnTo>
                <a:lnTo>
                  <a:pt x="120" y="712"/>
                </a:lnTo>
                <a:lnTo>
                  <a:pt x="114" y="712"/>
                </a:lnTo>
                <a:lnTo>
                  <a:pt x="109" y="712"/>
                </a:lnTo>
                <a:lnTo>
                  <a:pt x="104" y="712"/>
                </a:lnTo>
                <a:lnTo>
                  <a:pt x="104" y="717"/>
                </a:lnTo>
                <a:lnTo>
                  <a:pt x="104" y="722"/>
                </a:lnTo>
                <a:lnTo>
                  <a:pt x="99" y="722"/>
                </a:lnTo>
                <a:lnTo>
                  <a:pt x="104" y="727"/>
                </a:lnTo>
                <a:lnTo>
                  <a:pt x="99" y="727"/>
                </a:lnTo>
                <a:lnTo>
                  <a:pt x="104" y="727"/>
                </a:lnTo>
                <a:lnTo>
                  <a:pt x="99" y="733"/>
                </a:lnTo>
                <a:lnTo>
                  <a:pt x="104" y="733"/>
                </a:lnTo>
                <a:lnTo>
                  <a:pt x="99" y="738"/>
                </a:lnTo>
                <a:lnTo>
                  <a:pt x="104" y="738"/>
                </a:lnTo>
                <a:lnTo>
                  <a:pt x="109" y="738"/>
                </a:lnTo>
                <a:lnTo>
                  <a:pt x="109" y="743"/>
                </a:lnTo>
                <a:lnTo>
                  <a:pt x="109" y="738"/>
                </a:lnTo>
                <a:lnTo>
                  <a:pt x="109" y="743"/>
                </a:lnTo>
                <a:lnTo>
                  <a:pt x="114" y="738"/>
                </a:lnTo>
                <a:lnTo>
                  <a:pt x="114" y="743"/>
                </a:lnTo>
                <a:lnTo>
                  <a:pt x="114" y="738"/>
                </a:lnTo>
                <a:lnTo>
                  <a:pt x="114" y="743"/>
                </a:lnTo>
                <a:lnTo>
                  <a:pt x="109" y="748"/>
                </a:lnTo>
                <a:lnTo>
                  <a:pt x="114" y="743"/>
                </a:lnTo>
                <a:lnTo>
                  <a:pt x="120" y="743"/>
                </a:lnTo>
                <a:lnTo>
                  <a:pt x="120" y="738"/>
                </a:lnTo>
                <a:lnTo>
                  <a:pt x="125" y="738"/>
                </a:lnTo>
                <a:lnTo>
                  <a:pt x="130" y="738"/>
                </a:lnTo>
                <a:lnTo>
                  <a:pt x="130" y="733"/>
                </a:lnTo>
                <a:lnTo>
                  <a:pt x="135" y="727"/>
                </a:lnTo>
                <a:lnTo>
                  <a:pt x="192" y="676"/>
                </a:lnTo>
                <a:lnTo>
                  <a:pt x="239" y="629"/>
                </a:lnTo>
                <a:lnTo>
                  <a:pt x="244" y="618"/>
                </a:lnTo>
                <a:lnTo>
                  <a:pt x="239" y="613"/>
                </a:lnTo>
                <a:lnTo>
                  <a:pt x="234" y="613"/>
                </a:lnTo>
                <a:lnTo>
                  <a:pt x="239" y="608"/>
                </a:lnTo>
                <a:lnTo>
                  <a:pt x="260" y="592"/>
                </a:lnTo>
                <a:lnTo>
                  <a:pt x="255" y="613"/>
                </a:lnTo>
                <a:lnTo>
                  <a:pt x="255" y="618"/>
                </a:lnTo>
                <a:lnTo>
                  <a:pt x="255" y="639"/>
                </a:lnTo>
                <a:lnTo>
                  <a:pt x="244" y="639"/>
                </a:lnTo>
                <a:lnTo>
                  <a:pt x="239" y="639"/>
                </a:lnTo>
                <a:lnTo>
                  <a:pt x="239" y="650"/>
                </a:lnTo>
                <a:lnTo>
                  <a:pt x="239" y="665"/>
                </a:lnTo>
                <a:lnTo>
                  <a:pt x="0" y="956"/>
                </a:lnTo>
                <a:lnTo>
                  <a:pt x="0" y="977"/>
                </a:lnTo>
                <a:lnTo>
                  <a:pt x="5" y="966"/>
                </a:lnTo>
                <a:lnTo>
                  <a:pt x="31" y="961"/>
                </a:lnTo>
                <a:lnTo>
                  <a:pt x="0" y="998"/>
                </a:lnTo>
                <a:lnTo>
                  <a:pt x="31" y="961"/>
                </a:lnTo>
                <a:lnTo>
                  <a:pt x="57" y="956"/>
                </a:lnTo>
                <a:lnTo>
                  <a:pt x="63" y="961"/>
                </a:lnTo>
                <a:lnTo>
                  <a:pt x="63" y="956"/>
                </a:lnTo>
                <a:lnTo>
                  <a:pt x="68" y="951"/>
                </a:lnTo>
                <a:lnTo>
                  <a:pt x="89" y="946"/>
                </a:lnTo>
                <a:lnTo>
                  <a:pt x="0" y="1044"/>
                </a:lnTo>
                <a:lnTo>
                  <a:pt x="0" y="1268"/>
                </a:lnTo>
                <a:lnTo>
                  <a:pt x="78" y="1221"/>
                </a:lnTo>
                <a:lnTo>
                  <a:pt x="52" y="1247"/>
                </a:lnTo>
                <a:lnTo>
                  <a:pt x="47" y="1252"/>
                </a:lnTo>
                <a:lnTo>
                  <a:pt x="11" y="1289"/>
                </a:lnTo>
                <a:lnTo>
                  <a:pt x="5" y="1289"/>
                </a:lnTo>
                <a:lnTo>
                  <a:pt x="5" y="1294"/>
                </a:lnTo>
                <a:lnTo>
                  <a:pt x="5" y="1289"/>
                </a:lnTo>
                <a:lnTo>
                  <a:pt x="0" y="1299"/>
                </a:lnTo>
                <a:lnTo>
                  <a:pt x="47" y="1252"/>
                </a:lnTo>
                <a:lnTo>
                  <a:pt x="47" y="1257"/>
                </a:lnTo>
                <a:lnTo>
                  <a:pt x="47" y="1252"/>
                </a:lnTo>
                <a:lnTo>
                  <a:pt x="52" y="1252"/>
                </a:lnTo>
                <a:lnTo>
                  <a:pt x="63" y="1247"/>
                </a:lnTo>
                <a:lnTo>
                  <a:pt x="63" y="1242"/>
                </a:lnTo>
                <a:lnTo>
                  <a:pt x="57" y="1247"/>
                </a:lnTo>
                <a:lnTo>
                  <a:pt x="52" y="1247"/>
                </a:lnTo>
                <a:lnTo>
                  <a:pt x="83" y="1221"/>
                </a:lnTo>
                <a:lnTo>
                  <a:pt x="120" y="1200"/>
                </a:lnTo>
                <a:lnTo>
                  <a:pt x="78" y="1252"/>
                </a:lnTo>
                <a:lnTo>
                  <a:pt x="0" y="1304"/>
                </a:lnTo>
                <a:lnTo>
                  <a:pt x="0" y="1309"/>
                </a:lnTo>
                <a:lnTo>
                  <a:pt x="68" y="1263"/>
                </a:lnTo>
                <a:lnTo>
                  <a:pt x="0" y="1346"/>
                </a:lnTo>
                <a:lnTo>
                  <a:pt x="0" y="1351"/>
                </a:lnTo>
                <a:lnTo>
                  <a:pt x="73" y="1283"/>
                </a:lnTo>
                <a:lnTo>
                  <a:pt x="73" y="1278"/>
                </a:lnTo>
                <a:lnTo>
                  <a:pt x="73" y="1283"/>
                </a:lnTo>
                <a:lnTo>
                  <a:pt x="83" y="1278"/>
                </a:lnTo>
                <a:lnTo>
                  <a:pt x="78" y="1278"/>
                </a:lnTo>
                <a:lnTo>
                  <a:pt x="140" y="1221"/>
                </a:lnTo>
                <a:lnTo>
                  <a:pt x="114" y="1257"/>
                </a:lnTo>
                <a:lnTo>
                  <a:pt x="47" y="1315"/>
                </a:lnTo>
                <a:lnTo>
                  <a:pt x="0" y="1351"/>
                </a:lnTo>
                <a:lnTo>
                  <a:pt x="0" y="1387"/>
                </a:lnTo>
                <a:lnTo>
                  <a:pt x="73" y="1335"/>
                </a:lnTo>
                <a:lnTo>
                  <a:pt x="125" y="1294"/>
                </a:lnTo>
                <a:lnTo>
                  <a:pt x="78" y="1341"/>
                </a:lnTo>
                <a:lnTo>
                  <a:pt x="208" y="1226"/>
                </a:lnTo>
                <a:lnTo>
                  <a:pt x="166" y="1283"/>
                </a:lnTo>
                <a:lnTo>
                  <a:pt x="161" y="1283"/>
                </a:lnTo>
                <a:lnTo>
                  <a:pt x="161" y="1289"/>
                </a:lnTo>
                <a:lnTo>
                  <a:pt x="161" y="1294"/>
                </a:lnTo>
                <a:lnTo>
                  <a:pt x="156" y="1294"/>
                </a:lnTo>
                <a:lnTo>
                  <a:pt x="104" y="1330"/>
                </a:lnTo>
                <a:lnTo>
                  <a:pt x="99" y="1330"/>
                </a:lnTo>
                <a:lnTo>
                  <a:pt x="94" y="1335"/>
                </a:lnTo>
                <a:lnTo>
                  <a:pt x="89" y="1335"/>
                </a:lnTo>
                <a:lnTo>
                  <a:pt x="89" y="1341"/>
                </a:lnTo>
                <a:lnTo>
                  <a:pt x="57" y="1361"/>
                </a:lnTo>
                <a:lnTo>
                  <a:pt x="42" y="1372"/>
                </a:lnTo>
                <a:lnTo>
                  <a:pt x="37" y="1372"/>
                </a:lnTo>
                <a:lnTo>
                  <a:pt x="31" y="1372"/>
                </a:lnTo>
                <a:lnTo>
                  <a:pt x="21" y="1377"/>
                </a:lnTo>
                <a:lnTo>
                  <a:pt x="26" y="1377"/>
                </a:lnTo>
                <a:lnTo>
                  <a:pt x="21" y="1382"/>
                </a:lnTo>
                <a:lnTo>
                  <a:pt x="26" y="1382"/>
                </a:lnTo>
                <a:lnTo>
                  <a:pt x="21" y="1387"/>
                </a:lnTo>
                <a:lnTo>
                  <a:pt x="21" y="1382"/>
                </a:lnTo>
                <a:lnTo>
                  <a:pt x="16" y="1387"/>
                </a:lnTo>
                <a:lnTo>
                  <a:pt x="11" y="1387"/>
                </a:lnTo>
                <a:lnTo>
                  <a:pt x="5" y="1392"/>
                </a:lnTo>
                <a:lnTo>
                  <a:pt x="0" y="1398"/>
                </a:lnTo>
                <a:lnTo>
                  <a:pt x="0" y="1418"/>
                </a:lnTo>
                <a:lnTo>
                  <a:pt x="99" y="1361"/>
                </a:lnTo>
                <a:lnTo>
                  <a:pt x="99" y="1356"/>
                </a:lnTo>
                <a:lnTo>
                  <a:pt x="104" y="1356"/>
                </a:lnTo>
                <a:lnTo>
                  <a:pt x="120" y="1346"/>
                </a:lnTo>
                <a:lnTo>
                  <a:pt x="89" y="1392"/>
                </a:lnTo>
                <a:lnTo>
                  <a:pt x="83" y="1392"/>
                </a:lnTo>
                <a:lnTo>
                  <a:pt x="83" y="1398"/>
                </a:lnTo>
                <a:lnTo>
                  <a:pt x="5" y="1507"/>
                </a:lnTo>
                <a:lnTo>
                  <a:pt x="63" y="1429"/>
                </a:lnTo>
                <a:lnTo>
                  <a:pt x="68" y="1429"/>
                </a:lnTo>
                <a:lnTo>
                  <a:pt x="78" y="1424"/>
                </a:lnTo>
                <a:lnTo>
                  <a:pt x="78" y="1418"/>
                </a:lnTo>
                <a:lnTo>
                  <a:pt x="68" y="1424"/>
                </a:lnTo>
                <a:lnTo>
                  <a:pt x="83" y="1403"/>
                </a:lnTo>
                <a:lnTo>
                  <a:pt x="89" y="1403"/>
                </a:lnTo>
                <a:lnTo>
                  <a:pt x="94" y="1403"/>
                </a:lnTo>
                <a:lnTo>
                  <a:pt x="99" y="1398"/>
                </a:lnTo>
                <a:lnTo>
                  <a:pt x="99" y="1392"/>
                </a:lnTo>
                <a:lnTo>
                  <a:pt x="104" y="1392"/>
                </a:lnTo>
                <a:lnTo>
                  <a:pt x="99" y="1392"/>
                </a:lnTo>
                <a:lnTo>
                  <a:pt x="104" y="1392"/>
                </a:lnTo>
                <a:lnTo>
                  <a:pt x="99" y="1392"/>
                </a:lnTo>
                <a:lnTo>
                  <a:pt x="99" y="1387"/>
                </a:lnTo>
                <a:lnTo>
                  <a:pt x="94" y="1387"/>
                </a:lnTo>
                <a:lnTo>
                  <a:pt x="135" y="1341"/>
                </a:lnTo>
                <a:lnTo>
                  <a:pt x="135" y="1335"/>
                </a:lnTo>
                <a:lnTo>
                  <a:pt x="140" y="1335"/>
                </a:lnTo>
                <a:lnTo>
                  <a:pt x="146" y="1330"/>
                </a:lnTo>
                <a:lnTo>
                  <a:pt x="2276" y="2364"/>
                </a:lnTo>
                <a:lnTo>
                  <a:pt x="499" y="1205"/>
                </a:lnTo>
                <a:lnTo>
                  <a:pt x="483" y="1216"/>
                </a:lnTo>
                <a:lnTo>
                  <a:pt x="494" y="1211"/>
                </a:lnTo>
                <a:lnTo>
                  <a:pt x="499" y="1200"/>
                </a:lnTo>
                <a:lnTo>
                  <a:pt x="504" y="1205"/>
                </a:lnTo>
                <a:lnTo>
                  <a:pt x="499" y="1205"/>
                </a:lnTo>
                <a:lnTo>
                  <a:pt x="2276" y="2364"/>
                </a:lnTo>
                <a:lnTo>
                  <a:pt x="499" y="1200"/>
                </a:lnTo>
                <a:lnTo>
                  <a:pt x="504" y="1195"/>
                </a:lnTo>
                <a:lnTo>
                  <a:pt x="504" y="1200"/>
                </a:lnTo>
                <a:lnTo>
                  <a:pt x="499" y="1200"/>
                </a:lnTo>
                <a:lnTo>
                  <a:pt x="2276" y="2364"/>
                </a:lnTo>
                <a:lnTo>
                  <a:pt x="785" y="618"/>
                </a:lnTo>
                <a:lnTo>
                  <a:pt x="785" y="629"/>
                </a:lnTo>
                <a:lnTo>
                  <a:pt x="785" y="634"/>
                </a:lnTo>
                <a:lnTo>
                  <a:pt x="790" y="748"/>
                </a:lnTo>
                <a:lnTo>
                  <a:pt x="790" y="753"/>
                </a:lnTo>
                <a:lnTo>
                  <a:pt x="785" y="753"/>
                </a:lnTo>
                <a:lnTo>
                  <a:pt x="790" y="753"/>
                </a:lnTo>
                <a:lnTo>
                  <a:pt x="785" y="816"/>
                </a:lnTo>
                <a:lnTo>
                  <a:pt x="785" y="795"/>
                </a:lnTo>
                <a:lnTo>
                  <a:pt x="779" y="774"/>
                </a:lnTo>
                <a:lnTo>
                  <a:pt x="779" y="696"/>
                </a:lnTo>
                <a:lnTo>
                  <a:pt x="774" y="582"/>
                </a:lnTo>
                <a:lnTo>
                  <a:pt x="779" y="582"/>
                </a:lnTo>
                <a:lnTo>
                  <a:pt x="785" y="618"/>
                </a:lnTo>
                <a:lnTo>
                  <a:pt x="2276" y="2364"/>
                </a:lnTo>
                <a:lnTo>
                  <a:pt x="779" y="577"/>
                </a:lnTo>
                <a:lnTo>
                  <a:pt x="774" y="577"/>
                </a:lnTo>
                <a:lnTo>
                  <a:pt x="774" y="582"/>
                </a:lnTo>
                <a:lnTo>
                  <a:pt x="769" y="535"/>
                </a:lnTo>
                <a:lnTo>
                  <a:pt x="764" y="515"/>
                </a:lnTo>
                <a:lnTo>
                  <a:pt x="764" y="478"/>
                </a:lnTo>
                <a:lnTo>
                  <a:pt x="779" y="577"/>
                </a:lnTo>
                <a:lnTo>
                  <a:pt x="2276" y="2364"/>
                </a:lnTo>
                <a:lnTo>
                  <a:pt x="728" y="556"/>
                </a:lnTo>
                <a:lnTo>
                  <a:pt x="738" y="551"/>
                </a:lnTo>
                <a:lnTo>
                  <a:pt x="738" y="546"/>
                </a:lnTo>
                <a:lnTo>
                  <a:pt x="738" y="587"/>
                </a:lnTo>
                <a:lnTo>
                  <a:pt x="728" y="556"/>
                </a:lnTo>
                <a:lnTo>
                  <a:pt x="2276" y="2364"/>
                </a:lnTo>
                <a:lnTo>
                  <a:pt x="728" y="1013"/>
                </a:lnTo>
                <a:lnTo>
                  <a:pt x="728" y="1013"/>
                </a:lnTo>
                <a:lnTo>
                  <a:pt x="728" y="1018"/>
                </a:lnTo>
                <a:lnTo>
                  <a:pt x="728" y="1013"/>
                </a:lnTo>
                <a:lnTo>
                  <a:pt x="2276" y="2364"/>
                </a:lnTo>
                <a:lnTo>
                  <a:pt x="509" y="857"/>
                </a:lnTo>
                <a:lnTo>
                  <a:pt x="504" y="863"/>
                </a:lnTo>
                <a:lnTo>
                  <a:pt x="504" y="857"/>
                </a:lnTo>
                <a:lnTo>
                  <a:pt x="509" y="857"/>
                </a:lnTo>
                <a:lnTo>
                  <a:pt x="2276" y="2364"/>
                </a:lnTo>
                <a:lnTo>
                  <a:pt x="509" y="1065"/>
                </a:lnTo>
                <a:lnTo>
                  <a:pt x="520" y="1060"/>
                </a:lnTo>
                <a:lnTo>
                  <a:pt x="504" y="1070"/>
                </a:lnTo>
                <a:lnTo>
                  <a:pt x="509" y="1065"/>
                </a:lnTo>
                <a:lnTo>
                  <a:pt x="2276" y="2364"/>
                </a:lnTo>
                <a:lnTo>
                  <a:pt x="494" y="1076"/>
                </a:lnTo>
                <a:lnTo>
                  <a:pt x="520" y="1070"/>
                </a:lnTo>
                <a:lnTo>
                  <a:pt x="489" y="1081"/>
                </a:lnTo>
                <a:lnTo>
                  <a:pt x="494" y="1076"/>
                </a:lnTo>
                <a:lnTo>
                  <a:pt x="2276" y="2364"/>
                </a:lnTo>
                <a:lnTo>
                  <a:pt x="483" y="1086"/>
                </a:lnTo>
                <a:lnTo>
                  <a:pt x="546" y="1070"/>
                </a:lnTo>
                <a:lnTo>
                  <a:pt x="504" y="1091"/>
                </a:lnTo>
                <a:lnTo>
                  <a:pt x="546" y="1081"/>
                </a:lnTo>
                <a:lnTo>
                  <a:pt x="447" y="1117"/>
                </a:lnTo>
                <a:lnTo>
                  <a:pt x="483" y="1086"/>
                </a:lnTo>
                <a:lnTo>
                  <a:pt x="2276" y="2364"/>
                </a:lnTo>
                <a:lnTo>
                  <a:pt x="395" y="1112"/>
                </a:lnTo>
                <a:lnTo>
                  <a:pt x="400" y="1107"/>
                </a:lnTo>
                <a:lnTo>
                  <a:pt x="400" y="1112"/>
                </a:lnTo>
                <a:lnTo>
                  <a:pt x="400" y="1107"/>
                </a:lnTo>
                <a:lnTo>
                  <a:pt x="400" y="1112"/>
                </a:lnTo>
                <a:lnTo>
                  <a:pt x="395" y="1112"/>
                </a:lnTo>
                <a:lnTo>
                  <a:pt x="2276" y="2364"/>
                </a:lnTo>
                <a:lnTo>
                  <a:pt x="421" y="1044"/>
                </a:lnTo>
                <a:lnTo>
                  <a:pt x="416" y="1055"/>
                </a:lnTo>
                <a:lnTo>
                  <a:pt x="390" y="1070"/>
                </a:lnTo>
                <a:lnTo>
                  <a:pt x="421" y="1044"/>
                </a:lnTo>
                <a:lnTo>
                  <a:pt x="2276" y="2364"/>
                </a:lnTo>
                <a:lnTo>
                  <a:pt x="317" y="733"/>
                </a:lnTo>
                <a:lnTo>
                  <a:pt x="322" y="727"/>
                </a:lnTo>
                <a:lnTo>
                  <a:pt x="322" y="733"/>
                </a:lnTo>
                <a:lnTo>
                  <a:pt x="317" y="727"/>
                </a:lnTo>
                <a:lnTo>
                  <a:pt x="317" y="733"/>
                </a:lnTo>
                <a:lnTo>
                  <a:pt x="2276" y="2364"/>
                </a:lnTo>
                <a:lnTo>
                  <a:pt x="281" y="546"/>
                </a:lnTo>
                <a:lnTo>
                  <a:pt x="281" y="540"/>
                </a:lnTo>
                <a:lnTo>
                  <a:pt x="286" y="546"/>
                </a:lnTo>
                <a:lnTo>
                  <a:pt x="281" y="551"/>
                </a:lnTo>
                <a:lnTo>
                  <a:pt x="281" y="546"/>
                </a:lnTo>
                <a:lnTo>
                  <a:pt x="2276" y="2364"/>
                </a:lnTo>
                <a:lnTo>
                  <a:pt x="270" y="582"/>
                </a:lnTo>
                <a:lnTo>
                  <a:pt x="281" y="577"/>
                </a:lnTo>
                <a:lnTo>
                  <a:pt x="286" y="603"/>
                </a:lnTo>
                <a:lnTo>
                  <a:pt x="281" y="613"/>
                </a:lnTo>
                <a:lnTo>
                  <a:pt x="276" y="618"/>
                </a:lnTo>
                <a:lnTo>
                  <a:pt x="265" y="613"/>
                </a:lnTo>
                <a:lnTo>
                  <a:pt x="270" y="582"/>
                </a:lnTo>
                <a:lnTo>
                  <a:pt x="2276" y="2364"/>
                </a:lnTo>
                <a:lnTo>
                  <a:pt x="260" y="629"/>
                </a:lnTo>
                <a:lnTo>
                  <a:pt x="265" y="634"/>
                </a:lnTo>
                <a:lnTo>
                  <a:pt x="260" y="644"/>
                </a:lnTo>
                <a:lnTo>
                  <a:pt x="255" y="639"/>
                </a:lnTo>
                <a:lnTo>
                  <a:pt x="260" y="629"/>
                </a:lnTo>
                <a:lnTo>
                  <a:pt x="2276" y="2364"/>
                </a:lnTo>
                <a:lnTo>
                  <a:pt x="244" y="696"/>
                </a:lnTo>
                <a:lnTo>
                  <a:pt x="286" y="644"/>
                </a:lnTo>
                <a:lnTo>
                  <a:pt x="281" y="676"/>
                </a:lnTo>
                <a:lnTo>
                  <a:pt x="234" y="727"/>
                </a:lnTo>
                <a:lnTo>
                  <a:pt x="244" y="696"/>
                </a:lnTo>
                <a:lnTo>
                  <a:pt x="2276" y="2364"/>
                </a:lnTo>
                <a:lnTo>
                  <a:pt x="11" y="961"/>
                </a:lnTo>
                <a:lnTo>
                  <a:pt x="239" y="702"/>
                </a:lnTo>
                <a:lnTo>
                  <a:pt x="229" y="733"/>
                </a:lnTo>
                <a:lnTo>
                  <a:pt x="192" y="769"/>
                </a:lnTo>
                <a:lnTo>
                  <a:pt x="187" y="769"/>
                </a:lnTo>
                <a:lnTo>
                  <a:pt x="172" y="774"/>
                </a:lnTo>
                <a:lnTo>
                  <a:pt x="172" y="779"/>
                </a:lnTo>
                <a:lnTo>
                  <a:pt x="177" y="785"/>
                </a:lnTo>
                <a:lnTo>
                  <a:pt x="161" y="800"/>
                </a:lnTo>
                <a:lnTo>
                  <a:pt x="52" y="940"/>
                </a:lnTo>
                <a:lnTo>
                  <a:pt x="11" y="961"/>
                </a:lnTo>
                <a:lnTo>
                  <a:pt x="2276" y="2364"/>
                </a:lnTo>
                <a:lnTo>
                  <a:pt x="224" y="743"/>
                </a:lnTo>
                <a:lnTo>
                  <a:pt x="213" y="774"/>
                </a:lnTo>
                <a:lnTo>
                  <a:pt x="198" y="774"/>
                </a:lnTo>
                <a:lnTo>
                  <a:pt x="224" y="743"/>
                </a:lnTo>
                <a:lnTo>
                  <a:pt x="2276" y="2364"/>
                </a:lnTo>
                <a:lnTo>
                  <a:pt x="135" y="883"/>
                </a:lnTo>
                <a:lnTo>
                  <a:pt x="114" y="899"/>
                </a:lnTo>
                <a:lnTo>
                  <a:pt x="52" y="935"/>
                </a:lnTo>
                <a:lnTo>
                  <a:pt x="182" y="790"/>
                </a:lnTo>
                <a:lnTo>
                  <a:pt x="192" y="795"/>
                </a:lnTo>
                <a:lnTo>
                  <a:pt x="198" y="795"/>
                </a:lnTo>
                <a:lnTo>
                  <a:pt x="203" y="790"/>
                </a:lnTo>
                <a:lnTo>
                  <a:pt x="192" y="821"/>
                </a:lnTo>
                <a:lnTo>
                  <a:pt x="213" y="785"/>
                </a:lnTo>
                <a:lnTo>
                  <a:pt x="218" y="774"/>
                </a:lnTo>
                <a:lnTo>
                  <a:pt x="234" y="738"/>
                </a:lnTo>
                <a:lnTo>
                  <a:pt x="281" y="681"/>
                </a:lnTo>
                <a:lnTo>
                  <a:pt x="260" y="738"/>
                </a:lnTo>
                <a:lnTo>
                  <a:pt x="255" y="738"/>
                </a:lnTo>
                <a:lnTo>
                  <a:pt x="244" y="748"/>
                </a:lnTo>
                <a:lnTo>
                  <a:pt x="250" y="748"/>
                </a:lnTo>
                <a:lnTo>
                  <a:pt x="255" y="743"/>
                </a:lnTo>
                <a:lnTo>
                  <a:pt x="229" y="779"/>
                </a:lnTo>
                <a:lnTo>
                  <a:pt x="198" y="821"/>
                </a:lnTo>
                <a:lnTo>
                  <a:pt x="192" y="826"/>
                </a:lnTo>
                <a:lnTo>
                  <a:pt x="192" y="821"/>
                </a:lnTo>
                <a:lnTo>
                  <a:pt x="187" y="826"/>
                </a:lnTo>
                <a:lnTo>
                  <a:pt x="135" y="883"/>
                </a:lnTo>
                <a:lnTo>
                  <a:pt x="2276" y="2364"/>
                </a:lnTo>
                <a:lnTo>
                  <a:pt x="213" y="951"/>
                </a:lnTo>
                <a:lnTo>
                  <a:pt x="218" y="946"/>
                </a:lnTo>
                <a:lnTo>
                  <a:pt x="213" y="946"/>
                </a:lnTo>
                <a:lnTo>
                  <a:pt x="218" y="946"/>
                </a:lnTo>
                <a:lnTo>
                  <a:pt x="213" y="951"/>
                </a:lnTo>
                <a:lnTo>
                  <a:pt x="2276" y="2364"/>
                </a:lnTo>
                <a:lnTo>
                  <a:pt x="203" y="1174"/>
                </a:lnTo>
                <a:lnTo>
                  <a:pt x="198" y="1169"/>
                </a:lnTo>
                <a:lnTo>
                  <a:pt x="192" y="1169"/>
                </a:lnTo>
                <a:lnTo>
                  <a:pt x="192" y="1174"/>
                </a:lnTo>
                <a:lnTo>
                  <a:pt x="187" y="1174"/>
                </a:lnTo>
                <a:lnTo>
                  <a:pt x="187" y="1179"/>
                </a:lnTo>
                <a:lnTo>
                  <a:pt x="192" y="1179"/>
                </a:lnTo>
                <a:lnTo>
                  <a:pt x="198" y="1179"/>
                </a:lnTo>
                <a:lnTo>
                  <a:pt x="192" y="1185"/>
                </a:lnTo>
                <a:lnTo>
                  <a:pt x="172" y="1195"/>
                </a:lnTo>
                <a:lnTo>
                  <a:pt x="187" y="1185"/>
                </a:lnTo>
                <a:lnTo>
                  <a:pt x="146" y="1226"/>
                </a:lnTo>
                <a:lnTo>
                  <a:pt x="172" y="1195"/>
                </a:lnTo>
                <a:lnTo>
                  <a:pt x="229" y="1117"/>
                </a:lnTo>
                <a:lnTo>
                  <a:pt x="281" y="1076"/>
                </a:lnTo>
                <a:lnTo>
                  <a:pt x="333" y="1029"/>
                </a:lnTo>
                <a:lnTo>
                  <a:pt x="374" y="977"/>
                </a:lnTo>
                <a:lnTo>
                  <a:pt x="379" y="977"/>
                </a:lnTo>
                <a:lnTo>
                  <a:pt x="307" y="1060"/>
                </a:lnTo>
                <a:lnTo>
                  <a:pt x="239" y="1138"/>
                </a:lnTo>
                <a:lnTo>
                  <a:pt x="234" y="1138"/>
                </a:lnTo>
                <a:lnTo>
                  <a:pt x="213" y="1164"/>
                </a:lnTo>
                <a:lnTo>
                  <a:pt x="213" y="1159"/>
                </a:lnTo>
                <a:lnTo>
                  <a:pt x="203" y="1159"/>
                </a:lnTo>
                <a:lnTo>
                  <a:pt x="208" y="1164"/>
                </a:lnTo>
                <a:lnTo>
                  <a:pt x="213" y="1164"/>
                </a:lnTo>
                <a:lnTo>
                  <a:pt x="203" y="1174"/>
                </a:lnTo>
                <a:lnTo>
                  <a:pt x="2276" y="2364"/>
                </a:lnTo>
                <a:lnTo>
                  <a:pt x="270" y="1164"/>
                </a:lnTo>
                <a:lnTo>
                  <a:pt x="250" y="1205"/>
                </a:lnTo>
                <a:lnTo>
                  <a:pt x="244" y="1226"/>
                </a:lnTo>
                <a:lnTo>
                  <a:pt x="250" y="1221"/>
                </a:lnTo>
                <a:lnTo>
                  <a:pt x="255" y="1221"/>
                </a:lnTo>
                <a:lnTo>
                  <a:pt x="255" y="1216"/>
                </a:lnTo>
                <a:lnTo>
                  <a:pt x="255" y="1211"/>
                </a:lnTo>
                <a:lnTo>
                  <a:pt x="281" y="1179"/>
                </a:lnTo>
                <a:lnTo>
                  <a:pt x="343" y="1107"/>
                </a:lnTo>
                <a:lnTo>
                  <a:pt x="400" y="1081"/>
                </a:lnTo>
                <a:lnTo>
                  <a:pt x="364" y="1128"/>
                </a:lnTo>
                <a:lnTo>
                  <a:pt x="265" y="1211"/>
                </a:lnTo>
                <a:lnTo>
                  <a:pt x="182" y="1278"/>
                </a:lnTo>
                <a:lnTo>
                  <a:pt x="270" y="1164"/>
                </a:lnTo>
                <a:lnTo>
                  <a:pt x="2276" y="2364"/>
                </a:lnTo>
                <a:lnTo>
                  <a:pt x="327" y="1143"/>
                </a:lnTo>
                <a:lnTo>
                  <a:pt x="317" y="1148"/>
                </a:lnTo>
                <a:lnTo>
                  <a:pt x="322" y="1148"/>
                </a:lnTo>
                <a:lnTo>
                  <a:pt x="327" y="1153"/>
                </a:lnTo>
                <a:lnTo>
                  <a:pt x="333" y="1148"/>
                </a:lnTo>
                <a:lnTo>
                  <a:pt x="333" y="1143"/>
                </a:lnTo>
                <a:lnTo>
                  <a:pt x="327" y="1143"/>
                </a:lnTo>
                <a:lnTo>
                  <a:pt x="2276" y="2364"/>
                </a:lnTo>
                <a:lnTo>
                  <a:pt x="909" y="390"/>
                </a:lnTo>
                <a:lnTo>
                  <a:pt x="904" y="395"/>
                </a:lnTo>
                <a:lnTo>
                  <a:pt x="904" y="390"/>
                </a:lnTo>
                <a:lnTo>
                  <a:pt x="904" y="395"/>
                </a:lnTo>
                <a:lnTo>
                  <a:pt x="899" y="395"/>
                </a:lnTo>
                <a:lnTo>
                  <a:pt x="904" y="395"/>
                </a:lnTo>
                <a:lnTo>
                  <a:pt x="909" y="390"/>
                </a:lnTo>
                <a:lnTo>
                  <a:pt x="2276" y="2364"/>
                </a:lnTo>
                <a:lnTo>
                  <a:pt x="343" y="2213"/>
                </a:lnTo>
                <a:lnTo>
                  <a:pt x="338" y="2234"/>
                </a:lnTo>
                <a:lnTo>
                  <a:pt x="333" y="2234"/>
                </a:lnTo>
                <a:lnTo>
                  <a:pt x="333" y="2224"/>
                </a:lnTo>
                <a:lnTo>
                  <a:pt x="327" y="2244"/>
                </a:lnTo>
                <a:lnTo>
                  <a:pt x="338" y="2234"/>
                </a:lnTo>
                <a:lnTo>
                  <a:pt x="343" y="2213"/>
                </a:lnTo>
                <a:lnTo>
                  <a:pt x="2276" y="2364"/>
                </a:lnTo>
                <a:lnTo>
                  <a:pt x="364" y="1252"/>
                </a:lnTo>
                <a:lnTo>
                  <a:pt x="369" y="1252"/>
                </a:lnTo>
                <a:lnTo>
                  <a:pt x="369" y="1247"/>
                </a:lnTo>
                <a:lnTo>
                  <a:pt x="369" y="1242"/>
                </a:lnTo>
                <a:lnTo>
                  <a:pt x="364" y="1242"/>
                </a:lnTo>
                <a:lnTo>
                  <a:pt x="364" y="1237"/>
                </a:lnTo>
                <a:lnTo>
                  <a:pt x="353" y="1242"/>
                </a:lnTo>
                <a:lnTo>
                  <a:pt x="348" y="1247"/>
                </a:lnTo>
                <a:lnTo>
                  <a:pt x="348" y="1252"/>
                </a:lnTo>
                <a:lnTo>
                  <a:pt x="348" y="1247"/>
                </a:lnTo>
                <a:lnTo>
                  <a:pt x="348" y="1252"/>
                </a:lnTo>
                <a:lnTo>
                  <a:pt x="353" y="1252"/>
                </a:lnTo>
                <a:lnTo>
                  <a:pt x="348" y="1252"/>
                </a:lnTo>
                <a:lnTo>
                  <a:pt x="353" y="1252"/>
                </a:lnTo>
                <a:lnTo>
                  <a:pt x="359" y="1252"/>
                </a:lnTo>
                <a:lnTo>
                  <a:pt x="353" y="1252"/>
                </a:lnTo>
                <a:lnTo>
                  <a:pt x="359" y="1252"/>
                </a:lnTo>
                <a:lnTo>
                  <a:pt x="353" y="1252"/>
                </a:lnTo>
                <a:lnTo>
                  <a:pt x="359" y="1252"/>
                </a:lnTo>
                <a:lnTo>
                  <a:pt x="353" y="1257"/>
                </a:lnTo>
                <a:lnTo>
                  <a:pt x="359" y="1252"/>
                </a:lnTo>
                <a:lnTo>
                  <a:pt x="359" y="1257"/>
                </a:lnTo>
                <a:lnTo>
                  <a:pt x="364" y="1252"/>
                </a:lnTo>
                <a:lnTo>
                  <a:pt x="2276" y="2364"/>
                </a:lnTo>
                <a:lnTo>
                  <a:pt x="338" y="1382"/>
                </a:lnTo>
                <a:lnTo>
                  <a:pt x="333" y="1387"/>
                </a:lnTo>
                <a:lnTo>
                  <a:pt x="338" y="1387"/>
                </a:lnTo>
                <a:lnTo>
                  <a:pt x="343" y="1382"/>
                </a:lnTo>
                <a:lnTo>
                  <a:pt x="338" y="1382"/>
                </a:lnTo>
                <a:lnTo>
                  <a:pt x="2276" y="2364"/>
                </a:lnTo>
                <a:lnTo>
                  <a:pt x="333" y="1974"/>
                </a:lnTo>
                <a:lnTo>
                  <a:pt x="338" y="1912"/>
                </a:lnTo>
                <a:lnTo>
                  <a:pt x="333" y="1922"/>
                </a:lnTo>
                <a:lnTo>
                  <a:pt x="333" y="1938"/>
                </a:lnTo>
                <a:lnTo>
                  <a:pt x="333" y="1974"/>
                </a:lnTo>
                <a:lnTo>
                  <a:pt x="2276" y="2364"/>
                </a:lnTo>
                <a:lnTo>
                  <a:pt x="333" y="1335"/>
                </a:lnTo>
                <a:lnTo>
                  <a:pt x="327" y="1341"/>
                </a:lnTo>
                <a:lnTo>
                  <a:pt x="333" y="1341"/>
                </a:lnTo>
                <a:lnTo>
                  <a:pt x="333" y="1335"/>
                </a:lnTo>
                <a:lnTo>
                  <a:pt x="2276" y="2364"/>
                </a:lnTo>
                <a:lnTo>
                  <a:pt x="343" y="1335"/>
                </a:lnTo>
                <a:lnTo>
                  <a:pt x="338" y="1335"/>
                </a:lnTo>
                <a:lnTo>
                  <a:pt x="333" y="1341"/>
                </a:lnTo>
                <a:lnTo>
                  <a:pt x="338" y="1341"/>
                </a:lnTo>
                <a:lnTo>
                  <a:pt x="343" y="1335"/>
                </a:lnTo>
                <a:lnTo>
                  <a:pt x="2276" y="2364"/>
                </a:lnTo>
                <a:lnTo>
                  <a:pt x="327" y="1974"/>
                </a:lnTo>
                <a:lnTo>
                  <a:pt x="327" y="1990"/>
                </a:lnTo>
                <a:lnTo>
                  <a:pt x="333" y="1979"/>
                </a:lnTo>
                <a:lnTo>
                  <a:pt x="327" y="1974"/>
                </a:lnTo>
                <a:lnTo>
                  <a:pt x="2276" y="2364"/>
                </a:lnTo>
                <a:lnTo>
                  <a:pt x="333" y="1330"/>
                </a:lnTo>
                <a:lnTo>
                  <a:pt x="327" y="1330"/>
                </a:lnTo>
                <a:lnTo>
                  <a:pt x="322" y="1335"/>
                </a:lnTo>
                <a:lnTo>
                  <a:pt x="327" y="1335"/>
                </a:lnTo>
                <a:lnTo>
                  <a:pt x="333" y="1335"/>
                </a:lnTo>
                <a:lnTo>
                  <a:pt x="333" y="1330"/>
                </a:lnTo>
                <a:lnTo>
                  <a:pt x="2276" y="2364"/>
                </a:lnTo>
                <a:lnTo>
                  <a:pt x="463" y="1122"/>
                </a:lnTo>
                <a:lnTo>
                  <a:pt x="463" y="1128"/>
                </a:lnTo>
                <a:lnTo>
                  <a:pt x="468" y="1122"/>
                </a:lnTo>
                <a:lnTo>
                  <a:pt x="473" y="1117"/>
                </a:lnTo>
                <a:lnTo>
                  <a:pt x="478" y="1112"/>
                </a:lnTo>
                <a:lnTo>
                  <a:pt x="483" y="1112"/>
                </a:lnTo>
                <a:lnTo>
                  <a:pt x="483" y="1107"/>
                </a:lnTo>
                <a:lnTo>
                  <a:pt x="478" y="1112"/>
                </a:lnTo>
                <a:lnTo>
                  <a:pt x="468" y="1117"/>
                </a:lnTo>
                <a:lnTo>
                  <a:pt x="463" y="1122"/>
                </a:lnTo>
                <a:lnTo>
                  <a:pt x="2276" y="2364"/>
                </a:lnTo>
                <a:lnTo>
                  <a:pt x="447" y="1221"/>
                </a:lnTo>
                <a:lnTo>
                  <a:pt x="452" y="1221"/>
                </a:lnTo>
                <a:lnTo>
                  <a:pt x="457" y="1221"/>
                </a:lnTo>
                <a:lnTo>
                  <a:pt x="457" y="1216"/>
                </a:lnTo>
                <a:lnTo>
                  <a:pt x="463" y="1216"/>
                </a:lnTo>
                <a:lnTo>
                  <a:pt x="457" y="1211"/>
                </a:lnTo>
                <a:lnTo>
                  <a:pt x="452" y="1211"/>
                </a:lnTo>
                <a:lnTo>
                  <a:pt x="447" y="1216"/>
                </a:lnTo>
                <a:lnTo>
                  <a:pt x="447" y="1221"/>
                </a:lnTo>
                <a:lnTo>
                  <a:pt x="2276" y="2364"/>
                </a:lnTo>
                <a:lnTo>
                  <a:pt x="379" y="1320"/>
                </a:lnTo>
                <a:lnTo>
                  <a:pt x="385" y="1315"/>
                </a:lnTo>
                <a:lnTo>
                  <a:pt x="374" y="1315"/>
                </a:lnTo>
                <a:lnTo>
                  <a:pt x="374" y="1320"/>
                </a:lnTo>
                <a:lnTo>
                  <a:pt x="379" y="1320"/>
                </a:lnTo>
                <a:lnTo>
                  <a:pt x="2276" y="2364"/>
                </a:lnTo>
                <a:lnTo>
                  <a:pt x="379" y="1372"/>
                </a:lnTo>
                <a:lnTo>
                  <a:pt x="390" y="1366"/>
                </a:lnTo>
                <a:lnTo>
                  <a:pt x="390" y="1361"/>
                </a:lnTo>
                <a:lnTo>
                  <a:pt x="379" y="1372"/>
                </a:lnTo>
                <a:lnTo>
                  <a:pt x="2276" y="2364"/>
                </a:lnTo>
                <a:lnTo>
                  <a:pt x="395" y="1325"/>
                </a:lnTo>
                <a:lnTo>
                  <a:pt x="390" y="1320"/>
                </a:lnTo>
                <a:lnTo>
                  <a:pt x="385" y="1320"/>
                </a:lnTo>
                <a:lnTo>
                  <a:pt x="379" y="1325"/>
                </a:lnTo>
                <a:lnTo>
                  <a:pt x="374" y="1330"/>
                </a:lnTo>
                <a:lnTo>
                  <a:pt x="379" y="1330"/>
                </a:lnTo>
                <a:lnTo>
                  <a:pt x="374" y="1330"/>
                </a:lnTo>
                <a:lnTo>
                  <a:pt x="374" y="1335"/>
                </a:lnTo>
                <a:lnTo>
                  <a:pt x="379" y="1330"/>
                </a:lnTo>
                <a:lnTo>
                  <a:pt x="374" y="1335"/>
                </a:lnTo>
                <a:lnTo>
                  <a:pt x="379" y="1335"/>
                </a:lnTo>
                <a:lnTo>
                  <a:pt x="385" y="1335"/>
                </a:lnTo>
                <a:lnTo>
                  <a:pt x="385" y="1330"/>
                </a:lnTo>
                <a:lnTo>
                  <a:pt x="390" y="1330"/>
                </a:lnTo>
                <a:lnTo>
                  <a:pt x="390" y="1325"/>
                </a:lnTo>
                <a:lnTo>
                  <a:pt x="395" y="1325"/>
                </a:lnTo>
                <a:lnTo>
                  <a:pt x="2276" y="2364"/>
                </a:lnTo>
                <a:lnTo>
                  <a:pt x="395" y="1283"/>
                </a:lnTo>
                <a:lnTo>
                  <a:pt x="390" y="1278"/>
                </a:lnTo>
                <a:lnTo>
                  <a:pt x="385" y="1278"/>
                </a:lnTo>
                <a:lnTo>
                  <a:pt x="385" y="1283"/>
                </a:lnTo>
                <a:lnTo>
                  <a:pt x="379" y="1283"/>
                </a:lnTo>
                <a:lnTo>
                  <a:pt x="374" y="1283"/>
                </a:lnTo>
                <a:lnTo>
                  <a:pt x="369" y="1289"/>
                </a:lnTo>
                <a:lnTo>
                  <a:pt x="374" y="1289"/>
                </a:lnTo>
                <a:lnTo>
                  <a:pt x="369" y="1289"/>
                </a:lnTo>
                <a:lnTo>
                  <a:pt x="369" y="1294"/>
                </a:lnTo>
                <a:lnTo>
                  <a:pt x="369" y="1299"/>
                </a:lnTo>
                <a:lnTo>
                  <a:pt x="369" y="1294"/>
                </a:lnTo>
                <a:lnTo>
                  <a:pt x="369" y="1299"/>
                </a:lnTo>
                <a:lnTo>
                  <a:pt x="374" y="1299"/>
                </a:lnTo>
                <a:lnTo>
                  <a:pt x="369" y="1299"/>
                </a:lnTo>
                <a:lnTo>
                  <a:pt x="374" y="1299"/>
                </a:lnTo>
                <a:lnTo>
                  <a:pt x="379" y="1299"/>
                </a:lnTo>
                <a:lnTo>
                  <a:pt x="385" y="1299"/>
                </a:lnTo>
                <a:lnTo>
                  <a:pt x="390" y="1294"/>
                </a:lnTo>
                <a:lnTo>
                  <a:pt x="390" y="1289"/>
                </a:lnTo>
                <a:lnTo>
                  <a:pt x="395" y="1289"/>
                </a:lnTo>
                <a:lnTo>
                  <a:pt x="395" y="1283"/>
                </a:lnTo>
                <a:lnTo>
                  <a:pt x="2276" y="2364"/>
                </a:lnTo>
                <a:lnTo>
                  <a:pt x="270" y="1361"/>
                </a:lnTo>
                <a:lnTo>
                  <a:pt x="270" y="1356"/>
                </a:lnTo>
                <a:lnTo>
                  <a:pt x="260" y="1356"/>
                </a:lnTo>
                <a:lnTo>
                  <a:pt x="255" y="1361"/>
                </a:lnTo>
                <a:lnTo>
                  <a:pt x="250" y="1366"/>
                </a:lnTo>
                <a:lnTo>
                  <a:pt x="244" y="1372"/>
                </a:lnTo>
                <a:lnTo>
                  <a:pt x="239" y="1377"/>
                </a:lnTo>
                <a:lnTo>
                  <a:pt x="244" y="1377"/>
                </a:lnTo>
                <a:lnTo>
                  <a:pt x="239" y="1377"/>
                </a:lnTo>
                <a:lnTo>
                  <a:pt x="244" y="1377"/>
                </a:lnTo>
                <a:lnTo>
                  <a:pt x="239" y="1382"/>
                </a:lnTo>
                <a:lnTo>
                  <a:pt x="244" y="1377"/>
                </a:lnTo>
                <a:lnTo>
                  <a:pt x="250" y="1377"/>
                </a:lnTo>
                <a:lnTo>
                  <a:pt x="250" y="1382"/>
                </a:lnTo>
                <a:lnTo>
                  <a:pt x="250" y="1377"/>
                </a:lnTo>
                <a:lnTo>
                  <a:pt x="255" y="1377"/>
                </a:lnTo>
                <a:lnTo>
                  <a:pt x="255" y="1382"/>
                </a:lnTo>
                <a:lnTo>
                  <a:pt x="255" y="1377"/>
                </a:lnTo>
                <a:lnTo>
                  <a:pt x="265" y="1372"/>
                </a:lnTo>
                <a:lnTo>
                  <a:pt x="265" y="1366"/>
                </a:lnTo>
                <a:lnTo>
                  <a:pt x="270" y="1366"/>
                </a:lnTo>
                <a:lnTo>
                  <a:pt x="270" y="1361"/>
                </a:lnTo>
                <a:lnTo>
                  <a:pt x="2276" y="2364"/>
                </a:lnTo>
                <a:lnTo>
                  <a:pt x="255" y="1289"/>
                </a:lnTo>
                <a:lnTo>
                  <a:pt x="244" y="1294"/>
                </a:lnTo>
                <a:lnTo>
                  <a:pt x="234" y="1299"/>
                </a:lnTo>
                <a:lnTo>
                  <a:pt x="239" y="1299"/>
                </a:lnTo>
                <a:lnTo>
                  <a:pt x="255" y="1294"/>
                </a:lnTo>
                <a:lnTo>
                  <a:pt x="255" y="1289"/>
                </a:lnTo>
                <a:lnTo>
                  <a:pt x="2276" y="2364"/>
                </a:lnTo>
                <a:lnTo>
                  <a:pt x="286" y="1278"/>
                </a:lnTo>
                <a:lnTo>
                  <a:pt x="286" y="1273"/>
                </a:lnTo>
                <a:lnTo>
                  <a:pt x="281" y="1278"/>
                </a:lnTo>
                <a:lnTo>
                  <a:pt x="286" y="1278"/>
                </a:lnTo>
                <a:lnTo>
                  <a:pt x="2276" y="2364"/>
                </a:lnTo>
                <a:lnTo>
                  <a:pt x="270" y="1283"/>
                </a:lnTo>
                <a:lnTo>
                  <a:pt x="276" y="1283"/>
                </a:lnTo>
                <a:lnTo>
                  <a:pt x="276" y="1278"/>
                </a:lnTo>
                <a:lnTo>
                  <a:pt x="270" y="1283"/>
                </a:lnTo>
                <a:lnTo>
                  <a:pt x="270" y="1289"/>
                </a:lnTo>
                <a:lnTo>
                  <a:pt x="270" y="1283"/>
                </a:lnTo>
                <a:lnTo>
                  <a:pt x="2276" y="2364"/>
                </a:lnTo>
                <a:lnTo>
                  <a:pt x="286" y="1341"/>
                </a:lnTo>
                <a:lnTo>
                  <a:pt x="286" y="1335"/>
                </a:lnTo>
                <a:lnTo>
                  <a:pt x="281" y="1335"/>
                </a:lnTo>
                <a:lnTo>
                  <a:pt x="276" y="1346"/>
                </a:lnTo>
                <a:lnTo>
                  <a:pt x="270" y="1346"/>
                </a:lnTo>
                <a:lnTo>
                  <a:pt x="281" y="1346"/>
                </a:lnTo>
                <a:lnTo>
                  <a:pt x="286" y="1341"/>
                </a:lnTo>
                <a:lnTo>
                  <a:pt x="2276" y="2364"/>
                </a:lnTo>
                <a:lnTo>
                  <a:pt x="296" y="1278"/>
                </a:lnTo>
                <a:lnTo>
                  <a:pt x="302" y="1273"/>
                </a:lnTo>
                <a:lnTo>
                  <a:pt x="307" y="1273"/>
                </a:lnTo>
                <a:lnTo>
                  <a:pt x="307" y="1268"/>
                </a:lnTo>
                <a:lnTo>
                  <a:pt x="317" y="1263"/>
                </a:lnTo>
                <a:lnTo>
                  <a:pt x="307" y="1263"/>
                </a:lnTo>
                <a:lnTo>
                  <a:pt x="307" y="1257"/>
                </a:lnTo>
                <a:lnTo>
                  <a:pt x="296" y="1263"/>
                </a:lnTo>
                <a:lnTo>
                  <a:pt x="291" y="1268"/>
                </a:lnTo>
                <a:lnTo>
                  <a:pt x="286" y="1268"/>
                </a:lnTo>
                <a:lnTo>
                  <a:pt x="291" y="1268"/>
                </a:lnTo>
                <a:lnTo>
                  <a:pt x="291" y="1273"/>
                </a:lnTo>
                <a:lnTo>
                  <a:pt x="291" y="1268"/>
                </a:lnTo>
                <a:lnTo>
                  <a:pt x="291" y="1273"/>
                </a:lnTo>
                <a:lnTo>
                  <a:pt x="286" y="1278"/>
                </a:lnTo>
                <a:lnTo>
                  <a:pt x="291" y="1273"/>
                </a:lnTo>
                <a:lnTo>
                  <a:pt x="291" y="1278"/>
                </a:lnTo>
                <a:lnTo>
                  <a:pt x="291" y="1273"/>
                </a:lnTo>
                <a:lnTo>
                  <a:pt x="296" y="1278"/>
                </a:lnTo>
                <a:lnTo>
                  <a:pt x="2276" y="2364"/>
                </a:lnTo>
                <a:lnTo>
                  <a:pt x="213" y="1382"/>
                </a:lnTo>
                <a:lnTo>
                  <a:pt x="224" y="1377"/>
                </a:lnTo>
                <a:lnTo>
                  <a:pt x="224" y="1372"/>
                </a:lnTo>
                <a:lnTo>
                  <a:pt x="218" y="1372"/>
                </a:lnTo>
                <a:lnTo>
                  <a:pt x="213" y="1382"/>
                </a:lnTo>
                <a:lnTo>
                  <a:pt x="213" y="1377"/>
                </a:lnTo>
                <a:lnTo>
                  <a:pt x="213" y="1382"/>
                </a:lnTo>
                <a:lnTo>
                  <a:pt x="2276" y="2364"/>
                </a:lnTo>
                <a:lnTo>
                  <a:pt x="317" y="1351"/>
                </a:lnTo>
                <a:lnTo>
                  <a:pt x="296" y="1361"/>
                </a:lnTo>
                <a:lnTo>
                  <a:pt x="307" y="1356"/>
                </a:lnTo>
                <a:lnTo>
                  <a:pt x="317" y="1351"/>
                </a:lnTo>
                <a:lnTo>
                  <a:pt x="2276" y="2364"/>
                </a:lnTo>
                <a:lnTo>
                  <a:pt x="302" y="1341"/>
                </a:lnTo>
                <a:lnTo>
                  <a:pt x="307" y="1335"/>
                </a:lnTo>
                <a:lnTo>
                  <a:pt x="302" y="1335"/>
                </a:lnTo>
                <a:lnTo>
                  <a:pt x="296" y="1341"/>
                </a:lnTo>
                <a:lnTo>
                  <a:pt x="302" y="1341"/>
                </a:lnTo>
                <a:lnTo>
                  <a:pt x="2276" y="2364"/>
                </a:lnTo>
                <a:lnTo>
                  <a:pt x="353" y="1195"/>
                </a:lnTo>
                <a:lnTo>
                  <a:pt x="359" y="1195"/>
                </a:lnTo>
                <a:lnTo>
                  <a:pt x="364" y="1190"/>
                </a:lnTo>
                <a:lnTo>
                  <a:pt x="353" y="1195"/>
                </a:lnTo>
                <a:lnTo>
                  <a:pt x="2276" y="2364"/>
                </a:lnTo>
                <a:lnTo>
                  <a:pt x="343" y="2052"/>
                </a:lnTo>
                <a:lnTo>
                  <a:pt x="343" y="2057"/>
                </a:lnTo>
                <a:lnTo>
                  <a:pt x="343" y="2068"/>
                </a:lnTo>
                <a:lnTo>
                  <a:pt x="343" y="2052"/>
                </a:lnTo>
                <a:lnTo>
                  <a:pt x="2276" y="2364"/>
                </a:lnTo>
                <a:lnTo>
                  <a:pt x="322" y="1964"/>
                </a:lnTo>
                <a:lnTo>
                  <a:pt x="322" y="1979"/>
                </a:lnTo>
                <a:lnTo>
                  <a:pt x="322" y="1974"/>
                </a:lnTo>
                <a:lnTo>
                  <a:pt x="322" y="1964"/>
                </a:lnTo>
                <a:lnTo>
                  <a:pt x="2276" y="2364"/>
                </a:lnTo>
                <a:lnTo>
                  <a:pt x="348" y="1289"/>
                </a:lnTo>
                <a:lnTo>
                  <a:pt x="348" y="1283"/>
                </a:lnTo>
                <a:lnTo>
                  <a:pt x="343" y="1289"/>
                </a:lnTo>
                <a:lnTo>
                  <a:pt x="348" y="1289"/>
                </a:lnTo>
                <a:lnTo>
                  <a:pt x="2276" y="2364"/>
                </a:lnTo>
                <a:lnTo>
                  <a:pt x="624" y="1122"/>
                </a:lnTo>
                <a:lnTo>
                  <a:pt x="624" y="1128"/>
                </a:lnTo>
                <a:lnTo>
                  <a:pt x="634" y="1122"/>
                </a:lnTo>
                <a:lnTo>
                  <a:pt x="629" y="1122"/>
                </a:lnTo>
                <a:lnTo>
                  <a:pt x="624" y="1122"/>
                </a:lnTo>
                <a:lnTo>
                  <a:pt x="2276" y="2364"/>
                </a:lnTo>
                <a:lnTo>
                  <a:pt x="779" y="1091"/>
                </a:lnTo>
                <a:lnTo>
                  <a:pt x="785" y="1086"/>
                </a:lnTo>
                <a:lnTo>
                  <a:pt x="790" y="1081"/>
                </a:lnTo>
                <a:lnTo>
                  <a:pt x="790" y="1076"/>
                </a:lnTo>
                <a:lnTo>
                  <a:pt x="785" y="1081"/>
                </a:lnTo>
                <a:lnTo>
                  <a:pt x="779" y="1091"/>
                </a:lnTo>
                <a:lnTo>
                  <a:pt x="779" y="1086"/>
                </a:lnTo>
                <a:lnTo>
                  <a:pt x="779" y="1091"/>
                </a:lnTo>
                <a:lnTo>
                  <a:pt x="2276" y="2364"/>
                </a:lnTo>
                <a:lnTo>
                  <a:pt x="790" y="1107"/>
                </a:lnTo>
                <a:lnTo>
                  <a:pt x="790" y="1102"/>
                </a:lnTo>
                <a:lnTo>
                  <a:pt x="790" y="1096"/>
                </a:lnTo>
                <a:lnTo>
                  <a:pt x="779" y="1102"/>
                </a:lnTo>
                <a:lnTo>
                  <a:pt x="769" y="1112"/>
                </a:lnTo>
                <a:lnTo>
                  <a:pt x="769" y="1117"/>
                </a:lnTo>
                <a:lnTo>
                  <a:pt x="779" y="1112"/>
                </a:lnTo>
                <a:lnTo>
                  <a:pt x="779" y="1117"/>
                </a:lnTo>
                <a:lnTo>
                  <a:pt x="790" y="1107"/>
                </a:lnTo>
                <a:lnTo>
                  <a:pt x="2276" y="2364"/>
                </a:lnTo>
                <a:lnTo>
                  <a:pt x="785" y="317"/>
                </a:lnTo>
                <a:lnTo>
                  <a:pt x="790" y="317"/>
                </a:lnTo>
                <a:lnTo>
                  <a:pt x="790" y="312"/>
                </a:lnTo>
                <a:lnTo>
                  <a:pt x="785" y="317"/>
                </a:lnTo>
                <a:lnTo>
                  <a:pt x="2276" y="2364"/>
                </a:lnTo>
                <a:lnTo>
                  <a:pt x="686" y="1242"/>
                </a:lnTo>
                <a:lnTo>
                  <a:pt x="691" y="1237"/>
                </a:lnTo>
                <a:lnTo>
                  <a:pt x="696" y="1231"/>
                </a:lnTo>
                <a:lnTo>
                  <a:pt x="686" y="1242"/>
                </a:lnTo>
                <a:lnTo>
                  <a:pt x="2276" y="2364"/>
                </a:lnTo>
                <a:lnTo>
                  <a:pt x="722" y="1133"/>
                </a:lnTo>
                <a:lnTo>
                  <a:pt x="707" y="1138"/>
                </a:lnTo>
                <a:lnTo>
                  <a:pt x="712" y="1138"/>
                </a:lnTo>
                <a:lnTo>
                  <a:pt x="707" y="1143"/>
                </a:lnTo>
                <a:lnTo>
                  <a:pt x="696" y="1143"/>
                </a:lnTo>
                <a:lnTo>
                  <a:pt x="686" y="1148"/>
                </a:lnTo>
                <a:lnTo>
                  <a:pt x="681" y="1153"/>
                </a:lnTo>
                <a:lnTo>
                  <a:pt x="686" y="1153"/>
                </a:lnTo>
                <a:lnTo>
                  <a:pt x="676" y="1159"/>
                </a:lnTo>
                <a:lnTo>
                  <a:pt x="681" y="1159"/>
                </a:lnTo>
                <a:lnTo>
                  <a:pt x="686" y="1159"/>
                </a:lnTo>
                <a:lnTo>
                  <a:pt x="686" y="1164"/>
                </a:lnTo>
                <a:lnTo>
                  <a:pt x="686" y="1159"/>
                </a:lnTo>
                <a:lnTo>
                  <a:pt x="702" y="1148"/>
                </a:lnTo>
                <a:lnTo>
                  <a:pt x="707" y="1143"/>
                </a:lnTo>
                <a:lnTo>
                  <a:pt x="712" y="1143"/>
                </a:lnTo>
                <a:lnTo>
                  <a:pt x="722" y="1133"/>
                </a:lnTo>
                <a:lnTo>
                  <a:pt x="2276" y="2364"/>
                </a:lnTo>
                <a:lnTo>
                  <a:pt x="728" y="1081"/>
                </a:lnTo>
                <a:lnTo>
                  <a:pt x="728" y="1076"/>
                </a:lnTo>
                <a:lnTo>
                  <a:pt x="733" y="1065"/>
                </a:lnTo>
                <a:lnTo>
                  <a:pt x="728" y="1065"/>
                </a:lnTo>
                <a:lnTo>
                  <a:pt x="728" y="1070"/>
                </a:lnTo>
                <a:lnTo>
                  <a:pt x="722" y="1076"/>
                </a:lnTo>
                <a:lnTo>
                  <a:pt x="712" y="1076"/>
                </a:lnTo>
                <a:lnTo>
                  <a:pt x="712" y="1081"/>
                </a:lnTo>
                <a:lnTo>
                  <a:pt x="717" y="1081"/>
                </a:lnTo>
                <a:lnTo>
                  <a:pt x="722" y="1081"/>
                </a:lnTo>
                <a:lnTo>
                  <a:pt x="728" y="1081"/>
                </a:lnTo>
                <a:lnTo>
                  <a:pt x="2276" y="2364"/>
                </a:lnTo>
                <a:lnTo>
                  <a:pt x="790" y="966"/>
                </a:lnTo>
                <a:lnTo>
                  <a:pt x="785" y="972"/>
                </a:lnTo>
                <a:lnTo>
                  <a:pt x="790" y="972"/>
                </a:lnTo>
                <a:lnTo>
                  <a:pt x="790" y="966"/>
                </a:lnTo>
                <a:lnTo>
                  <a:pt x="2276" y="2364"/>
                </a:lnTo>
                <a:lnTo>
                  <a:pt x="785" y="302"/>
                </a:lnTo>
                <a:lnTo>
                  <a:pt x="790" y="296"/>
                </a:lnTo>
                <a:lnTo>
                  <a:pt x="785" y="296"/>
                </a:lnTo>
                <a:lnTo>
                  <a:pt x="785" y="302"/>
                </a:lnTo>
                <a:lnTo>
                  <a:pt x="2276" y="2364"/>
                </a:lnTo>
                <a:lnTo>
                  <a:pt x="800" y="707"/>
                </a:lnTo>
                <a:lnTo>
                  <a:pt x="800" y="702"/>
                </a:lnTo>
                <a:lnTo>
                  <a:pt x="805" y="696"/>
                </a:lnTo>
                <a:lnTo>
                  <a:pt x="800" y="702"/>
                </a:lnTo>
                <a:lnTo>
                  <a:pt x="800" y="707"/>
                </a:lnTo>
                <a:lnTo>
                  <a:pt x="2276" y="2364"/>
                </a:lnTo>
                <a:lnTo>
                  <a:pt x="800" y="494"/>
                </a:lnTo>
                <a:lnTo>
                  <a:pt x="795" y="499"/>
                </a:lnTo>
                <a:lnTo>
                  <a:pt x="795" y="504"/>
                </a:lnTo>
                <a:lnTo>
                  <a:pt x="795" y="499"/>
                </a:lnTo>
                <a:lnTo>
                  <a:pt x="800" y="499"/>
                </a:lnTo>
                <a:lnTo>
                  <a:pt x="805" y="499"/>
                </a:lnTo>
                <a:lnTo>
                  <a:pt x="805" y="494"/>
                </a:lnTo>
                <a:lnTo>
                  <a:pt x="805" y="489"/>
                </a:lnTo>
                <a:lnTo>
                  <a:pt x="800" y="494"/>
                </a:lnTo>
                <a:lnTo>
                  <a:pt x="2276" y="2364"/>
                </a:lnTo>
                <a:lnTo>
                  <a:pt x="800" y="416"/>
                </a:lnTo>
                <a:lnTo>
                  <a:pt x="795" y="421"/>
                </a:lnTo>
                <a:lnTo>
                  <a:pt x="805" y="416"/>
                </a:lnTo>
                <a:lnTo>
                  <a:pt x="805" y="411"/>
                </a:lnTo>
                <a:lnTo>
                  <a:pt x="800" y="416"/>
                </a:lnTo>
                <a:lnTo>
                  <a:pt x="2276" y="2364"/>
                </a:lnTo>
                <a:lnTo>
                  <a:pt x="800" y="582"/>
                </a:lnTo>
                <a:lnTo>
                  <a:pt x="800" y="577"/>
                </a:lnTo>
                <a:lnTo>
                  <a:pt x="795" y="582"/>
                </a:lnTo>
                <a:lnTo>
                  <a:pt x="790" y="587"/>
                </a:lnTo>
                <a:lnTo>
                  <a:pt x="795" y="587"/>
                </a:lnTo>
                <a:lnTo>
                  <a:pt x="790" y="587"/>
                </a:lnTo>
                <a:lnTo>
                  <a:pt x="795" y="587"/>
                </a:lnTo>
                <a:lnTo>
                  <a:pt x="790" y="587"/>
                </a:lnTo>
                <a:lnTo>
                  <a:pt x="795" y="587"/>
                </a:lnTo>
                <a:lnTo>
                  <a:pt x="800" y="582"/>
                </a:lnTo>
                <a:lnTo>
                  <a:pt x="2276" y="2364"/>
                </a:lnTo>
                <a:lnTo>
                  <a:pt x="795" y="587"/>
                </a:lnTo>
                <a:lnTo>
                  <a:pt x="795" y="582"/>
                </a:lnTo>
                <a:lnTo>
                  <a:pt x="800" y="582"/>
                </a:lnTo>
                <a:lnTo>
                  <a:pt x="795" y="587"/>
                </a:lnTo>
                <a:lnTo>
                  <a:pt x="2276" y="2364"/>
                </a:lnTo>
                <a:lnTo>
                  <a:pt x="483" y="1299"/>
                </a:lnTo>
                <a:lnTo>
                  <a:pt x="489" y="1294"/>
                </a:lnTo>
                <a:lnTo>
                  <a:pt x="489" y="1289"/>
                </a:lnTo>
                <a:lnTo>
                  <a:pt x="483" y="1289"/>
                </a:lnTo>
                <a:lnTo>
                  <a:pt x="478" y="1294"/>
                </a:lnTo>
                <a:lnTo>
                  <a:pt x="473" y="1299"/>
                </a:lnTo>
                <a:lnTo>
                  <a:pt x="478" y="1294"/>
                </a:lnTo>
                <a:lnTo>
                  <a:pt x="478" y="1299"/>
                </a:lnTo>
                <a:lnTo>
                  <a:pt x="483" y="1294"/>
                </a:lnTo>
                <a:lnTo>
                  <a:pt x="483" y="1299"/>
                </a:lnTo>
                <a:lnTo>
                  <a:pt x="2276" y="2364"/>
                </a:lnTo>
                <a:lnTo>
                  <a:pt x="468" y="1278"/>
                </a:lnTo>
                <a:lnTo>
                  <a:pt x="468" y="1273"/>
                </a:lnTo>
                <a:lnTo>
                  <a:pt x="473" y="1273"/>
                </a:lnTo>
                <a:lnTo>
                  <a:pt x="473" y="1268"/>
                </a:lnTo>
                <a:lnTo>
                  <a:pt x="468" y="1263"/>
                </a:lnTo>
                <a:lnTo>
                  <a:pt x="457" y="1268"/>
                </a:lnTo>
                <a:lnTo>
                  <a:pt x="452" y="1273"/>
                </a:lnTo>
                <a:lnTo>
                  <a:pt x="452" y="1278"/>
                </a:lnTo>
                <a:lnTo>
                  <a:pt x="447" y="1283"/>
                </a:lnTo>
                <a:lnTo>
                  <a:pt x="452" y="1283"/>
                </a:lnTo>
                <a:lnTo>
                  <a:pt x="457" y="1283"/>
                </a:lnTo>
                <a:lnTo>
                  <a:pt x="457" y="1289"/>
                </a:lnTo>
                <a:lnTo>
                  <a:pt x="463" y="1289"/>
                </a:lnTo>
                <a:lnTo>
                  <a:pt x="468" y="1283"/>
                </a:lnTo>
                <a:lnTo>
                  <a:pt x="468" y="1278"/>
                </a:lnTo>
                <a:lnTo>
                  <a:pt x="2276" y="2364"/>
                </a:lnTo>
                <a:lnTo>
                  <a:pt x="515" y="1242"/>
                </a:lnTo>
                <a:lnTo>
                  <a:pt x="525" y="1237"/>
                </a:lnTo>
                <a:lnTo>
                  <a:pt x="530" y="1231"/>
                </a:lnTo>
                <a:lnTo>
                  <a:pt x="530" y="1226"/>
                </a:lnTo>
                <a:lnTo>
                  <a:pt x="515" y="1231"/>
                </a:lnTo>
                <a:lnTo>
                  <a:pt x="504" y="1242"/>
                </a:lnTo>
                <a:lnTo>
                  <a:pt x="509" y="1242"/>
                </a:lnTo>
                <a:lnTo>
                  <a:pt x="504" y="1247"/>
                </a:lnTo>
                <a:lnTo>
                  <a:pt x="515" y="1242"/>
                </a:lnTo>
                <a:lnTo>
                  <a:pt x="2276" y="2364"/>
                </a:lnTo>
                <a:lnTo>
                  <a:pt x="457" y="1372"/>
                </a:lnTo>
                <a:lnTo>
                  <a:pt x="463" y="1372"/>
                </a:lnTo>
                <a:lnTo>
                  <a:pt x="463" y="1366"/>
                </a:lnTo>
                <a:lnTo>
                  <a:pt x="457" y="1372"/>
                </a:lnTo>
                <a:lnTo>
                  <a:pt x="2276" y="2364"/>
                </a:lnTo>
                <a:lnTo>
                  <a:pt x="494" y="1330"/>
                </a:lnTo>
                <a:lnTo>
                  <a:pt x="499" y="1325"/>
                </a:lnTo>
                <a:lnTo>
                  <a:pt x="483" y="1335"/>
                </a:lnTo>
                <a:lnTo>
                  <a:pt x="483" y="1330"/>
                </a:lnTo>
                <a:lnTo>
                  <a:pt x="489" y="1330"/>
                </a:lnTo>
                <a:lnTo>
                  <a:pt x="483" y="1335"/>
                </a:lnTo>
                <a:lnTo>
                  <a:pt x="494" y="1330"/>
                </a:lnTo>
                <a:lnTo>
                  <a:pt x="2276" y="2364"/>
                </a:lnTo>
                <a:lnTo>
                  <a:pt x="437" y="1133"/>
                </a:lnTo>
                <a:lnTo>
                  <a:pt x="431" y="1133"/>
                </a:lnTo>
                <a:lnTo>
                  <a:pt x="431" y="1138"/>
                </a:lnTo>
                <a:lnTo>
                  <a:pt x="431" y="1133"/>
                </a:lnTo>
                <a:lnTo>
                  <a:pt x="431" y="1138"/>
                </a:lnTo>
                <a:lnTo>
                  <a:pt x="431" y="1133"/>
                </a:lnTo>
                <a:lnTo>
                  <a:pt x="437" y="1133"/>
                </a:lnTo>
                <a:lnTo>
                  <a:pt x="2276" y="2364"/>
                </a:lnTo>
                <a:lnTo>
                  <a:pt x="457" y="1257"/>
                </a:lnTo>
                <a:lnTo>
                  <a:pt x="463" y="1257"/>
                </a:lnTo>
                <a:lnTo>
                  <a:pt x="463" y="1252"/>
                </a:lnTo>
                <a:lnTo>
                  <a:pt x="457" y="1252"/>
                </a:lnTo>
                <a:lnTo>
                  <a:pt x="457" y="1257"/>
                </a:lnTo>
                <a:lnTo>
                  <a:pt x="457" y="1252"/>
                </a:lnTo>
                <a:lnTo>
                  <a:pt x="457" y="1257"/>
                </a:lnTo>
                <a:lnTo>
                  <a:pt x="2276" y="2364"/>
                </a:lnTo>
                <a:lnTo>
                  <a:pt x="473" y="1283"/>
                </a:lnTo>
                <a:lnTo>
                  <a:pt x="478" y="1283"/>
                </a:lnTo>
                <a:lnTo>
                  <a:pt x="483" y="1278"/>
                </a:lnTo>
                <a:lnTo>
                  <a:pt x="483" y="1273"/>
                </a:lnTo>
                <a:lnTo>
                  <a:pt x="478" y="1273"/>
                </a:lnTo>
                <a:lnTo>
                  <a:pt x="468" y="1283"/>
                </a:lnTo>
                <a:lnTo>
                  <a:pt x="473" y="1283"/>
                </a:lnTo>
                <a:lnTo>
                  <a:pt x="2276" y="2364"/>
                </a:lnTo>
                <a:lnTo>
                  <a:pt x="416" y="1315"/>
                </a:lnTo>
                <a:lnTo>
                  <a:pt x="411" y="1315"/>
                </a:lnTo>
                <a:lnTo>
                  <a:pt x="411" y="1320"/>
                </a:lnTo>
                <a:lnTo>
                  <a:pt x="416" y="1315"/>
                </a:lnTo>
                <a:lnTo>
                  <a:pt x="2276" y="2364"/>
                </a:lnTo>
                <a:lnTo>
                  <a:pt x="499" y="1346"/>
                </a:lnTo>
                <a:lnTo>
                  <a:pt x="504" y="1346"/>
                </a:lnTo>
                <a:lnTo>
                  <a:pt x="499" y="1341"/>
                </a:lnTo>
                <a:lnTo>
                  <a:pt x="494" y="1346"/>
                </a:lnTo>
                <a:lnTo>
                  <a:pt x="499" y="1346"/>
                </a:lnTo>
                <a:lnTo>
                  <a:pt x="2276" y="2364"/>
                </a:lnTo>
                <a:lnTo>
                  <a:pt x="587" y="1221"/>
                </a:lnTo>
                <a:lnTo>
                  <a:pt x="598" y="1221"/>
                </a:lnTo>
                <a:lnTo>
                  <a:pt x="603" y="1211"/>
                </a:lnTo>
                <a:lnTo>
                  <a:pt x="598" y="1211"/>
                </a:lnTo>
                <a:lnTo>
                  <a:pt x="592" y="1221"/>
                </a:lnTo>
                <a:lnTo>
                  <a:pt x="587" y="1221"/>
                </a:lnTo>
                <a:lnTo>
                  <a:pt x="2276" y="2364"/>
                </a:lnTo>
                <a:lnTo>
                  <a:pt x="187" y="1335"/>
                </a:lnTo>
                <a:lnTo>
                  <a:pt x="192" y="1335"/>
                </a:lnTo>
                <a:lnTo>
                  <a:pt x="192" y="1341"/>
                </a:lnTo>
                <a:lnTo>
                  <a:pt x="192" y="1335"/>
                </a:lnTo>
                <a:lnTo>
                  <a:pt x="192" y="1341"/>
                </a:lnTo>
                <a:lnTo>
                  <a:pt x="192" y="1335"/>
                </a:lnTo>
                <a:lnTo>
                  <a:pt x="192" y="1341"/>
                </a:lnTo>
                <a:lnTo>
                  <a:pt x="198" y="1335"/>
                </a:lnTo>
                <a:lnTo>
                  <a:pt x="198" y="1341"/>
                </a:lnTo>
                <a:lnTo>
                  <a:pt x="198" y="1335"/>
                </a:lnTo>
                <a:lnTo>
                  <a:pt x="203" y="1335"/>
                </a:lnTo>
                <a:lnTo>
                  <a:pt x="208" y="1335"/>
                </a:lnTo>
                <a:lnTo>
                  <a:pt x="208" y="1325"/>
                </a:lnTo>
                <a:lnTo>
                  <a:pt x="213" y="1330"/>
                </a:lnTo>
                <a:lnTo>
                  <a:pt x="208" y="1325"/>
                </a:lnTo>
                <a:lnTo>
                  <a:pt x="213" y="1325"/>
                </a:lnTo>
                <a:lnTo>
                  <a:pt x="213" y="1320"/>
                </a:lnTo>
                <a:lnTo>
                  <a:pt x="208" y="1320"/>
                </a:lnTo>
                <a:lnTo>
                  <a:pt x="213" y="1320"/>
                </a:lnTo>
                <a:lnTo>
                  <a:pt x="208" y="1320"/>
                </a:lnTo>
                <a:lnTo>
                  <a:pt x="208" y="1315"/>
                </a:lnTo>
                <a:lnTo>
                  <a:pt x="203" y="1315"/>
                </a:lnTo>
                <a:lnTo>
                  <a:pt x="198" y="1315"/>
                </a:lnTo>
                <a:lnTo>
                  <a:pt x="198" y="1320"/>
                </a:lnTo>
                <a:lnTo>
                  <a:pt x="198" y="1315"/>
                </a:lnTo>
                <a:lnTo>
                  <a:pt x="192" y="1320"/>
                </a:lnTo>
                <a:lnTo>
                  <a:pt x="187" y="1320"/>
                </a:lnTo>
                <a:lnTo>
                  <a:pt x="187" y="1325"/>
                </a:lnTo>
                <a:lnTo>
                  <a:pt x="182" y="1330"/>
                </a:lnTo>
                <a:lnTo>
                  <a:pt x="187" y="1330"/>
                </a:lnTo>
                <a:lnTo>
                  <a:pt x="182" y="1330"/>
                </a:lnTo>
                <a:lnTo>
                  <a:pt x="187" y="1330"/>
                </a:lnTo>
                <a:lnTo>
                  <a:pt x="182" y="1335"/>
                </a:lnTo>
                <a:lnTo>
                  <a:pt x="187" y="1330"/>
                </a:lnTo>
                <a:lnTo>
                  <a:pt x="182" y="1335"/>
                </a:lnTo>
                <a:lnTo>
                  <a:pt x="187" y="1335"/>
                </a:lnTo>
                <a:lnTo>
                  <a:pt x="182" y="1335"/>
                </a:lnTo>
                <a:lnTo>
                  <a:pt x="187" y="1335"/>
                </a:lnTo>
                <a:lnTo>
                  <a:pt x="2276" y="2364"/>
                </a:lnTo>
                <a:lnTo>
                  <a:pt x="613" y="1148"/>
                </a:lnTo>
                <a:lnTo>
                  <a:pt x="608" y="1148"/>
                </a:lnTo>
                <a:lnTo>
                  <a:pt x="608" y="1153"/>
                </a:lnTo>
                <a:lnTo>
                  <a:pt x="613" y="1148"/>
                </a:lnTo>
                <a:lnTo>
                  <a:pt x="2276" y="2364"/>
                </a:lnTo>
                <a:lnTo>
                  <a:pt x="530" y="1252"/>
                </a:lnTo>
                <a:lnTo>
                  <a:pt x="535" y="1252"/>
                </a:lnTo>
                <a:lnTo>
                  <a:pt x="541" y="1247"/>
                </a:lnTo>
                <a:lnTo>
                  <a:pt x="541" y="1242"/>
                </a:lnTo>
                <a:lnTo>
                  <a:pt x="530" y="1252"/>
                </a:lnTo>
                <a:lnTo>
                  <a:pt x="2276" y="2364"/>
                </a:lnTo>
                <a:lnTo>
                  <a:pt x="805" y="655"/>
                </a:lnTo>
                <a:lnTo>
                  <a:pt x="800" y="660"/>
                </a:lnTo>
                <a:lnTo>
                  <a:pt x="800" y="655"/>
                </a:lnTo>
                <a:lnTo>
                  <a:pt x="805" y="655"/>
                </a:lnTo>
                <a:lnTo>
                  <a:pt x="2276" y="2364"/>
                </a:lnTo>
                <a:lnTo>
                  <a:pt x="629" y="1128"/>
                </a:lnTo>
                <a:lnTo>
                  <a:pt x="624" y="1128"/>
                </a:lnTo>
                <a:lnTo>
                  <a:pt x="624" y="1133"/>
                </a:lnTo>
                <a:lnTo>
                  <a:pt x="629" y="1128"/>
                </a:lnTo>
                <a:lnTo>
                  <a:pt x="2276" y="2364"/>
                </a:lnTo>
                <a:lnTo>
                  <a:pt x="733" y="1133"/>
                </a:lnTo>
                <a:lnTo>
                  <a:pt x="738" y="1128"/>
                </a:lnTo>
                <a:lnTo>
                  <a:pt x="733" y="1128"/>
                </a:lnTo>
                <a:lnTo>
                  <a:pt x="728" y="1133"/>
                </a:lnTo>
                <a:lnTo>
                  <a:pt x="733" y="1133"/>
                </a:lnTo>
                <a:lnTo>
                  <a:pt x="2276" y="2364"/>
                </a:lnTo>
                <a:lnTo>
                  <a:pt x="608" y="1195"/>
                </a:lnTo>
                <a:lnTo>
                  <a:pt x="603" y="1200"/>
                </a:lnTo>
                <a:lnTo>
                  <a:pt x="608" y="1200"/>
                </a:lnTo>
                <a:lnTo>
                  <a:pt x="603" y="1200"/>
                </a:lnTo>
                <a:lnTo>
                  <a:pt x="608" y="1195"/>
                </a:lnTo>
                <a:lnTo>
                  <a:pt x="2276" y="2364"/>
                </a:lnTo>
                <a:lnTo>
                  <a:pt x="582" y="1221"/>
                </a:lnTo>
                <a:lnTo>
                  <a:pt x="577" y="1221"/>
                </a:lnTo>
                <a:lnTo>
                  <a:pt x="566" y="1231"/>
                </a:lnTo>
                <a:lnTo>
                  <a:pt x="572" y="1231"/>
                </a:lnTo>
                <a:lnTo>
                  <a:pt x="582" y="1226"/>
                </a:lnTo>
                <a:lnTo>
                  <a:pt x="582" y="1221"/>
                </a:lnTo>
                <a:lnTo>
                  <a:pt x="2276" y="2364"/>
                </a:lnTo>
                <a:lnTo>
                  <a:pt x="629" y="1179"/>
                </a:lnTo>
                <a:lnTo>
                  <a:pt x="629" y="1174"/>
                </a:lnTo>
                <a:lnTo>
                  <a:pt x="618" y="1179"/>
                </a:lnTo>
                <a:lnTo>
                  <a:pt x="618" y="1185"/>
                </a:lnTo>
                <a:lnTo>
                  <a:pt x="624" y="1179"/>
                </a:lnTo>
                <a:lnTo>
                  <a:pt x="624" y="1185"/>
                </a:lnTo>
                <a:lnTo>
                  <a:pt x="624" y="1179"/>
                </a:lnTo>
                <a:lnTo>
                  <a:pt x="629" y="1179"/>
                </a:lnTo>
                <a:lnTo>
                  <a:pt x="2276" y="2364"/>
                </a:lnTo>
                <a:lnTo>
                  <a:pt x="3912" y="192"/>
                </a:lnTo>
                <a:lnTo>
                  <a:pt x="3912" y="187"/>
                </a:lnTo>
                <a:lnTo>
                  <a:pt x="3907" y="182"/>
                </a:lnTo>
                <a:lnTo>
                  <a:pt x="3902" y="182"/>
                </a:lnTo>
                <a:lnTo>
                  <a:pt x="3902" y="187"/>
                </a:lnTo>
                <a:lnTo>
                  <a:pt x="3907" y="192"/>
                </a:lnTo>
                <a:lnTo>
                  <a:pt x="3912" y="192"/>
                </a:lnTo>
                <a:lnTo>
                  <a:pt x="2276" y="2364"/>
                </a:lnTo>
                <a:lnTo>
                  <a:pt x="3886" y="130"/>
                </a:lnTo>
                <a:lnTo>
                  <a:pt x="3886" y="125"/>
                </a:lnTo>
                <a:lnTo>
                  <a:pt x="3881" y="130"/>
                </a:lnTo>
                <a:lnTo>
                  <a:pt x="3886" y="130"/>
                </a:lnTo>
                <a:lnTo>
                  <a:pt x="2276" y="2364"/>
                </a:lnTo>
                <a:lnTo>
                  <a:pt x="3860" y="109"/>
                </a:lnTo>
                <a:lnTo>
                  <a:pt x="3860" y="104"/>
                </a:lnTo>
                <a:lnTo>
                  <a:pt x="3865" y="104"/>
                </a:lnTo>
                <a:lnTo>
                  <a:pt x="3865" y="109"/>
                </a:lnTo>
                <a:lnTo>
                  <a:pt x="3865" y="114"/>
                </a:lnTo>
                <a:lnTo>
                  <a:pt x="3871" y="109"/>
                </a:lnTo>
                <a:lnTo>
                  <a:pt x="3871" y="114"/>
                </a:lnTo>
                <a:lnTo>
                  <a:pt x="3871" y="109"/>
                </a:lnTo>
                <a:lnTo>
                  <a:pt x="3876" y="109"/>
                </a:lnTo>
                <a:lnTo>
                  <a:pt x="3871" y="109"/>
                </a:lnTo>
                <a:lnTo>
                  <a:pt x="3876" y="104"/>
                </a:lnTo>
                <a:lnTo>
                  <a:pt x="3871" y="104"/>
                </a:lnTo>
                <a:lnTo>
                  <a:pt x="3865" y="99"/>
                </a:lnTo>
                <a:lnTo>
                  <a:pt x="3860" y="104"/>
                </a:lnTo>
                <a:lnTo>
                  <a:pt x="3855" y="104"/>
                </a:lnTo>
                <a:lnTo>
                  <a:pt x="3860" y="109"/>
                </a:lnTo>
                <a:lnTo>
                  <a:pt x="2276" y="2364"/>
                </a:lnTo>
                <a:lnTo>
                  <a:pt x="3840" y="89"/>
                </a:lnTo>
                <a:lnTo>
                  <a:pt x="3845" y="89"/>
                </a:lnTo>
                <a:lnTo>
                  <a:pt x="3845" y="83"/>
                </a:lnTo>
                <a:lnTo>
                  <a:pt x="3845" y="78"/>
                </a:lnTo>
                <a:lnTo>
                  <a:pt x="3840" y="78"/>
                </a:lnTo>
                <a:lnTo>
                  <a:pt x="3834" y="89"/>
                </a:lnTo>
                <a:lnTo>
                  <a:pt x="3840" y="89"/>
                </a:lnTo>
                <a:lnTo>
                  <a:pt x="2276" y="2364"/>
                </a:lnTo>
                <a:lnTo>
                  <a:pt x="3798" y="57"/>
                </a:lnTo>
                <a:lnTo>
                  <a:pt x="3803" y="52"/>
                </a:lnTo>
                <a:lnTo>
                  <a:pt x="3803" y="57"/>
                </a:lnTo>
                <a:lnTo>
                  <a:pt x="3808" y="52"/>
                </a:lnTo>
                <a:lnTo>
                  <a:pt x="3814" y="52"/>
                </a:lnTo>
                <a:lnTo>
                  <a:pt x="3814" y="47"/>
                </a:lnTo>
                <a:lnTo>
                  <a:pt x="3819" y="42"/>
                </a:lnTo>
                <a:lnTo>
                  <a:pt x="3814" y="42"/>
                </a:lnTo>
                <a:lnTo>
                  <a:pt x="3819" y="37"/>
                </a:lnTo>
                <a:lnTo>
                  <a:pt x="3814" y="37"/>
                </a:lnTo>
                <a:lnTo>
                  <a:pt x="3819" y="31"/>
                </a:lnTo>
                <a:lnTo>
                  <a:pt x="3814" y="37"/>
                </a:lnTo>
                <a:lnTo>
                  <a:pt x="3814" y="31"/>
                </a:lnTo>
                <a:lnTo>
                  <a:pt x="3808" y="37"/>
                </a:lnTo>
                <a:lnTo>
                  <a:pt x="3803" y="37"/>
                </a:lnTo>
                <a:lnTo>
                  <a:pt x="3803" y="42"/>
                </a:lnTo>
                <a:lnTo>
                  <a:pt x="3798" y="42"/>
                </a:lnTo>
                <a:lnTo>
                  <a:pt x="3798" y="47"/>
                </a:lnTo>
                <a:lnTo>
                  <a:pt x="3798" y="52"/>
                </a:lnTo>
                <a:lnTo>
                  <a:pt x="3798" y="57"/>
                </a:lnTo>
                <a:lnTo>
                  <a:pt x="2276" y="2364"/>
                </a:lnTo>
                <a:lnTo>
                  <a:pt x="3829" y="156"/>
                </a:lnTo>
                <a:lnTo>
                  <a:pt x="3829" y="151"/>
                </a:lnTo>
                <a:lnTo>
                  <a:pt x="3834" y="151"/>
                </a:lnTo>
                <a:lnTo>
                  <a:pt x="3829" y="146"/>
                </a:lnTo>
                <a:lnTo>
                  <a:pt x="3834" y="146"/>
                </a:lnTo>
                <a:lnTo>
                  <a:pt x="3829" y="146"/>
                </a:lnTo>
                <a:lnTo>
                  <a:pt x="3829" y="140"/>
                </a:lnTo>
                <a:lnTo>
                  <a:pt x="3824" y="146"/>
                </a:lnTo>
                <a:lnTo>
                  <a:pt x="3824" y="151"/>
                </a:lnTo>
                <a:lnTo>
                  <a:pt x="3829" y="151"/>
                </a:lnTo>
                <a:lnTo>
                  <a:pt x="3829" y="156"/>
                </a:lnTo>
                <a:lnTo>
                  <a:pt x="2276" y="2364"/>
                </a:lnTo>
                <a:lnTo>
                  <a:pt x="3969" y="94"/>
                </a:lnTo>
                <a:lnTo>
                  <a:pt x="3969" y="89"/>
                </a:lnTo>
                <a:lnTo>
                  <a:pt x="3975" y="89"/>
                </a:lnTo>
                <a:lnTo>
                  <a:pt x="3969" y="89"/>
                </a:lnTo>
                <a:lnTo>
                  <a:pt x="3969" y="94"/>
                </a:lnTo>
                <a:lnTo>
                  <a:pt x="2276" y="2364"/>
                </a:lnTo>
                <a:lnTo>
                  <a:pt x="4333" y="2094"/>
                </a:lnTo>
                <a:lnTo>
                  <a:pt x="4338" y="2094"/>
                </a:lnTo>
                <a:lnTo>
                  <a:pt x="4343" y="2094"/>
                </a:lnTo>
                <a:lnTo>
                  <a:pt x="4343" y="2099"/>
                </a:lnTo>
                <a:lnTo>
                  <a:pt x="4349" y="2104"/>
                </a:lnTo>
                <a:lnTo>
                  <a:pt x="4354" y="2104"/>
                </a:lnTo>
                <a:lnTo>
                  <a:pt x="4359" y="2104"/>
                </a:lnTo>
                <a:lnTo>
                  <a:pt x="4354" y="2099"/>
                </a:lnTo>
                <a:lnTo>
                  <a:pt x="4359" y="2094"/>
                </a:lnTo>
                <a:lnTo>
                  <a:pt x="4364" y="2094"/>
                </a:lnTo>
                <a:lnTo>
                  <a:pt x="4354" y="2089"/>
                </a:lnTo>
                <a:lnTo>
                  <a:pt x="4359" y="2089"/>
                </a:lnTo>
                <a:lnTo>
                  <a:pt x="4364" y="2083"/>
                </a:lnTo>
                <a:lnTo>
                  <a:pt x="4364" y="2078"/>
                </a:lnTo>
                <a:lnTo>
                  <a:pt x="4354" y="2089"/>
                </a:lnTo>
                <a:lnTo>
                  <a:pt x="4349" y="2083"/>
                </a:lnTo>
                <a:lnTo>
                  <a:pt x="4349" y="2078"/>
                </a:lnTo>
                <a:lnTo>
                  <a:pt x="4349" y="2083"/>
                </a:lnTo>
                <a:lnTo>
                  <a:pt x="4343" y="2083"/>
                </a:lnTo>
                <a:lnTo>
                  <a:pt x="4343" y="2089"/>
                </a:lnTo>
                <a:lnTo>
                  <a:pt x="4333" y="2094"/>
                </a:lnTo>
                <a:lnTo>
                  <a:pt x="2276" y="2364"/>
                </a:lnTo>
                <a:lnTo>
                  <a:pt x="4369" y="2115"/>
                </a:lnTo>
                <a:lnTo>
                  <a:pt x="4364" y="2120"/>
                </a:lnTo>
                <a:lnTo>
                  <a:pt x="4354" y="2130"/>
                </a:lnTo>
                <a:lnTo>
                  <a:pt x="4354" y="2135"/>
                </a:lnTo>
                <a:lnTo>
                  <a:pt x="4354" y="2141"/>
                </a:lnTo>
                <a:lnTo>
                  <a:pt x="4338" y="2146"/>
                </a:lnTo>
                <a:lnTo>
                  <a:pt x="4349" y="2146"/>
                </a:lnTo>
                <a:lnTo>
                  <a:pt x="4354" y="2146"/>
                </a:lnTo>
                <a:lnTo>
                  <a:pt x="4354" y="2156"/>
                </a:lnTo>
                <a:lnTo>
                  <a:pt x="4359" y="2167"/>
                </a:lnTo>
                <a:lnTo>
                  <a:pt x="4364" y="2167"/>
                </a:lnTo>
                <a:lnTo>
                  <a:pt x="4364" y="2161"/>
                </a:lnTo>
                <a:lnTo>
                  <a:pt x="4369" y="2172"/>
                </a:lnTo>
                <a:lnTo>
                  <a:pt x="4380" y="2182"/>
                </a:lnTo>
                <a:lnTo>
                  <a:pt x="4385" y="2182"/>
                </a:lnTo>
                <a:lnTo>
                  <a:pt x="4395" y="2172"/>
                </a:lnTo>
                <a:lnTo>
                  <a:pt x="4390" y="2167"/>
                </a:lnTo>
                <a:lnTo>
                  <a:pt x="4385" y="2156"/>
                </a:lnTo>
                <a:lnTo>
                  <a:pt x="4385" y="2151"/>
                </a:lnTo>
                <a:lnTo>
                  <a:pt x="4390" y="2151"/>
                </a:lnTo>
                <a:lnTo>
                  <a:pt x="4395" y="2151"/>
                </a:lnTo>
                <a:lnTo>
                  <a:pt x="4395" y="2141"/>
                </a:lnTo>
                <a:lnTo>
                  <a:pt x="4385" y="2141"/>
                </a:lnTo>
                <a:lnTo>
                  <a:pt x="4390" y="2130"/>
                </a:lnTo>
                <a:lnTo>
                  <a:pt x="4395" y="2130"/>
                </a:lnTo>
                <a:lnTo>
                  <a:pt x="4395" y="2120"/>
                </a:lnTo>
                <a:lnTo>
                  <a:pt x="4375" y="2130"/>
                </a:lnTo>
                <a:lnTo>
                  <a:pt x="4375" y="2120"/>
                </a:lnTo>
                <a:lnTo>
                  <a:pt x="4375" y="2115"/>
                </a:lnTo>
                <a:lnTo>
                  <a:pt x="4369" y="2115"/>
                </a:lnTo>
                <a:lnTo>
                  <a:pt x="2276" y="2364"/>
                </a:lnTo>
                <a:lnTo>
                  <a:pt x="3315" y="899"/>
                </a:lnTo>
                <a:lnTo>
                  <a:pt x="3315" y="878"/>
                </a:lnTo>
                <a:lnTo>
                  <a:pt x="3310" y="857"/>
                </a:lnTo>
                <a:lnTo>
                  <a:pt x="3299" y="852"/>
                </a:lnTo>
                <a:lnTo>
                  <a:pt x="3284" y="842"/>
                </a:lnTo>
                <a:lnTo>
                  <a:pt x="3289" y="857"/>
                </a:lnTo>
                <a:lnTo>
                  <a:pt x="3294" y="889"/>
                </a:lnTo>
                <a:lnTo>
                  <a:pt x="3299" y="899"/>
                </a:lnTo>
                <a:lnTo>
                  <a:pt x="3304" y="904"/>
                </a:lnTo>
                <a:lnTo>
                  <a:pt x="3315" y="904"/>
                </a:lnTo>
                <a:lnTo>
                  <a:pt x="3315" y="899"/>
                </a:lnTo>
                <a:lnTo>
                  <a:pt x="2276" y="2364"/>
                </a:lnTo>
                <a:lnTo>
                  <a:pt x="3200" y="977"/>
                </a:lnTo>
                <a:lnTo>
                  <a:pt x="3206" y="992"/>
                </a:lnTo>
                <a:lnTo>
                  <a:pt x="3211" y="1003"/>
                </a:lnTo>
                <a:lnTo>
                  <a:pt x="3216" y="998"/>
                </a:lnTo>
                <a:lnTo>
                  <a:pt x="3226" y="972"/>
                </a:lnTo>
                <a:lnTo>
                  <a:pt x="3226" y="961"/>
                </a:lnTo>
                <a:lnTo>
                  <a:pt x="3206" y="946"/>
                </a:lnTo>
                <a:lnTo>
                  <a:pt x="3195" y="946"/>
                </a:lnTo>
                <a:lnTo>
                  <a:pt x="3190" y="946"/>
                </a:lnTo>
                <a:lnTo>
                  <a:pt x="3190" y="961"/>
                </a:lnTo>
                <a:lnTo>
                  <a:pt x="3200" y="977"/>
                </a:lnTo>
                <a:lnTo>
                  <a:pt x="2276" y="2364"/>
                </a:lnTo>
                <a:lnTo>
                  <a:pt x="3190" y="847"/>
                </a:lnTo>
                <a:lnTo>
                  <a:pt x="3195" y="857"/>
                </a:lnTo>
                <a:lnTo>
                  <a:pt x="3200" y="857"/>
                </a:lnTo>
                <a:lnTo>
                  <a:pt x="3200" y="852"/>
                </a:lnTo>
                <a:lnTo>
                  <a:pt x="3200" y="837"/>
                </a:lnTo>
                <a:lnTo>
                  <a:pt x="3195" y="831"/>
                </a:lnTo>
                <a:lnTo>
                  <a:pt x="3190" y="837"/>
                </a:lnTo>
                <a:lnTo>
                  <a:pt x="3185" y="842"/>
                </a:lnTo>
                <a:lnTo>
                  <a:pt x="3190" y="847"/>
                </a:lnTo>
                <a:lnTo>
                  <a:pt x="2276" y="2364"/>
                </a:lnTo>
                <a:lnTo>
                  <a:pt x="4369" y="2244"/>
                </a:lnTo>
                <a:lnTo>
                  <a:pt x="4364" y="2239"/>
                </a:lnTo>
                <a:lnTo>
                  <a:pt x="4359" y="2244"/>
                </a:lnTo>
                <a:lnTo>
                  <a:pt x="4354" y="2276"/>
                </a:lnTo>
                <a:lnTo>
                  <a:pt x="4349" y="2354"/>
                </a:lnTo>
                <a:lnTo>
                  <a:pt x="4349" y="2359"/>
                </a:lnTo>
                <a:lnTo>
                  <a:pt x="4354" y="2359"/>
                </a:lnTo>
                <a:lnTo>
                  <a:pt x="4369" y="2338"/>
                </a:lnTo>
                <a:lnTo>
                  <a:pt x="4375" y="2333"/>
                </a:lnTo>
                <a:lnTo>
                  <a:pt x="4375" y="2328"/>
                </a:lnTo>
                <a:lnTo>
                  <a:pt x="4369" y="2322"/>
                </a:lnTo>
                <a:lnTo>
                  <a:pt x="4369" y="2307"/>
                </a:lnTo>
                <a:lnTo>
                  <a:pt x="4369" y="2276"/>
                </a:lnTo>
                <a:lnTo>
                  <a:pt x="4369" y="2244"/>
                </a:lnTo>
                <a:lnTo>
                  <a:pt x="2276" y="2364"/>
                </a:lnTo>
                <a:lnTo>
                  <a:pt x="4385" y="1824"/>
                </a:lnTo>
                <a:lnTo>
                  <a:pt x="4380" y="1813"/>
                </a:lnTo>
                <a:lnTo>
                  <a:pt x="4380" y="1818"/>
                </a:lnTo>
                <a:lnTo>
                  <a:pt x="4369" y="1824"/>
                </a:lnTo>
                <a:lnTo>
                  <a:pt x="4369" y="1834"/>
                </a:lnTo>
                <a:lnTo>
                  <a:pt x="4375" y="1839"/>
                </a:lnTo>
                <a:lnTo>
                  <a:pt x="4390" y="1855"/>
                </a:lnTo>
                <a:lnTo>
                  <a:pt x="4395" y="1855"/>
                </a:lnTo>
                <a:lnTo>
                  <a:pt x="4395" y="1850"/>
                </a:lnTo>
                <a:lnTo>
                  <a:pt x="4380" y="1834"/>
                </a:lnTo>
                <a:lnTo>
                  <a:pt x="4375" y="1829"/>
                </a:lnTo>
                <a:lnTo>
                  <a:pt x="4380" y="1829"/>
                </a:lnTo>
                <a:lnTo>
                  <a:pt x="4385" y="1824"/>
                </a:lnTo>
                <a:lnTo>
                  <a:pt x="2276" y="2364"/>
                </a:lnTo>
                <a:lnTo>
                  <a:pt x="4380" y="385"/>
                </a:lnTo>
                <a:lnTo>
                  <a:pt x="4375" y="395"/>
                </a:lnTo>
                <a:lnTo>
                  <a:pt x="4380" y="405"/>
                </a:lnTo>
                <a:lnTo>
                  <a:pt x="4395" y="411"/>
                </a:lnTo>
                <a:lnTo>
                  <a:pt x="4395" y="353"/>
                </a:lnTo>
                <a:lnTo>
                  <a:pt x="4385" y="369"/>
                </a:lnTo>
                <a:lnTo>
                  <a:pt x="4380" y="385"/>
                </a:lnTo>
                <a:lnTo>
                  <a:pt x="2276" y="2364"/>
                </a:lnTo>
                <a:lnTo>
                  <a:pt x="4395" y="1434"/>
                </a:lnTo>
                <a:lnTo>
                  <a:pt x="4395" y="1424"/>
                </a:lnTo>
                <a:lnTo>
                  <a:pt x="4390" y="1424"/>
                </a:lnTo>
                <a:lnTo>
                  <a:pt x="4395" y="1434"/>
                </a:lnTo>
                <a:lnTo>
                  <a:pt x="2276" y="2364"/>
                </a:lnTo>
                <a:lnTo>
                  <a:pt x="3206" y="868"/>
                </a:lnTo>
                <a:lnTo>
                  <a:pt x="3216" y="868"/>
                </a:lnTo>
                <a:lnTo>
                  <a:pt x="3221" y="868"/>
                </a:lnTo>
                <a:lnTo>
                  <a:pt x="3216" y="863"/>
                </a:lnTo>
                <a:lnTo>
                  <a:pt x="3211" y="863"/>
                </a:lnTo>
                <a:lnTo>
                  <a:pt x="3221" y="857"/>
                </a:lnTo>
                <a:lnTo>
                  <a:pt x="3226" y="857"/>
                </a:lnTo>
                <a:lnTo>
                  <a:pt x="3221" y="852"/>
                </a:lnTo>
                <a:lnTo>
                  <a:pt x="3216" y="852"/>
                </a:lnTo>
                <a:lnTo>
                  <a:pt x="3216" y="847"/>
                </a:lnTo>
                <a:lnTo>
                  <a:pt x="3211" y="847"/>
                </a:lnTo>
                <a:lnTo>
                  <a:pt x="3211" y="852"/>
                </a:lnTo>
                <a:lnTo>
                  <a:pt x="3211" y="857"/>
                </a:lnTo>
                <a:lnTo>
                  <a:pt x="3206" y="863"/>
                </a:lnTo>
                <a:lnTo>
                  <a:pt x="3206" y="868"/>
                </a:lnTo>
                <a:lnTo>
                  <a:pt x="2276" y="2364"/>
                </a:lnTo>
                <a:lnTo>
                  <a:pt x="4375" y="1107"/>
                </a:lnTo>
                <a:lnTo>
                  <a:pt x="4380" y="1117"/>
                </a:lnTo>
                <a:lnTo>
                  <a:pt x="4390" y="1133"/>
                </a:lnTo>
                <a:lnTo>
                  <a:pt x="4390" y="1153"/>
                </a:lnTo>
                <a:lnTo>
                  <a:pt x="4375" y="1153"/>
                </a:lnTo>
                <a:lnTo>
                  <a:pt x="4369" y="1159"/>
                </a:lnTo>
                <a:lnTo>
                  <a:pt x="4375" y="1179"/>
                </a:lnTo>
                <a:lnTo>
                  <a:pt x="4380" y="1190"/>
                </a:lnTo>
                <a:lnTo>
                  <a:pt x="4395" y="1190"/>
                </a:lnTo>
                <a:lnTo>
                  <a:pt x="4395" y="1081"/>
                </a:lnTo>
                <a:lnTo>
                  <a:pt x="4375" y="1091"/>
                </a:lnTo>
                <a:lnTo>
                  <a:pt x="4369" y="1096"/>
                </a:lnTo>
                <a:lnTo>
                  <a:pt x="4375" y="1107"/>
                </a:lnTo>
                <a:lnTo>
                  <a:pt x="2276" y="2364"/>
                </a:lnTo>
                <a:lnTo>
                  <a:pt x="4390" y="2276"/>
                </a:lnTo>
                <a:lnTo>
                  <a:pt x="4395" y="2276"/>
                </a:lnTo>
                <a:lnTo>
                  <a:pt x="4395" y="2250"/>
                </a:lnTo>
                <a:lnTo>
                  <a:pt x="4385" y="2255"/>
                </a:lnTo>
                <a:lnTo>
                  <a:pt x="4380" y="2265"/>
                </a:lnTo>
                <a:lnTo>
                  <a:pt x="4385" y="2276"/>
                </a:lnTo>
                <a:lnTo>
                  <a:pt x="4385" y="2281"/>
                </a:lnTo>
                <a:lnTo>
                  <a:pt x="4390" y="2276"/>
                </a:lnTo>
                <a:lnTo>
                  <a:pt x="2276" y="2364"/>
                </a:lnTo>
                <a:lnTo>
                  <a:pt x="4177" y="1086"/>
                </a:lnTo>
                <a:lnTo>
                  <a:pt x="4177" y="1107"/>
                </a:lnTo>
                <a:lnTo>
                  <a:pt x="4182" y="1091"/>
                </a:lnTo>
                <a:lnTo>
                  <a:pt x="4177" y="1086"/>
                </a:lnTo>
                <a:lnTo>
                  <a:pt x="2276" y="2364"/>
                </a:lnTo>
                <a:lnTo>
                  <a:pt x="4240" y="972"/>
                </a:lnTo>
                <a:lnTo>
                  <a:pt x="4229" y="966"/>
                </a:lnTo>
                <a:lnTo>
                  <a:pt x="4229" y="972"/>
                </a:lnTo>
                <a:lnTo>
                  <a:pt x="4234" y="982"/>
                </a:lnTo>
                <a:lnTo>
                  <a:pt x="4234" y="987"/>
                </a:lnTo>
                <a:lnTo>
                  <a:pt x="4240" y="998"/>
                </a:lnTo>
                <a:lnTo>
                  <a:pt x="4240" y="1008"/>
                </a:lnTo>
                <a:lnTo>
                  <a:pt x="4240" y="1013"/>
                </a:lnTo>
                <a:lnTo>
                  <a:pt x="4240" y="1018"/>
                </a:lnTo>
                <a:lnTo>
                  <a:pt x="4240" y="1013"/>
                </a:lnTo>
                <a:lnTo>
                  <a:pt x="4240" y="972"/>
                </a:lnTo>
                <a:lnTo>
                  <a:pt x="2276" y="2364"/>
                </a:lnTo>
                <a:lnTo>
                  <a:pt x="4224" y="998"/>
                </a:lnTo>
                <a:lnTo>
                  <a:pt x="4219" y="1013"/>
                </a:lnTo>
                <a:lnTo>
                  <a:pt x="4214" y="1070"/>
                </a:lnTo>
                <a:lnTo>
                  <a:pt x="4214" y="1086"/>
                </a:lnTo>
                <a:lnTo>
                  <a:pt x="4219" y="1086"/>
                </a:lnTo>
                <a:lnTo>
                  <a:pt x="4224" y="998"/>
                </a:lnTo>
                <a:lnTo>
                  <a:pt x="2276" y="2364"/>
                </a:lnTo>
                <a:lnTo>
                  <a:pt x="4234" y="1065"/>
                </a:lnTo>
                <a:lnTo>
                  <a:pt x="4240" y="1055"/>
                </a:lnTo>
                <a:lnTo>
                  <a:pt x="4234" y="1024"/>
                </a:lnTo>
                <a:lnTo>
                  <a:pt x="4234" y="1018"/>
                </a:lnTo>
                <a:lnTo>
                  <a:pt x="4229" y="1039"/>
                </a:lnTo>
                <a:lnTo>
                  <a:pt x="4219" y="1070"/>
                </a:lnTo>
                <a:lnTo>
                  <a:pt x="4219" y="1086"/>
                </a:lnTo>
                <a:lnTo>
                  <a:pt x="4229" y="1081"/>
                </a:lnTo>
                <a:lnTo>
                  <a:pt x="4229" y="1091"/>
                </a:lnTo>
                <a:lnTo>
                  <a:pt x="4229" y="1102"/>
                </a:lnTo>
                <a:lnTo>
                  <a:pt x="4229" y="1096"/>
                </a:lnTo>
                <a:lnTo>
                  <a:pt x="4234" y="1065"/>
                </a:lnTo>
                <a:lnTo>
                  <a:pt x="2276" y="2364"/>
                </a:lnTo>
                <a:lnTo>
                  <a:pt x="4156" y="1003"/>
                </a:lnTo>
                <a:lnTo>
                  <a:pt x="4162" y="1013"/>
                </a:lnTo>
                <a:lnTo>
                  <a:pt x="4162" y="1003"/>
                </a:lnTo>
                <a:lnTo>
                  <a:pt x="4162" y="998"/>
                </a:lnTo>
                <a:lnTo>
                  <a:pt x="4156" y="1003"/>
                </a:lnTo>
                <a:lnTo>
                  <a:pt x="2276" y="2364"/>
                </a:lnTo>
                <a:lnTo>
                  <a:pt x="4203" y="1138"/>
                </a:lnTo>
                <a:lnTo>
                  <a:pt x="4214" y="1190"/>
                </a:lnTo>
                <a:lnTo>
                  <a:pt x="4214" y="1185"/>
                </a:lnTo>
                <a:lnTo>
                  <a:pt x="4203" y="1122"/>
                </a:lnTo>
                <a:lnTo>
                  <a:pt x="4203" y="1138"/>
                </a:lnTo>
                <a:lnTo>
                  <a:pt x="2276" y="2364"/>
                </a:lnTo>
                <a:lnTo>
                  <a:pt x="4167" y="1159"/>
                </a:lnTo>
                <a:lnTo>
                  <a:pt x="4156" y="1050"/>
                </a:lnTo>
                <a:lnTo>
                  <a:pt x="4162" y="1143"/>
                </a:lnTo>
                <a:lnTo>
                  <a:pt x="4167" y="1159"/>
                </a:lnTo>
                <a:lnTo>
                  <a:pt x="2276" y="2364"/>
                </a:lnTo>
                <a:lnTo>
                  <a:pt x="4110" y="909"/>
                </a:lnTo>
                <a:lnTo>
                  <a:pt x="4110" y="894"/>
                </a:lnTo>
                <a:lnTo>
                  <a:pt x="4104" y="904"/>
                </a:lnTo>
                <a:lnTo>
                  <a:pt x="4110" y="909"/>
                </a:lnTo>
                <a:lnTo>
                  <a:pt x="2276" y="2364"/>
                </a:lnTo>
                <a:lnTo>
                  <a:pt x="4146" y="961"/>
                </a:lnTo>
                <a:lnTo>
                  <a:pt x="4146" y="972"/>
                </a:lnTo>
                <a:lnTo>
                  <a:pt x="4151" y="951"/>
                </a:lnTo>
                <a:lnTo>
                  <a:pt x="4146" y="940"/>
                </a:lnTo>
                <a:lnTo>
                  <a:pt x="4141" y="935"/>
                </a:lnTo>
                <a:lnTo>
                  <a:pt x="4141" y="956"/>
                </a:lnTo>
                <a:lnTo>
                  <a:pt x="4146" y="982"/>
                </a:lnTo>
                <a:lnTo>
                  <a:pt x="4146" y="977"/>
                </a:lnTo>
                <a:lnTo>
                  <a:pt x="4146" y="972"/>
                </a:lnTo>
                <a:lnTo>
                  <a:pt x="4146" y="961"/>
                </a:lnTo>
                <a:lnTo>
                  <a:pt x="2276" y="2364"/>
                </a:lnTo>
                <a:lnTo>
                  <a:pt x="3741" y="63"/>
                </a:lnTo>
                <a:lnTo>
                  <a:pt x="3736" y="68"/>
                </a:lnTo>
                <a:lnTo>
                  <a:pt x="3741" y="68"/>
                </a:lnTo>
                <a:lnTo>
                  <a:pt x="3741" y="63"/>
                </a:lnTo>
                <a:lnTo>
                  <a:pt x="2276" y="2364"/>
                </a:lnTo>
                <a:lnTo>
                  <a:pt x="3730" y="31"/>
                </a:lnTo>
                <a:lnTo>
                  <a:pt x="3730" y="37"/>
                </a:lnTo>
                <a:lnTo>
                  <a:pt x="3736" y="42"/>
                </a:lnTo>
                <a:lnTo>
                  <a:pt x="3736" y="37"/>
                </a:lnTo>
                <a:lnTo>
                  <a:pt x="3741" y="37"/>
                </a:lnTo>
                <a:lnTo>
                  <a:pt x="3746" y="31"/>
                </a:lnTo>
                <a:lnTo>
                  <a:pt x="3746" y="26"/>
                </a:lnTo>
                <a:lnTo>
                  <a:pt x="3746" y="21"/>
                </a:lnTo>
                <a:lnTo>
                  <a:pt x="3746" y="16"/>
                </a:lnTo>
                <a:lnTo>
                  <a:pt x="3741" y="16"/>
                </a:lnTo>
                <a:lnTo>
                  <a:pt x="3736" y="16"/>
                </a:lnTo>
                <a:lnTo>
                  <a:pt x="3736" y="21"/>
                </a:lnTo>
                <a:lnTo>
                  <a:pt x="3730" y="21"/>
                </a:lnTo>
                <a:lnTo>
                  <a:pt x="3730" y="26"/>
                </a:lnTo>
                <a:lnTo>
                  <a:pt x="3730" y="31"/>
                </a:lnTo>
                <a:lnTo>
                  <a:pt x="2276" y="2364"/>
                </a:lnTo>
                <a:lnTo>
                  <a:pt x="3777" y="37"/>
                </a:lnTo>
                <a:lnTo>
                  <a:pt x="3777" y="42"/>
                </a:lnTo>
                <a:lnTo>
                  <a:pt x="3782" y="42"/>
                </a:lnTo>
                <a:lnTo>
                  <a:pt x="3782" y="37"/>
                </a:lnTo>
                <a:lnTo>
                  <a:pt x="3777" y="37"/>
                </a:lnTo>
                <a:lnTo>
                  <a:pt x="2276" y="2364"/>
                </a:lnTo>
                <a:lnTo>
                  <a:pt x="4037" y="265"/>
                </a:lnTo>
                <a:lnTo>
                  <a:pt x="4037" y="270"/>
                </a:lnTo>
                <a:lnTo>
                  <a:pt x="4042" y="270"/>
                </a:lnTo>
                <a:lnTo>
                  <a:pt x="4042" y="265"/>
                </a:lnTo>
                <a:lnTo>
                  <a:pt x="4037" y="265"/>
                </a:lnTo>
                <a:lnTo>
                  <a:pt x="2276" y="2364"/>
                </a:lnTo>
                <a:lnTo>
                  <a:pt x="4307" y="961"/>
                </a:lnTo>
                <a:lnTo>
                  <a:pt x="4281" y="1102"/>
                </a:lnTo>
                <a:lnTo>
                  <a:pt x="4271" y="1081"/>
                </a:lnTo>
                <a:lnTo>
                  <a:pt x="4271" y="1091"/>
                </a:lnTo>
                <a:lnTo>
                  <a:pt x="4271" y="1096"/>
                </a:lnTo>
                <a:lnTo>
                  <a:pt x="4271" y="1091"/>
                </a:lnTo>
                <a:lnTo>
                  <a:pt x="4266" y="1086"/>
                </a:lnTo>
                <a:lnTo>
                  <a:pt x="4271" y="1133"/>
                </a:lnTo>
                <a:lnTo>
                  <a:pt x="4271" y="1148"/>
                </a:lnTo>
                <a:lnTo>
                  <a:pt x="4276" y="1143"/>
                </a:lnTo>
                <a:lnTo>
                  <a:pt x="4276" y="1133"/>
                </a:lnTo>
                <a:lnTo>
                  <a:pt x="4281" y="1164"/>
                </a:lnTo>
                <a:lnTo>
                  <a:pt x="4286" y="1190"/>
                </a:lnTo>
                <a:lnTo>
                  <a:pt x="4286" y="1247"/>
                </a:lnTo>
                <a:lnTo>
                  <a:pt x="4286" y="1263"/>
                </a:lnTo>
                <a:lnTo>
                  <a:pt x="4292" y="1257"/>
                </a:lnTo>
                <a:lnTo>
                  <a:pt x="4292" y="1268"/>
                </a:lnTo>
                <a:lnTo>
                  <a:pt x="4292" y="1257"/>
                </a:lnTo>
                <a:lnTo>
                  <a:pt x="4292" y="1237"/>
                </a:lnTo>
                <a:lnTo>
                  <a:pt x="4302" y="1273"/>
                </a:lnTo>
                <a:lnTo>
                  <a:pt x="4307" y="1263"/>
                </a:lnTo>
                <a:lnTo>
                  <a:pt x="4312" y="1242"/>
                </a:lnTo>
                <a:lnTo>
                  <a:pt x="4312" y="1200"/>
                </a:lnTo>
                <a:lnTo>
                  <a:pt x="4302" y="1148"/>
                </a:lnTo>
                <a:lnTo>
                  <a:pt x="4297" y="1122"/>
                </a:lnTo>
                <a:lnTo>
                  <a:pt x="4281" y="1102"/>
                </a:lnTo>
                <a:lnTo>
                  <a:pt x="4312" y="956"/>
                </a:lnTo>
                <a:lnTo>
                  <a:pt x="4307" y="961"/>
                </a:lnTo>
                <a:lnTo>
                  <a:pt x="2276" y="2364"/>
                </a:lnTo>
                <a:lnTo>
                  <a:pt x="4276" y="1034"/>
                </a:lnTo>
                <a:lnTo>
                  <a:pt x="4276" y="1013"/>
                </a:lnTo>
                <a:lnTo>
                  <a:pt x="4271" y="998"/>
                </a:lnTo>
                <a:lnTo>
                  <a:pt x="4255" y="982"/>
                </a:lnTo>
                <a:lnTo>
                  <a:pt x="4240" y="972"/>
                </a:lnTo>
                <a:lnTo>
                  <a:pt x="4245" y="987"/>
                </a:lnTo>
                <a:lnTo>
                  <a:pt x="4245" y="1003"/>
                </a:lnTo>
                <a:lnTo>
                  <a:pt x="4245" y="998"/>
                </a:lnTo>
                <a:lnTo>
                  <a:pt x="4250" y="982"/>
                </a:lnTo>
                <a:lnTo>
                  <a:pt x="4250" y="998"/>
                </a:lnTo>
                <a:lnTo>
                  <a:pt x="4250" y="1024"/>
                </a:lnTo>
                <a:lnTo>
                  <a:pt x="4245" y="1050"/>
                </a:lnTo>
                <a:lnTo>
                  <a:pt x="4250" y="1060"/>
                </a:lnTo>
                <a:lnTo>
                  <a:pt x="4255" y="1055"/>
                </a:lnTo>
                <a:lnTo>
                  <a:pt x="4255" y="1086"/>
                </a:lnTo>
                <a:lnTo>
                  <a:pt x="4260" y="1122"/>
                </a:lnTo>
                <a:lnTo>
                  <a:pt x="4260" y="1128"/>
                </a:lnTo>
                <a:lnTo>
                  <a:pt x="4260" y="1122"/>
                </a:lnTo>
                <a:lnTo>
                  <a:pt x="4260" y="1107"/>
                </a:lnTo>
                <a:lnTo>
                  <a:pt x="4260" y="1060"/>
                </a:lnTo>
                <a:lnTo>
                  <a:pt x="4260" y="1050"/>
                </a:lnTo>
                <a:lnTo>
                  <a:pt x="4266" y="1070"/>
                </a:lnTo>
                <a:lnTo>
                  <a:pt x="4276" y="1034"/>
                </a:lnTo>
                <a:lnTo>
                  <a:pt x="2276" y="2364"/>
                </a:lnTo>
                <a:lnTo>
                  <a:pt x="4307" y="1361"/>
                </a:lnTo>
                <a:lnTo>
                  <a:pt x="4307" y="1382"/>
                </a:lnTo>
                <a:lnTo>
                  <a:pt x="4307" y="1372"/>
                </a:lnTo>
                <a:lnTo>
                  <a:pt x="4307" y="1361"/>
                </a:lnTo>
                <a:lnTo>
                  <a:pt x="2276" y="2364"/>
                </a:lnTo>
                <a:lnTo>
                  <a:pt x="4286" y="1263"/>
                </a:lnTo>
                <a:lnTo>
                  <a:pt x="4281" y="1190"/>
                </a:lnTo>
                <a:lnTo>
                  <a:pt x="4286" y="1252"/>
                </a:lnTo>
                <a:lnTo>
                  <a:pt x="4286" y="1263"/>
                </a:lnTo>
                <a:lnTo>
                  <a:pt x="2276" y="2364"/>
                </a:lnTo>
                <a:lnTo>
                  <a:pt x="31" y="1434"/>
                </a:lnTo>
                <a:lnTo>
                  <a:pt x="37" y="1434"/>
                </a:lnTo>
                <a:lnTo>
                  <a:pt x="37" y="1429"/>
                </a:lnTo>
                <a:lnTo>
                  <a:pt x="31" y="1434"/>
                </a:lnTo>
                <a:lnTo>
                  <a:pt x="2276" y="2364"/>
                </a:lnTo>
                <a:lnTo>
                  <a:pt x="16" y="1418"/>
                </a:lnTo>
                <a:lnTo>
                  <a:pt x="16" y="1413"/>
                </a:lnTo>
                <a:lnTo>
                  <a:pt x="0" y="1418"/>
                </a:lnTo>
                <a:lnTo>
                  <a:pt x="0" y="1429"/>
                </a:lnTo>
                <a:lnTo>
                  <a:pt x="11" y="1424"/>
                </a:lnTo>
                <a:lnTo>
                  <a:pt x="16" y="1418"/>
                </a:lnTo>
                <a:lnTo>
                  <a:pt x="2276" y="2364"/>
                </a:lnTo>
                <a:lnTo>
                  <a:pt x="11" y="1424"/>
                </a:lnTo>
                <a:lnTo>
                  <a:pt x="16" y="1424"/>
                </a:lnTo>
                <a:lnTo>
                  <a:pt x="21" y="1418"/>
                </a:lnTo>
                <a:lnTo>
                  <a:pt x="11" y="1424"/>
                </a:lnTo>
                <a:lnTo>
                  <a:pt x="2276" y="2364"/>
                </a:lnTo>
                <a:lnTo>
                  <a:pt x="11" y="1424"/>
                </a:lnTo>
                <a:lnTo>
                  <a:pt x="16" y="1418"/>
                </a:lnTo>
                <a:lnTo>
                  <a:pt x="16" y="1424"/>
                </a:lnTo>
                <a:lnTo>
                  <a:pt x="11" y="1424"/>
                </a:lnTo>
                <a:lnTo>
                  <a:pt x="2276" y="2364"/>
                </a:lnTo>
                <a:lnTo>
                  <a:pt x="63" y="1450"/>
                </a:lnTo>
                <a:lnTo>
                  <a:pt x="52" y="1455"/>
                </a:lnTo>
                <a:lnTo>
                  <a:pt x="57" y="1455"/>
                </a:lnTo>
                <a:lnTo>
                  <a:pt x="63" y="1450"/>
                </a:lnTo>
                <a:lnTo>
                  <a:pt x="2276" y="2364"/>
                </a:lnTo>
                <a:lnTo>
                  <a:pt x="42" y="1434"/>
                </a:lnTo>
                <a:lnTo>
                  <a:pt x="52" y="1429"/>
                </a:lnTo>
                <a:lnTo>
                  <a:pt x="57" y="1429"/>
                </a:lnTo>
                <a:lnTo>
                  <a:pt x="52" y="1429"/>
                </a:lnTo>
                <a:lnTo>
                  <a:pt x="42" y="1434"/>
                </a:lnTo>
                <a:lnTo>
                  <a:pt x="2276" y="2364"/>
                </a:lnTo>
                <a:lnTo>
                  <a:pt x="135" y="1476"/>
                </a:lnTo>
                <a:lnTo>
                  <a:pt x="125" y="1481"/>
                </a:lnTo>
                <a:lnTo>
                  <a:pt x="130" y="1481"/>
                </a:lnTo>
                <a:lnTo>
                  <a:pt x="135" y="1476"/>
                </a:lnTo>
                <a:lnTo>
                  <a:pt x="2276" y="2364"/>
                </a:lnTo>
                <a:lnTo>
                  <a:pt x="0" y="1450"/>
                </a:lnTo>
                <a:lnTo>
                  <a:pt x="5" y="1444"/>
                </a:lnTo>
                <a:lnTo>
                  <a:pt x="16" y="1444"/>
                </a:lnTo>
                <a:lnTo>
                  <a:pt x="16" y="1439"/>
                </a:lnTo>
                <a:lnTo>
                  <a:pt x="0" y="1450"/>
                </a:lnTo>
                <a:lnTo>
                  <a:pt x="2276" y="2364"/>
                </a:lnTo>
                <a:lnTo>
                  <a:pt x="42" y="1408"/>
                </a:lnTo>
                <a:lnTo>
                  <a:pt x="47" y="1403"/>
                </a:lnTo>
                <a:lnTo>
                  <a:pt x="42" y="1403"/>
                </a:lnTo>
                <a:lnTo>
                  <a:pt x="42" y="1408"/>
                </a:lnTo>
                <a:lnTo>
                  <a:pt x="2276" y="2364"/>
                </a:lnTo>
                <a:lnTo>
                  <a:pt x="229" y="1330"/>
                </a:lnTo>
                <a:lnTo>
                  <a:pt x="229" y="1325"/>
                </a:lnTo>
                <a:lnTo>
                  <a:pt x="224" y="1325"/>
                </a:lnTo>
                <a:lnTo>
                  <a:pt x="218" y="1330"/>
                </a:lnTo>
                <a:lnTo>
                  <a:pt x="213" y="1335"/>
                </a:lnTo>
                <a:lnTo>
                  <a:pt x="218" y="1335"/>
                </a:lnTo>
                <a:lnTo>
                  <a:pt x="213" y="1335"/>
                </a:lnTo>
                <a:lnTo>
                  <a:pt x="218" y="1335"/>
                </a:lnTo>
                <a:lnTo>
                  <a:pt x="224" y="1335"/>
                </a:lnTo>
                <a:lnTo>
                  <a:pt x="229" y="1330"/>
                </a:lnTo>
                <a:lnTo>
                  <a:pt x="2276" y="2364"/>
                </a:lnTo>
                <a:lnTo>
                  <a:pt x="156" y="1387"/>
                </a:lnTo>
                <a:lnTo>
                  <a:pt x="161" y="1387"/>
                </a:lnTo>
                <a:lnTo>
                  <a:pt x="161" y="1382"/>
                </a:lnTo>
                <a:lnTo>
                  <a:pt x="166" y="1377"/>
                </a:lnTo>
                <a:lnTo>
                  <a:pt x="161" y="1377"/>
                </a:lnTo>
                <a:lnTo>
                  <a:pt x="156" y="1377"/>
                </a:lnTo>
                <a:lnTo>
                  <a:pt x="151" y="1377"/>
                </a:lnTo>
                <a:lnTo>
                  <a:pt x="151" y="1382"/>
                </a:lnTo>
                <a:lnTo>
                  <a:pt x="146" y="1382"/>
                </a:lnTo>
                <a:lnTo>
                  <a:pt x="146" y="1387"/>
                </a:lnTo>
                <a:lnTo>
                  <a:pt x="146" y="1392"/>
                </a:lnTo>
                <a:lnTo>
                  <a:pt x="146" y="1387"/>
                </a:lnTo>
                <a:lnTo>
                  <a:pt x="146" y="1392"/>
                </a:lnTo>
                <a:lnTo>
                  <a:pt x="151" y="1392"/>
                </a:lnTo>
                <a:lnTo>
                  <a:pt x="151" y="1387"/>
                </a:lnTo>
                <a:lnTo>
                  <a:pt x="151" y="1392"/>
                </a:lnTo>
                <a:lnTo>
                  <a:pt x="151" y="1387"/>
                </a:lnTo>
                <a:lnTo>
                  <a:pt x="156" y="1387"/>
                </a:lnTo>
                <a:lnTo>
                  <a:pt x="2276" y="2364"/>
                </a:lnTo>
                <a:lnTo>
                  <a:pt x="172" y="1398"/>
                </a:lnTo>
                <a:lnTo>
                  <a:pt x="166" y="1403"/>
                </a:lnTo>
                <a:lnTo>
                  <a:pt x="156" y="1408"/>
                </a:lnTo>
                <a:lnTo>
                  <a:pt x="161" y="1408"/>
                </a:lnTo>
                <a:lnTo>
                  <a:pt x="161" y="1413"/>
                </a:lnTo>
                <a:lnTo>
                  <a:pt x="166" y="1408"/>
                </a:lnTo>
                <a:lnTo>
                  <a:pt x="161" y="1408"/>
                </a:lnTo>
                <a:lnTo>
                  <a:pt x="172" y="1403"/>
                </a:lnTo>
                <a:lnTo>
                  <a:pt x="172" y="1398"/>
                </a:lnTo>
                <a:lnTo>
                  <a:pt x="2276" y="2364"/>
                </a:lnTo>
                <a:lnTo>
                  <a:pt x="146" y="1341"/>
                </a:lnTo>
                <a:lnTo>
                  <a:pt x="151" y="1341"/>
                </a:lnTo>
                <a:lnTo>
                  <a:pt x="151" y="1335"/>
                </a:lnTo>
                <a:lnTo>
                  <a:pt x="156" y="1335"/>
                </a:lnTo>
                <a:lnTo>
                  <a:pt x="151" y="1335"/>
                </a:lnTo>
                <a:lnTo>
                  <a:pt x="146" y="1335"/>
                </a:lnTo>
                <a:lnTo>
                  <a:pt x="146" y="1341"/>
                </a:lnTo>
                <a:lnTo>
                  <a:pt x="2276" y="2364"/>
                </a:lnTo>
                <a:lnTo>
                  <a:pt x="94" y="1429"/>
                </a:lnTo>
                <a:lnTo>
                  <a:pt x="99" y="1429"/>
                </a:lnTo>
                <a:lnTo>
                  <a:pt x="99" y="1424"/>
                </a:lnTo>
                <a:lnTo>
                  <a:pt x="99" y="1418"/>
                </a:lnTo>
                <a:lnTo>
                  <a:pt x="89" y="1424"/>
                </a:lnTo>
                <a:lnTo>
                  <a:pt x="89" y="1429"/>
                </a:lnTo>
                <a:lnTo>
                  <a:pt x="83" y="1429"/>
                </a:lnTo>
                <a:lnTo>
                  <a:pt x="89" y="1429"/>
                </a:lnTo>
                <a:lnTo>
                  <a:pt x="94" y="1429"/>
                </a:lnTo>
                <a:lnTo>
                  <a:pt x="2276" y="2364"/>
                </a:lnTo>
                <a:lnTo>
                  <a:pt x="125" y="1418"/>
                </a:lnTo>
                <a:lnTo>
                  <a:pt x="114" y="1429"/>
                </a:lnTo>
                <a:lnTo>
                  <a:pt x="114" y="1424"/>
                </a:lnTo>
                <a:lnTo>
                  <a:pt x="114" y="1429"/>
                </a:lnTo>
                <a:lnTo>
                  <a:pt x="99" y="1429"/>
                </a:lnTo>
                <a:lnTo>
                  <a:pt x="99" y="1434"/>
                </a:lnTo>
                <a:lnTo>
                  <a:pt x="94" y="1434"/>
                </a:lnTo>
                <a:lnTo>
                  <a:pt x="99" y="1434"/>
                </a:lnTo>
                <a:lnTo>
                  <a:pt x="94" y="1439"/>
                </a:lnTo>
                <a:lnTo>
                  <a:pt x="99" y="1439"/>
                </a:lnTo>
                <a:lnTo>
                  <a:pt x="109" y="1434"/>
                </a:lnTo>
                <a:lnTo>
                  <a:pt x="114" y="1429"/>
                </a:lnTo>
                <a:lnTo>
                  <a:pt x="125" y="1424"/>
                </a:lnTo>
                <a:lnTo>
                  <a:pt x="125" y="1418"/>
                </a:lnTo>
                <a:lnTo>
                  <a:pt x="2276" y="2364"/>
                </a:lnTo>
                <a:lnTo>
                  <a:pt x="166" y="1341"/>
                </a:lnTo>
                <a:lnTo>
                  <a:pt x="166" y="1335"/>
                </a:lnTo>
                <a:lnTo>
                  <a:pt x="161" y="1335"/>
                </a:lnTo>
                <a:lnTo>
                  <a:pt x="156" y="1335"/>
                </a:lnTo>
                <a:lnTo>
                  <a:pt x="156" y="1341"/>
                </a:lnTo>
                <a:lnTo>
                  <a:pt x="151" y="1341"/>
                </a:lnTo>
                <a:lnTo>
                  <a:pt x="156" y="1346"/>
                </a:lnTo>
                <a:lnTo>
                  <a:pt x="161" y="1346"/>
                </a:lnTo>
                <a:lnTo>
                  <a:pt x="166" y="1341"/>
                </a:lnTo>
                <a:lnTo>
                  <a:pt x="2276" y="2364"/>
                </a:lnTo>
                <a:lnTo>
                  <a:pt x="114" y="1387"/>
                </a:lnTo>
                <a:lnTo>
                  <a:pt x="120" y="1387"/>
                </a:lnTo>
                <a:lnTo>
                  <a:pt x="125" y="1387"/>
                </a:lnTo>
                <a:lnTo>
                  <a:pt x="130" y="1382"/>
                </a:lnTo>
                <a:lnTo>
                  <a:pt x="135" y="1377"/>
                </a:lnTo>
                <a:lnTo>
                  <a:pt x="125" y="1377"/>
                </a:lnTo>
                <a:lnTo>
                  <a:pt x="120" y="1382"/>
                </a:lnTo>
                <a:lnTo>
                  <a:pt x="114" y="1382"/>
                </a:lnTo>
                <a:lnTo>
                  <a:pt x="114" y="1387"/>
                </a:lnTo>
                <a:lnTo>
                  <a:pt x="2276" y="2364"/>
                </a:lnTo>
                <a:lnTo>
                  <a:pt x="3076" y="2359"/>
                </a:lnTo>
                <a:lnTo>
                  <a:pt x="3081" y="2338"/>
                </a:lnTo>
                <a:lnTo>
                  <a:pt x="3081" y="2328"/>
                </a:lnTo>
                <a:lnTo>
                  <a:pt x="3071" y="2317"/>
                </a:lnTo>
                <a:lnTo>
                  <a:pt x="3065" y="2317"/>
                </a:lnTo>
                <a:lnTo>
                  <a:pt x="3065" y="2343"/>
                </a:lnTo>
                <a:lnTo>
                  <a:pt x="3071" y="2359"/>
                </a:lnTo>
                <a:lnTo>
                  <a:pt x="3076" y="2359"/>
                </a:lnTo>
                <a:lnTo>
                  <a:pt x="2276" y="2364"/>
                </a:lnTo>
                <a:lnTo>
                  <a:pt x="3200" y="1990"/>
                </a:lnTo>
                <a:lnTo>
                  <a:pt x="3195" y="2000"/>
                </a:lnTo>
                <a:lnTo>
                  <a:pt x="3195" y="2011"/>
                </a:lnTo>
                <a:lnTo>
                  <a:pt x="3211" y="1985"/>
                </a:lnTo>
                <a:lnTo>
                  <a:pt x="3200" y="1990"/>
                </a:lnTo>
                <a:lnTo>
                  <a:pt x="2276" y="2364"/>
                </a:lnTo>
                <a:lnTo>
                  <a:pt x="3221" y="2016"/>
                </a:lnTo>
                <a:lnTo>
                  <a:pt x="3200" y="2021"/>
                </a:lnTo>
                <a:lnTo>
                  <a:pt x="3206" y="2031"/>
                </a:lnTo>
                <a:lnTo>
                  <a:pt x="3221" y="2016"/>
                </a:lnTo>
                <a:lnTo>
                  <a:pt x="2276" y="2364"/>
                </a:lnTo>
                <a:lnTo>
                  <a:pt x="3206" y="1912"/>
                </a:lnTo>
                <a:lnTo>
                  <a:pt x="3185" y="1912"/>
                </a:lnTo>
                <a:lnTo>
                  <a:pt x="3175" y="1902"/>
                </a:lnTo>
                <a:lnTo>
                  <a:pt x="3169" y="1896"/>
                </a:lnTo>
                <a:lnTo>
                  <a:pt x="3169" y="1907"/>
                </a:lnTo>
                <a:lnTo>
                  <a:pt x="3175" y="1917"/>
                </a:lnTo>
                <a:lnTo>
                  <a:pt x="3180" y="1933"/>
                </a:lnTo>
                <a:lnTo>
                  <a:pt x="3185" y="1948"/>
                </a:lnTo>
                <a:lnTo>
                  <a:pt x="3180" y="1969"/>
                </a:lnTo>
                <a:lnTo>
                  <a:pt x="3180" y="1979"/>
                </a:lnTo>
                <a:lnTo>
                  <a:pt x="3190" y="1969"/>
                </a:lnTo>
                <a:lnTo>
                  <a:pt x="3195" y="1964"/>
                </a:lnTo>
                <a:lnTo>
                  <a:pt x="3206" y="1964"/>
                </a:lnTo>
                <a:lnTo>
                  <a:pt x="3211" y="1969"/>
                </a:lnTo>
                <a:lnTo>
                  <a:pt x="3216" y="1964"/>
                </a:lnTo>
                <a:lnTo>
                  <a:pt x="3226" y="1954"/>
                </a:lnTo>
                <a:lnTo>
                  <a:pt x="3237" y="1938"/>
                </a:lnTo>
                <a:lnTo>
                  <a:pt x="3232" y="1933"/>
                </a:lnTo>
                <a:lnTo>
                  <a:pt x="3226" y="1938"/>
                </a:lnTo>
                <a:lnTo>
                  <a:pt x="3211" y="1948"/>
                </a:lnTo>
                <a:lnTo>
                  <a:pt x="3211" y="1943"/>
                </a:lnTo>
                <a:lnTo>
                  <a:pt x="3211" y="1938"/>
                </a:lnTo>
                <a:lnTo>
                  <a:pt x="3221" y="1907"/>
                </a:lnTo>
                <a:lnTo>
                  <a:pt x="3206" y="1912"/>
                </a:lnTo>
                <a:lnTo>
                  <a:pt x="2276" y="2364"/>
                </a:lnTo>
                <a:lnTo>
                  <a:pt x="322" y="2322"/>
                </a:lnTo>
                <a:lnTo>
                  <a:pt x="327" y="2317"/>
                </a:lnTo>
                <a:lnTo>
                  <a:pt x="327" y="2302"/>
                </a:lnTo>
                <a:lnTo>
                  <a:pt x="327" y="2291"/>
                </a:lnTo>
                <a:lnTo>
                  <a:pt x="322" y="2307"/>
                </a:lnTo>
                <a:lnTo>
                  <a:pt x="322" y="2322"/>
                </a:lnTo>
                <a:lnTo>
                  <a:pt x="2276" y="2364"/>
                </a:lnTo>
                <a:lnTo>
                  <a:pt x="3029" y="1979"/>
                </a:lnTo>
                <a:lnTo>
                  <a:pt x="3029" y="1969"/>
                </a:lnTo>
                <a:lnTo>
                  <a:pt x="3034" y="1959"/>
                </a:lnTo>
                <a:lnTo>
                  <a:pt x="3034" y="1954"/>
                </a:lnTo>
                <a:lnTo>
                  <a:pt x="3034" y="1948"/>
                </a:lnTo>
                <a:lnTo>
                  <a:pt x="3024" y="1954"/>
                </a:lnTo>
                <a:lnTo>
                  <a:pt x="3019" y="1959"/>
                </a:lnTo>
                <a:lnTo>
                  <a:pt x="3019" y="1964"/>
                </a:lnTo>
                <a:lnTo>
                  <a:pt x="3024" y="1964"/>
                </a:lnTo>
                <a:lnTo>
                  <a:pt x="3024" y="1969"/>
                </a:lnTo>
                <a:lnTo>
                  <a:pt x="3024" y="1979"/>
                </a:lnTo>
                <a:lnTo>
                  <a:pt x="3019" y="1985"/>
                </a:lnTo>
                <a:lnTo>
                  <a:pt x="3029" y="1979"/>
                </a:lnTo>
                <a:lnTo>
                  <a:pt x="2276" y="2364"/>
                </a:lnTo>
                <a:lnTo>
                  <a:pt x="63" y="1398"/>
                </a:lnTo>
                <a:lnTo>
                  <a:pt x="63" y="1392"/>
                </a:lnTo>
                <a:lnTo>
                  <a:pt x="57" y="1392"/>
                </a:lnTo>
                <a:lnTo>
                  <a:pt x="63" y="1398"/>
                </a:lnTo>
                <a:lnTo>
                  <a:pt x="57" y="1398"/>
                </a:lnTo>
                <a:lnTo>
                  <a:pt x="63" y="1398"/>
                </a:lnTo>
                <a:lnTo>
                  <a:pt x="2276" y="2364"/>
                </a:lnTo>
                <a:lnTo>
                  <a:pt x="3388" y="1195"/>
                </a:lnTo>
                <a:lnTo>
                  <a:pt x="3393" y="1153"/>
                </a:lnTo>
                <a:lnTo>
                  <a:pt x="3382" y="1190"/>
                </a:lnTo>
                <a:lnTo>
                  <a:pt x="3377" y="1211"/>
                </a:lnTo>
                <a:lnTo>
                  <a:pt x="3377" y="1221"/>
                </a:lnTo>
                <a:lnTo>
                  <a:pt x="3382" y="1216"/>
                </a:lnTo>
                <a:lnTo>
                  <a:pt x="3388" y="1195"/>
                </a:lnTo>
                <a:lnTo>
                  <a:pt x="2276" y="2364"/>
                </a:lnTo>
                <a:lnTo>
                  <a:pt x="3465" y="1128"/>
                </a:lnTo>
                <a:lnTo>
                  <a:pt x="3471" y="1107"/>
                </a:lnTo>
                <a:lnTo>
                  <a:pt x="3476" y="1102"/>
                </a:lnTo>
                <a:lnTo>
                  <a:pt x="3481" y="1102"/>
                </a:lnTo>
                <a:lnTo>
                  <a:pt x="3481" y="1086"/>
                </a:lnTo>
                <a:lnTo>
                  <a:pt x="3481" y="1076"/>
                </a:lnTo>
                <a:lnTo>
                  <a:pt x="3476" y="1076"/>
                </a:lnTo>
                <a:lnTo>
                  <a:pt x="3476" y="1086"/>
                </a:lnTo>
                <a:lnTo>
                  <a:pt x="3471" y="1076"/>
                </a:lnTo>
                <a:lnTo>
                  <a:pt x="3471" y="1060"/>
                </a:lnTo>
                <a:lnTo>
                  <a:pt x="3465" y="1091"/>
                </a:lnTo>
                <a:lnTo>
                  <a:pt x="3460" y="1122"/>
                </a:lnTo>
                <a:lnTo>
                  <a:pt x="3465" y="1128"/>
                </a:lnTo>
                <a:lnTo>
                  <a:pt x="2276" y="2364"/>
                </a:lnTo>
                <a:lnTo>
                  <a:pt x="3263" y="1699"/>
                </a:lnTo>
                <a:lnTo>
                  <a:pt x="3263" y="1694"/>
                </a:lnTo>
                <a:lnTo>
                  <a:pt x="3252" y="1694"/>
                </a:lnTo>
                <a:lnTo>
                  <a:pt x="3237" y="1704"/>
                </a:lnTo>
                <a:lnTo>
                  <a:pt x="3232" y="1720"/>
                </a:lnTo>
                <a:lnTo>
                  <a:pt x="3242" y="1715"/>
                </a:lnTo>
                <a:lnTo>
                  <a:pt x="3263" y="1699"/>
                </a:lnTo>
                <a:lnTo>
                  <a:pt x="2276" y="2364"/>
                </a:lnTo>
                <a:lnTo>
                  <a:pt x="3237" y="2047"/>
                </a:lnTo>
                <a:lnTo>
                  <a:pt x="3247" y="2047"/>
                </a:lnTo>
                <a:lnTo>
                  <a:pt x="3237" y="2037"/>
                </a:lnTo>
                <a:lnTo>
                  <a:pt x="3226" y="2031"/>
                </a:lnTo>
                <a:lnTo>
                  <a:pt x="3226" y="2026"/>
                </a:lnTo>
                <a:lnTo>
                  <a:pt x="3221" y="2031"/>
                </a:lnTo>
                <a:lnTo>
                  <a:pt x="3216" y="2042"/>
                </a:lnTo>
                <a:lnTo>
                  <a:pt x="3226" y="2057"/>
                </a:lnTo>
                <a:lnTo>
                  <a:pt x="3237" y="2047"/>
                </a:lnTo>
                <a:lnTo>
                  <a:pt x="2276" y="2364"/>
                </a:lnTo>
                <a:lnTo>
                  <a:pt x="3159" y="1772"/>
                </a:lnTo>
                <a:lnTo>
                  <a:pt x="3159" y="1798"/>
                </a:lnTo>
                <a:lnTo>
                  <a:pt x="3164" y="1808"/>
                </a:lnTo>
                <a:lnTo>
                  <a:pt x="3169" y="1808"/>
                </a:lnTo>
                <a:lnTo>
                  <a:pt x="3175" y="1803"/>
                </a:lnTo>
                <a:lnTo>
                  <a:pt x="3190" y="1792"/>
                </a:lnTo>
                <a:lnTo>
                  <a:pt x="3200" y="1772"/>
                </a:lnTo>
                <a:lnTo>
                  <a:pt x="3211" y="1751"/>
                </a:lnTo>
                <a:lnTo>
                  <a:pt x="3200" y="1751"/>
                </a:lnTo>
                <a:lnTo>
                  <a:pt x="3190" y="1751"/>
                </a:lnTo>
                <a:lnTo>
                  <a:pt x="3175" y="1756"/>
                </a:lnTo>
                <a:lnTo>
                  <a:pt x="3159" y="1772"/>
                </a:lnTo>
                <a:lnTo>
                  <a:pt x="2276" y="2364"/>
                </a:lnTo>
                <a:lnTo>
                  <a:pt x="3517" y="1200"/>
                </a:lnTo>
                <a:lnTo>
                  <a:pt x="3507" y="1211"/>
                </a:lnTo>
                <a:lnTo>
                  <a:pt x="3507" y="1221"/>
                </a:lnTo>
                <a:lnTo>
                  <a:pt x="3512" y="1221"/>
                </a:lnTo>
                <a:lnTo>
                  <a:pt x="3523" y="1211"/>
                </a:lnTo>
                <a:lnTo>
                  <a:pt x="3523" y="1200"/>
                </a:lnTo>
                <a:lnTo>
                  <a:pt x="3517" y="1200"/>
                </a:lnTo>
                <a:lnTo>
                  <a:pt x="2276" y="2364"/>
                </a:lnTo>
                <a:lnTo>
                  <a:pt x="5" y="1460"/>
                </a:lnTo>
                <a:lnTo>
                  <a:pt x="5" y="1455"/>
                </a:lnTo>
                <a:lnTo>
                  <a:pt x="5" y="1450"/>
                </a:lnTo>
                <a:lnTo>
                  <a:pt x="11" y="1450"/>
                </a:lnTo>
                <a:lnTo>
                  <a:pt x="5" y="1450"/>
                </a:lnTo>
                <a:lnTo>
                  <a:pt x="0" y="1450"/>
                </a:lnTo>
                <a:lnTo>
                  <a:pt x="0" y="1460"/>
                </a:lnTo>
                <a:lnTo>
                  <a:pt x="5" y="1460"/>
                </a:lnTo>
                <a:lnTo>
                  <a:pt x="2276" y="2364"/>
                </a:lnTo>
                <a:lnTo>
                  <a:pt x="333" y="2946"/>
                </a:lnTo>
                <a:lnTo>
                  <a:pt x="327" y="2941"/>
                </a:lnTo>
                <a:lnTo>
                  <a:pt x="327" y="2961"/>
                </a:lnTo>
                <a:lnTo>
                  <a:pt x="333" y="2946"/>
                </a:lnTo>
                <a:lnTo>
                  <a:pt x="2276" y="2364"/>
                </a:lnTo>
                <a:lnTo>
                  <a:pt x="68" y="1392"/>
                </a:lnTo>
                <a:lnTo>
                  <a:pt x="63" y="1403"/>
                </a:lnTo>
                <a:lnTo>
                  <a:pt x="68" y="1403"/>
                </a:lnTo>
                <a:lnTo>
                  <a:pt x="78" y="1398"/>
                </a:lnTo>
                <a:lnTo>
                  <a:pt x="73" y="1398"/>
                </a:lnTo>
                <a:lnTo>
                  <a:pt x="73" y="1392"/>
                </a:lnTo>
                <a:lnTo>
                  <a:pt x="68" y="1392"/>
                </a:lnTo>
                <a:lnTo>
                  <a:pt x="2276" y="2364"/>
                </a:lnTo>
                <a:lnTo>
                  <a:pt x="322" y="2743"/>
                </a:lnTo>
                <a:lnTo>
                  <a:pt x="327" y="2743"/>
                </a:lnTo>
                <a:lnTo>
                  <a:pt x="327" y="2738"/>
                </a:lnTo>
                <a:lnTo>
                  <a:pt x="327" y="2728"/>
                </a:lnTo>
                <a:lnTo>
                  <a:pt x="322" y="2743"/>
                </a:lnTo>
                <a:lnTo>
                  <a:pt x="2276" y="2364"/>
                </a:lnTo>
                <a:lnTo>
                  <a:pt x="333" y="2889"/>
                </a:lnTo>
                <a:lnTo>
                  <a:pt x="338" y="2863"/>
                </a:lnTo>
                <a:lnTo>
                  <a:pt x="333" y="2868"/>
                </a:lnTo>
                <a:lnTo>
                  <a:pt x="333" y="2889"/>
                </a:lnTo>
                <a:lnTo>
                  <a:pt x="2276" y="2364"/>
                </a:lnTo>
                <a:lnTo>
                  <a:pt x="338" y="2670"/>
                </a:lnTo>
                <a:lnTo>
                  <a:pt x="343" y="2650"/>
                </a:lnTo>
                <a:lnTo>
                  <a:pt x="338" y="2660"/>
                </a:lnTo>
                <a:lnTo>
                  <a:pt x="338" y="2665"/>
                </a:lnTo>
                <a:lnTo>
                  <a:pt x="338" y="2670"/>
                </a:lnTo>
                <a:lnTo>
                  <a:pt x="2276" y="2364"/>
                </a:lnTo>
                <a:lnTo>
                  <a:pt x="2852" y="2629"/>
                </a:lnTo>
                <a:lnTo>
                  <a:pt x="2852" y="2608"/>
                </a:lnTo>
                <a:lnTo>
                  <a:pt x="2847" y="2587"/>
                </a:lnTo>
                <a:lnTo>
                  <a:pt x="2842" y="2582"/>
                </a:lnTo>
                <a:lnTo>
                  <a:pt x="2842" y="2593"/>
                </a:lnTo>
                <a:lnTo>
                  <a:pt x="2847" y="2618"/>
                </a:lnTo>
                <a:lnTo>
                  <a:pt x="2847" y="2629"/>
                </a:lnTo>
                <a:lnTo>
                  <a:pt x="2852" y="2629"/>
                </a:lnTo>
                <a:lnTo>
                  <a:pt x="2276" y="2364"/>
                </a:lnTo>
                <a:lnTo>
                  <a:pt x="852" y="779"/>
                </a:lnTo>
                <a:lnTo>
                  <a:pt x="847" y="785"/>
                </a:lnTo>
                <a:lnTo>
                  <a:pt x="852" y="785"/>
                </a:lnTo>
                <a:lnTo>
                  <a:pt x="857" y="779"/>
                </a:lnTo>
                <a:lnTo>
                  <a:pt x="852" y="779"/>
                </a:lnTo>
                <a:lnTo>
                  <a:pt x="2276" y="2364"/>
                </a:lnTo>
                <a:lnTo>
                  <a:pt x="863" y="650"/>
                </a:lnTo>
                <a:lnTo>
                  <a:pt x="852" y="650"/>
                </a:lnTo>
                <a:lnTo>
                  <a:pt x="852" y="660"/>
                </a:lnTo>
                <a:lnTo>
                  <a:pt x="852" y="655"/>
                </a:lnTo>
                <a:lnTo>
                  <a:pt x="852" y="660"/>
                </a:lnTo>
                <a:lnTo>
                  <a:pt x="857" y="655"/>
                </a:lnTo>
                <a:lnTo>
                  <a:pt x="863" y="650"/>
                </a:lnTo>
                <a:lnTo>
                  <a:pt x="2276" y="2364"/>
                </a:lnTo>
                <a:lnTo>
                  <a:pt x="847" y="520"/>
                </a:lnTo>
                <a:lnTo>
                  <a:pt x="852" y="520"/>
                </a:lnTo>
                <a:lnTo>
                  <a:pt x="857" y="515"/>
                </a:lnTo>
                <a:lnTo>
                  <a:pt x="847" y="520"/>
                </a:lnTo>
                <a:lnTo>
                  <a:pt x="847" y="525"/>
                </a:lnTo>
                <a:lnTo>
                  <a:pt x="847" y="520"/>
                </a:lnTo>
                <a:lnTo>
                  <a:pt x="2276" y="2364"/>
                </a:lnTo>
                <a:lnTo>
                  <a:pt x="847" y="774"/>
                </a:lnTo>
                <a:lnTo>
                  <a:pt x="847" y="774"/>
                </a:lnTo>
                <a:lnTo>
                  <a:pt x="842" y="774"/>
                </a:lnTo>
                <a:lnTo>
                  <a:pt x="842" y="774"/>
                </a:lnTo>
                <a:lnTo>
                  <a:pt x="847" y="774"/>
                </a:lnTo>
                <a:lnTo>
                  <a:pt x="2276" y="2364"/>
                </a:lnTo>
                <a:lnTo>
                  <a:pt x="894" y="551"/>
                </a:lnTo>
                <a:lnTo>
                  <a:pt x="899" y="551"/>
                </a:lnTo>
                <a:lnTo>
                  <a:pt x="899" y="546"/>
                </a:lnTo>
                <a:lnTo>
                  <a:pt x="894" y="551"/>
                </a:lnTo>
                <a:lnTo>
                  <a:pt x="2276" y="2364"/>
                </a:lnTo>
                <a:lnTo>
                  <a:pt x="904" y="629"/>
                </a:lnTo>
                <a:lnTo>
                  <a:pt x="899" y="634"/>
                </a:lnTo>
                <a:lnTo>
                  <a:pt x="899" y="639"/>
                </a:lnTo>
                <a:lnTo>
                  <a:pt x="904" y="634"/>
                </a:lnTo>
                <a:lnTo>
                  <a:pt x="904" y="629"/>
                </a:lnTo>
                <a:lnTo>
                  <a:pt x="2276" y="2364"/>
                </a:lnTo>
                <a:lnTo>
                  <a:pt x="868" y="889"/>
                </a:lnTo>
                <a:lnTo>
                  <a:pt x="873" y="883"/>
                </a:lnTo>
                <a:lnTo>
                  <a:pt x="878" y="878"/>
                </a:lnTo>
                <a:lnTo>
                  <a:pt x="868" y="878"/>
                </a:lnTo>
                <a:lnTo>
                  <a:pt x="868" y="883"/>
                </a:lnTo>
                <a:lnTo>
                  <a:pt x="863" y="883"/>
                </a:lnTo>
                <a:lnTo>
                  <a:pt x="857" y="889"/>
                </a:lnTo>
                <a:lnTo>
                  <a:pt x="863" y="889"/>
                </a:lnTo>
                <a:lnTo>
                  <a:pt x="868" y="889"/>
                </a:lnTo>
                <a:lnTo>
                  <a:pt x="2276" y="2364"/>
                </a:lnTo>
                <a:lnTo>
                  <a:pt x="894" y="546"/>
                </a:lnTo>
                <a:lnTo>
                  <a:pt x="899" y="540"/>
                </a:lnTo>
                <a:lnTo>
                  <a:pt x="894" y="540"/>
                </a:lnTo>
                <a:lnTo>
                  <a:pt x="894" y="546"/>
                </a:lnTo>
                <a:lnTo>
                  <a:pt x="2276" y="2364"/>
                </a:lnTo>
                <a:lnTo>
                  <a:pt x="889" y="676"/>
                </a:lnTo>
                <a:lnTo>
                  <a:pt x="904" y="665"/>
                </a:lnTo>
                <a:lnTo>
                  <a:pt x="883" y="676"/>
                </a:lnTo>
                <a:lnTo>
                  <a:pt x="889" y="676"/>
                </a:lnTo>
                <a:lnTo>
                  <a:pt x="2276" y="2364"/>
                </a:lnTo>
                <a:lnTo>
                  <a:pt x="883" y="738"/>
                </a:lnTo>
                <a:lnTo>
                  <a:pt x="889" y="738"/>
                </a:lnTo>
                <a:lnTo>
                  <a:pt x="889" y="733"/>
                </a:lnTo>
                <a:lnTo>
                  <a:pt x="883" y="733"/>
                </a:lnTo>
                <a:lnTo>
                  <a:pt x="883" y="738"/>
                </a:lnTo>
                <a:lnTo>
                  <a:pt x="2276" y="2364"/>
                </a:lnTo>
                <a:lnTo>
                  <a:pt x="889" y="577"/>
                </a:lnTo>
                <a:lnTo>
                  <a:pt x="883" y="577"/>
                </a:lnTo>
                <a:lnTo>
                  <a:pt x="878" y="582"/>
                </a:lnTo>
                <a:lnTo>
                  <a:pt x="889" y="577"/>
                </a:lnTo>
                <a:lnTo>
                  <a:pt x="2276" y="2364"/>
                </a:lnTo>
                <a:lnTo>
                  <a:pt x="894" y="727"/>
                </a:lnTo>
                <a:lnTo>
                  <a:pt x="899" y="722"/>
                </a:lnTo>
                <a:lnTo>
                  <a:pt x="889" y="727"/>
                </a:lnTo>
                <a:lnTo>
                  <a:pt x="894" y="727"/>
                </a:lnTo>
                <a:lnTo>
                  <a:pt x="2276" y="2364"/>
                </a:lnTo>
                <a:lnTo>
                  <a:pt x="883" y="707"/>
                </a:lnTo>
                <a:lnTo>
                  <a:pt x="883" y="712"/>
                </a:lnTo>
                <a:lnTo>
                  <a:pt x="889" y="712"/>
                </a:lnTo>
                <a:lnTo>
                  <a:pt x="894" y="712"/>
                </a:lnTo>
                <a:lnTo>
                  <a:pt x="899" y="707"/>
                </a:lnTo>
                <a:lnTo>
                  <a:pt x="899" y="702"/>
                </a:lnTo>
                <a:lnTo>
                  <a:pt x="894" y="702"/>
                </a:lnTo>
                <a:lnTo>
                  <a:pt x="889" y="702"/>
                </a:lnTo>
                <a:lnTo>
                  <a:pt x="889" y="707"/>
                </a:lnTo>
                <a:lnTo>
                  <a:pt x="883" y="707"/>
                </a:lnTo>
                <a:lnTo>
                  <a:pt x="2276" y="2364"/>
                </a:lnTo>
                <a:lnTo>
                  <a:pt x="1164" y="281"/>
                </a:lnTo>
                <a:lnTo>
                  <a:pt x="1164" y="286"/>
                </a:lnTo>
                <a:lnTo>
                  <a:pt x="1169" y="286"/>
                </a:lnTo>
                <a:lnTo>
                  <a:pt x="1174" y="286"/>
                </a:lnTo>
                <a:lnTo>
                  <a:pt x="1180" y="281"/>
                </a:lnTo>
                <a:lnTo>
                  <a:pt x="1185" y="281"/>
                </a:lnTo>
                <a:lnTo>
                  <a:pt x="1185" y="276"/>
                </a:lnTo>
                <a:lnTo>
                  <a:pt x="1190" y="270"/>
                </a:lnTo>
                <a:lnTo>
                  <a:pt x="1185" y="265"/>
                </a:lnTo>
                <a:lnTo>
                  <a:pt x="1174" y="270"/>
                </a:lnTo>
                <a:lnTo>
                  <a:pt x="1169" y="276"/>
                </a:lnTo>
                <a:lnTo>
                  <a:pt x="1164" y="276"/>
                </a:lnTo>
                <a:lnTo>
                  <a:pt x="1169" y="276"/>
                </a:lnTo>
                <a:lnTo>
                  <a:pt x="1164" y="281"/>
                </a:lnTo>
                <a:lnTo>
                  <a:pt x="2276" y="2364"/>
                </a:lnTo>
                <a:lnTo>
                  <a:pt x="1154" y="426"/>
                </a:lnTo>
                <a:lnTo>
                  <a:pt x="1159" y="426"/>
                </a:lnTo>
                <a:lnTo>
                  <a:pt x="1159" y="421"/>
                </a:lnTo>
                <a:lnTo>
                  <a:pt x="1164" y="421"/>
                </a:lnTo>
                <a:lnTo>
                  <a:pt x="1164" y="416"/>
                </a:lnTo>
                <a:lnTo>
                  <a:pt x="1159" y="416"/>
                </a:lnTo>
                <a:lnTo>
                  <a:pt x="1154" y="426"/>
                </a:lnTo>
                <a:lnTo>
                  <a:pt x="2276" y="2364"/>
                </a:lnTo>
                <a:lnTo>
                  <a:pt x="1128" y="364"/>
                </a:lnTo>
                <a:lnTo>
                  <a:pt x="1138" y="359"/>
                </a:lnTo>
                <a:lnTo>
                  <a:pt x="1148" y="348"/>
                </a:lnTo>
                <a:lnTo>
                  <a:pt x="1143" y="353"/>
                </a:lnTo>
                <a:lnTo>
                  <a:pt x="1143" y="348"/>
                </a:lnTo>
                <a:lnTo>
                  <a:pt x="1133" y="348"/>
                </a:lnTo>
                <a:lnTo>
                  <a:pt x="1128" y="364"/>
                </a:lnTo>
                <a:lnTo>
                  <a:pt x="2276" y="2364"/>
                </a:lnTo>
                <a:lnTo>
                  <a:pt x="1117" y="681"/>
                </a:lnTo>
                <a:lnTo>
                  <a:pt x="1117" y="686"/>
                </a:lnTo>
                <a:lnTo>
                  <a:pt x="1122" y="686"/>
                </a:lnTo>
                <a:lnTo>
                  <a:pt x="1128" y="686"/>
                </a:lnTo>
                <a:lnTo>
                  <a:pt x="1138" y="676"/>
                </a:lnTo>
                <a:lnTo>
                  <a:pt x="1138" y="670"/>
                </a:lnTo>
                <a:lnTo>
                  <a:pt x="1133" y="670"/>
                </a:lnTo>
                <a:lnTo>
                  <a:pt x="1117" y="676"/>
                </a:lnTo>
                <a:lnTo>
                  <a:pt x="1117" y="681"/>
                </a:lnTo>
                <a:lnTo>
                  <a:pt x="2276" y="2364"/>
                </a:lnTo>
                <a:lnTo>
                  <a:pt x="1096" y="743"/>
                </a:lnTo>
                <a:lnTo>
                  <a:pt x="1091" y="753"/>
                </a:lnTo>
                <a:lnTo>
                  <a:pt x="1091" y="748"/>
                </a:lnTo>
                <a:lnTo>
                  <a:pt x="1091" y="753"/>
                </a:lnTo>
                <a:lnTo>
                  <a:pt x="1091" y="759"/>
                </a:lnTo>
                <a:lnTo>
                  <a:pt x="1096" y="759"/>
                </a:lnTo>
                <a:lnTo>
                  <a:pt x="1091" y="759"/>
                </a:lnTo>
                <a:lnTo>
                  <a:pt x="1096" y="759"/>
                </a:lnTo>
                <a:lnTo>
                  <a:pt x="1096" y="753"/>
                </a:lnTo>
                <a:lnTo>
                  <a:pt x="1102" y="759"/>
                </a:lnTo>
                <a:lnTo>
                  <a:pt x="1107" y="759"/>
                </a:lnTo>
                <a:lnTo>
                  <a:pt x="1112" y="753"/>
                </a:lnTo>
                <a:lnTo>
                  <a:pt x="1117" y="753"/>
                </a:lnTo>
                <a:lnTo>
                  <a:pt x="1112" y="748"/>
                </a:lnTo>
                <a:lnTo>
                  <a:pt x="1107" y="748"/>
                </a:lnTo>
                <a:lnTo>
                  <a:pt x="1112" y="743"/>
                </a:lnTo>
                <a:lnTo>
                  <a:pt x="1107" y="743"/>
                </a:lnTo>
                <a:lnTo>
                  <a:pt x="1096" y="743"/>
                </a:lnTo>
                <a:lnTo>
                  <a:pt x="2276" y="2364"/>
                </a:lnTo>
                <a:lnTo>
                  <a:pt x="1133" y="774"/>
                </a:lnTo>
                <a:lnTo>
                  <a:pt x="1128" y="774"/>
                </a:lnTo>
                <a:lnTo>
                  <a:pt x="1133" y="774"/>
                </a:lnTo>
                <a:lnTo>
                  <a:pt x="1133" y="774"/>
                </a:lnTo>
                <a:lnTo>
                  <a:pt x="2276" y="2364"/>
                </a:lnTo>
                <a:lnTo>
                  <a:pt x="1154" y="530"/>
                </a:lnTo>
                <a:lnTo>
                  <a:pt x="1148" y="530"/>
                </a:lnTo>
                <a:lnTo>
                  <a:pt x="1148" y="535"/>
                </a:lnTo>
                <a:lnTo>
                  <a:pt x="1154" y="535"/>
                </a:lnTo>
                <a:lnTo>
                  <a:pt x="1159" y="530"/>
                </a:lnTo>
                <a:lnTo>
                  <a:pt x="1164" y="530"/>
                </a:lnTo>
                <a:lnTo>
                  <a:pt x="1164" y="525"/>
                </a:lnTo>
                <a:lnTo>
                  <a:pt x="1164" y="520"/>
                </a:lnTo>
                <a:lnTo>
                  <a:pt x="1159" y="525"/>
                </a:lnTo>
                <a:lnTo>
                  <a:pt x="1148" y="530"/>
                </a:lnTo>
                <a:lnTo>
                  <a:pt x="1154" y="530"/>
                </a:lnTo>
                <a:lnTo>
                  <a:pt x="2276" y="2364"/>
                </a:lnTo>
                <a:lnTo>
                  <a:pt x="1143" y="447"/>
                </a:lnTo>
                <a:lnTo>
                  <a:pt x="1148" y="442"/>
                </a:lnTo>
                <a:lnTo>
                  <a:pt x="1148" y="447"/>
                </a:lnTo>
                <a:lnTo>
                  <a:pt x="1154" y="442"/>
                </a:lnTo>
                <a:lnTo>
                  <a:pt x="1148" y="442"/>
                </a:lnTo>
                <a:lnTo>
                  <a:pt x="1143" y="447"/>
                </a:lnTo>
                <a:lnTo>
                  <a:pt x="2276" y="2364"/>
                </a:lnTo>
                <a:lnTo>
                  <a:pt x="982" y="598"/>
                </a:lnTo>
                <a:lnTo>
                  <a:pt x="977" y="603"/>
                </a:lnTo>
                <a:lnTo>
                  <a:pt x="982" y="603"/>
                </a:lnTo>
                <a:lnTo>
                  <a:pt x="977" y="603"/>
                </a:lnTo>
                <a:lnTo>
                  <a:pt x="982" y="603"/>
                </a:lnTo>
                <a:lnTo>
                  <a:pt x="982" y="598"/>
                </a:lnTo>
                <a:lnTo>
                  <a:pt x="2276" y="2364"/>
                </a:lnTo>
                <a:lnTo>
                  <a:pt x="982" y="447"/>
                </a:lnTo>
                <a:lnTo>
                  <a:pt x="987" y="447"/>
                </a:lnTo>
                <a:lnTo>
                  <a:pt x="987" y="452"/>
                </a:lnTo>
                <a:lnTo>
                  <a:pt x="992" y="447"/>
                </a:lnTo>
                <a:lnTo>
                  <a:pt x="1008" y="437"/>
                </a:lnTo>
                <a:lnTo>
                  <a:pt x="1008" y="431"/>
                </a:lnTo>
                <a:lnTo>
                  <a:pt x="1013" y="426"/>
                </a:lnTo>
                <a:lnTo>
                  <a:pt x="1029" y="421"/>
                </a:lnTo>
                <a:lnTo>
                  <a:pt x="1024" y="416"/>
                </a:lnTo>
                <a:lnTo>
                  <a:pt x="1013" y="426"/>
                </a:lnTo>
                <a:lnTo>
                  <a:pt x="1003" y="431"/>
                </a:lnTo>
                <a:lnTo>
                  <a:pt x="992" y="437"/>
                </a:lnTo>
                <a:lnTo>
                  <a:pt x="987" y="437"/>
                </a:lnTo>
                <a:lnTo>
                  <a:pt x="987" y="442"/>
                </a:lnTo>
                <a:lnTo>
                  <a:pt x="982" y="447"/>
                </a:lnTo>
                <a:lnTo>
                  <a:pt x="2276" y="2364"/>
                </a:lnTo>
                <a:lnTo>
                  <a:pt x="1102" y="374"/>
                </a:lnTo>
                <a:lnTo>
                  <a:pt x="1107" y="374"/>
                </a:lnTo>
                <a:lnTo>
                  <a:pt x="1102" y="369"/>
                </a:lnTo>
                <a:lnTo>
                  <a:pt x="1096" y="374"/>
                </a:lnTo>
                <a:lnTo>
                  <a:pt x="1102" y="374"/>
                </a:lnTo>
                <a:lnTo>
                  <a:pt x="1096" y="374"/>
                </a:lnTo>
                <a:lnTo>
                  <a:pt x="1096" y="379"/>
                </a:lnTo>
                <a:lnTo>
                  <a:pt x="1102" y="374"/>
                </a:lnTo>
                <a:lnTo>
                  <a:pt x="2276" y="2364"/>
                </a:lnTo>
                <a:lnTo>
                  <a:pt x="1039" y="281"/>
                </a:lnTo>
                <a:lnTo>
                  <a:pt x="1039" y="286"/>
                </a:lnTo>
                <a:lnTo>
                  <a:pt x="1044" y="286"/>
                </a:lnTo>
                <a:lnTo>
                  <a:pt x="1055" y="281"/>
                </a:lnTo>
                <a:lnTo>
                  <a:pt x="1060" y="276"/>
                </a:lnTo>
                <a:lnTo>
                  <a:pt x="1060" y="270"/>
                </a:lnTo>
                <a:lnTo>
                  <a:pt x="1055" y="265"/>
                </a:lnTo>
                <a:lnTo>
                  <a:pt x="1044" y="270"/>
                </a:lnTo>
                <a:lnTo>
                  <a:pt x="1039" y="276"/>
                </a:lnTo>
                <a:lnTo>
                  <a:pt x="1039" y="281"/>
                </a:lnTo>
                <a:lnTo>
                  <a:pt x="2276" y="2364"/>
                </a:lnTo>
                <a:lnTo>
                  <a:pt x="1013" y="369"/>
                </a:lnTo>
                <a:lnTo>
                  <a:pt x="1024" y="369"/>
                </a:lnTo>
                <a:lnTo>
                  <a:pt x="1029" y="369"/>
                </a:lnTo>
                <a:lnTo>
                  <a:pt x="1029" y="364"/>
                </a:lnTo>
                <a:lnTo>
                  <a:pt x="1034" y="364"/>
                </a:lnTo>
                <a:lnTo>
                  <a:pt x="1039" y="353"/>
                </a:lnTo>
                <a:lnTo>
                  <a:pt x="1034" y="353"/>
                </a:lnTo>
                <a:lnTo>
                  <a:pt x="1029" y="353"/>
                </a:lnTo>
                <a:lnTo>
                  <a:pt x="1024" y="359"/>
                </a:lnTo>
                <a:lnTo>
                  <a:pt x="1013" y="364"/>
                </a:lnTo>
                <a:lnTo>
                  <a:pt x="1013" y="369"/>
                </a:lnTo>
                <a:lnTo>
                  <a:pt x="2276" y="2364"/>
                </a:lnTo>
                <a:lnTo>
                  <a:pt x="998" y="426"/>
                </a:lnTo>
                <a:lnTo>
                  <a:pt x="992" y="426"/>
                </a:lnTo>
                <a:lnTo>
                  <a:pt x="1003" y="421"/>
                </a:lnTo>
                <a:lnTo>
                  <a:pt x="998" y="421"/>
                </a:lnTo>
                <a:lnTo>
                  <a:pt x="998" y="426"/>
                </a:lnTo>
                <a:lnTo>
                  <a:pt x="2276" y="2364"/>
                </a:lnTo>
                <a:lnTo>
                  <a:pt x="1133" y="748"/>
                </a:lnTo>
                <a:lnTo>
                  <a:pt x="1133" y="753"/>
                </a:lnTo>
                <a:lnTo>
                  <a:pt x="1138" y="753"/>
                </a:lnTo>
                <a:lnTo>
                  <a:pt x="1143" y="748"/>
                </a:lnTo>
                <a:lnTo>
                  <a:pt x="1148" y="748"/>
                </a:lnTo>
                <a:lnTo>
                  <a:pt x="1148" y="743"/>
                </a:lnTo>
                <a:lnTo>
                  <a:pt x="1154" y="743"/>
                </a:lnTo>
                <a:lnTo>
                  <a:pt x="1159" y="738"/>
                </a:lnTo>
                <a:lnTo>
                  <a:pt x="1159" y="733"/>
                </a:lnTo>
                <a:lnTo>
                  <a:pt x="1143" y="738"/>
                </a:lnTo>
                <a:lnTo>
                  <a:pt x="1138" y="743"/>
                </a:lnTo>
                <a:lnTo>
                  <a:pt x="1133" y="748"/>
                </a:lnTo>
                <a:lnTo>
                  <a:pt x="2276" y="2364"/>
                </a:lnTo>
                <a:lnTo>
                  <a:pt x="967" y="977"/>
                </a:lnTo>
                <a:lnTo>
                  <a:pt x="956" y="982"/>
                </a:lnTo>
                <a:lnTo>
                  <a:pt x="951" y="987"/>
                </a:lnTo>
                <a:lnTo>
                  <a:pt x="956" y="987"/>
                </a:lnTo>
                <a:lnTo>
                  <a:pt x="961" y="987"/>
                </a:lnTo>
                <a:lnTo>
                  <a:pt x="967" y="982"/>
                </a:lnTo>
                <a:lnTo>
                  <a:pt x="967" y="977"/>
                </a:lnTo>
                <a:lnTo>
                  <a:pt x="2276" y="2364"/>
                </a:lnTo>
                <a:lnTo>
                  <a:pt x="930" y="925"/>
                </a:lnTo>
                <a:lnTo>
                  <a:pt x="935" y="925"/>
                </a:lnTo>
                <a:lnTo>
                  <a:pt x="935" y="920"/>
                </a:lnTo>
                <a:lnTo>
                  <a:pt x="935" y="925"/>
                </a:lnTo>
                <a:lnTo>
                  <a:pt x="946" y="925"/>
                </a:lnTo>
                <a:lnTo>
                  <a:pt x="951" y="920"/>
                </a:lnTo>
                <a:lnTo>
                  <a:pt x="951" y="915"/>
                </a:lnTo>
                <a:lnTo>
                  <a:pt x="961" y="904"/>
                </a:lnTo>
                <a:lnTo>
                  <a:pt x="956" y="904"/>
                </a:lnTo>
                <a:lnTo>
                  <a:pt x="946" y="915"/>
                </a:lnTo>
                <a:lnTo>
                  <a:pt x="930" y="925"/>
                </a:lnTo>
                <a:lnTo>
                  <a:pt x="2276" y="2364"/>
                </a:lnTo>
                <a:lnTo>
                  <a:pt x="967" y="831"/>
                </a:lnTo>
                <a:lnTo>
                  <a:pt x="967" y="837"/>
                </a:lnTo>
                <a:lnTo>
                  <a:pt x="972" y="837"/>
                </a:lnTo>
                <a:lnTo>
                  <a:pt x="977" y="831"/>
                </a:lnTo>
                <a:lnTo>
                  <a:pt x="982" y="826"/>
                </a:lnTo>
                <a:lnTo>
                  <a:pt x="977" y="821"/>
                </a:lnTo>
                <a:lnTo>
                  <a:pt x="972" y="826"/>
                </a:lnTo>
                <a:lnTo>
                  <a:pt x="967" y="831"/>
                </a:lnTo>
                <a:lnTo>
                  <a:pt x="2276" y="2364"/>
                </a:lnTo>
                <a:lnTo>
                  <a:pt x="946" y="1034"/>
                </a:lnTo>
                <a:lnTo>
                  <a:pt x="935" y="1034"/>
                </a:lnTo>
                <a:lnTo>
                  <a:pt x="925" y="1034"/>
                </a:lnTo>
                <a:lnTo>
                  <a:pt x="920" y="1039"/>
                </a:lnTo>
                <a:lnTo>
                  <a:pt x="915" y="1039"/>
                </a:lnTo>
                <a:lnTo>
                  <a:pt x="915" y="1044"/>
                </a:lnTo>
                <a:lnTo>
                  <a:pt x="904" y="1050"/>
                </a:lnTo>
                <a:lnTo>
                  <a:pt x="909" y="1050"/>
                </a:lnTo>
                <a:lnTo>
                  <a:pt x="899" y="1055"/>
                </a:lnTo>
                <a:lnTo>
                  <a:pt x="894" y="1065"/>
                </a:lnTo>
                <a:lnTo>
                  <a:pt x="899" y="1065"/>
                </a:lnTo>
                <a:lnTo>
                  <a:pt x="894" y="1065"/>
                </a:lnTo>
                <a:lnTo>
                  <a:pt x="899" y="1065"/>
                </a:lnTo>
                <a:lnTo>
                  <a:pt x="894" y="1070"/>
                </a:lnTo>
                <a:lnTo>
                  <a:pt x="899" y="1070"/>
                </a:lnTo>
                <a:lnTo>
                  <a:pt x="904" y="1070"/>
                </a:lnTo>
                <a:lnTo>
                  <a:pt x="909" y="1070"/>
                </a:lnTo>
                <a:lnTo>
                  <a:pt x="904" y="1076"/>
                </a:lnTo>
                <a:lnTo>
                  <a:pt x="915" y="1065"/>
                </a:lnTo>
                <a:lnTo>
                  <a:pt x="915" y="1070"/>
                </a:lnTo>
                <a:lnTo>
                  <a:pt x="920" y="1065"/>
                </a:lnTo>
                <a:lnTo>
                  <a:pt x="930" y="1055"/>
                </a:lnTo>
                <a:lnTo>
                  <a:pt x="935" y="1050"/>
                </a:lnTo>
                <a:lnTo>
                  <a:pt x="946" y="1044"/>
                </a:lnTo>
                <a:lnTo>
                  <a:pt x="946" y="1039"/>
                </a:lnTo>
                <a:lnTo>
                  <a:pt x="946" y="1034"/>
                </a:lnTo>
                <a:lnTo>
                  <a:pt x="2276" y="2364"/>
                </a:lnTo>
                <a:lnTo>
                  <a:pt x="899" y="748"/>
                </a:lnTo>
                <a:lnTo>
                  <a:pt x="894" y="753"/>
                </a:lnTo>
                <a:lnTo>
                  <a:pt x="894" y="748"/>
                </a:lnTo>
                <a:lnTo>
                  <a:pt x="899" y="743"/>
                </a:lnTo>
                <a:lnTo>
                  <a:pt x="894" y="743"/>
                </a:lnTo>
                <a:lnTo>
                  <a:pt x="889" y="743"/>
                </a:lnTo>
                <a:lnTo>
                  <a:pt x="883" y="748"/>
                </a:lnTo>
                <a:lnTo>
                  <a:pt x="878" y="753"/>
                </a:lnTo>
                <a:lnTo>
                  <a:pt x="878" y="759"/>
                </a:lnTo>
                <a:lnTo>
                  <a:pt x="883" y="759"/>
                </a:lnTo>
                <a:lnTo>
                  <a:pt x="889" y="759"/>
                </a:lnTo>
                <a:lnTo>
                  <a:pt x="889" y="753"/>
                </a:lnTo>
                <a:lnTo>
                  <a:pt x="889" y="759"/>
                </a:lnTo>
                <a:lnTo>
                  <a:pt x="889" y="753"/>
                </a:lnTo>
                <a:lnTo>
                  <a:pt x="894" y="753"/>
                </a:lnTo>
                <a:lnTo>
                  <a:pt x="899" y="748"/>
                </a:lnTo>
                <a:lnTo>
                  <a:pt x="2276" y="2364"/>
                </a:lnTo>
                <a:lnTo>
                  <a:pt x="868" y="1003"/>
                </a:lnTo>
                <a:lnTo>
                  <a:pt x="873" y="998"/>
                </a:lnTo>
                <a:lnTo>
                  <a:pt x="878" y="998"/>
                </a:lnTo>
                <a:lnTo>
                  <a:pt x="878" y="992"/>
                </a:lnTo>
                <a:lnTo>
                  <a:pt x="878" y="987"/>
                </a:lnTo>
                <a:lnTo>
                  <a:pt x="873" y="987"/>
                </a:lnTo>
                <a:lnTo>
                  <a:pt x="868" y="987"/>
                </a:lnTo>
                <a:lnTo>
                  <a:pt x="863" y="992"/>
                </a:lnTo>
                <a:lnTo>
                  <a:pt x="857" y="998"/>
                </a:lnTo>
                <a:lnTo>
                  <a:pt x="857" y="1003"/>
                </a:lnTo>
                <a:lnTo>
                  <a:pt x="863" y="1003"/>
                </a:lnTo>
                <a:lnTo>
                  <a:pt x="868" y="1003"/>
                </a:lnTo>
                <a:lnTo>
                  <a:pt x="2276" y="2364"/>
                </a:lnTo>
                <a:lnTo>
                  <a:pt x="878" y="1039"/>
                </a:lnTo>
                <a:lnTo>
                  <a:pt x="878" y="1034"/>
                </a:lnTo>
                <a:lnTo>
                  <a:pt x="873" y="1034"/>
                </a:lnTo>
                <a:lnTo>
                  <a:pt x="873" y="1039"/>
                </a:lnTo>
                <a:lnTo>
                  <a:pt x="878" y="1039"/>
                </a:lnTo>
                <a:lnTo>
                  <a:pt x="2276" y="2364"/>
                </a:lnTo>
                <a:lnTo>
                  <a:pt x="889" y="821"/>
                </a:lnTo>
                <a:lnTo>
                  <a:pt x="878" y="826"/>
                </a:lnTo>
                <a:lnTo>
                  <a:pt x="878" y="831"/>
                </a:lnTo>
                <a:lnTo>
                  <a:pt x="878" y="837"/>
                </a:lnTo>
                <a:lnTo>
                  <a:pt x="883" y="837"/>
                </a:lnTo>
                <a:lnTo>
                  <a:pt x="889" y="831"/>
                </a:lnTo>
                <a:lnTo>
                  <a:pt x="889" y="826"/>
                </a:lnTo>
                <a:lnTo>
                  <a:pt x="889" y="821"/>
                </a:lnTo>
                <a:lnTo>
                  <a:pt x="2276" y="2364"/>
                </a:lnTo>
                <a:lnTo>
                  <a:pt x="837" y="946"/>
                </a:lnTo>
                <a:lnTo>
                  <a:pt x="842" y="946"/>
                </a:lnTo>
                <a:lnTo>
                  <a:pt x="847" y="946"/>
                </a:lnTo>
                <a:lnTo>
                  <a:pt x="857" y="940"/>
                </a:lnTo>
                <a:lnTo>
                  <a:pt x="863" y="925"/>
                </a:lnTo>
                <a:lnTo>
                  <a:pt x="868" y="920"/>
                </a:lnTo>
                <a:lnTo>
                  <a:pt x="857" y="925"/>
                </a:lnTo>
                <a:lnTo>
                  <a:pt x="863" y="925"/>
                </a:lnTo>
                <a:lnTo>
                  <a:pt x="857" y="925"/>
                </a:lnTo>
                <a:lnTo>
                  <a:pt x="847" y="935"/>
                </a:lnTo>
                <a:lnTo>
                  <a:pt x="842" y="940"/>
                </a:lnTo>
                <a:lnTo>
                  <a:pt x="837" y="946"/>
                </a:lnTo>
                <a:lnTo>
                  <a:pt x="2276" y="2364"/>
                </a:lnTo>
                <a:lnTo>
                  <a:pt x="1076" y="873"/>
                </a:lnTo>
                <a:lnTo>
                  <a:pt x="1081" y="868"/>
                </a:lnTo>
                <a:lnTo>
                  <a:pt x="1086" y="868"/>
                </a:lnTo>
                <a:lnTo>
                  <a:pt x="1086" y="863"/>
                </a:lnTo>
                <a:lnTo>
                  <a:pt x="1076" y="863"/>
                </a:lnTo>
                <a:lnTo>
                  <a:pt x="1081" y="857"/>
                </a:lnTo>
                <a:lnTo>
                  <a:pt x="1076" y="852"/>
                </a:lnTo>
                <a:lnTo>
                  <a:pt x="1076" y="847"/>
                </a:lnTo>
                <a:lnTo>
                  <a:pt x="1065" y="852"/>
                </a:lnTo>
                <a:lnTo>
                  <a:pt x="1060" y="857"/>
                </a:lnTo>
                <a:lnTo>
                  <a:pt x="1050" y="863"/>
                </a:lnTo>
                <a:lnTo>
                  <a:pt x="1055" y="863"/>
                </a:lnTo>
                <a:lnTo>
                  <a:pt x="1050" y="868"/>
                </a:lnTo>
                <a:lnTo>
                  <a:pt x="1055" y="868"/>
                </a:lnTo>
                <a:lnTo>
                  <a:pt x="1050" y="868"/>
                </a:lnTo>
                <a:lnTo>
                  <a:pt x="1055" y="873"/>
                </a:lnTo>
                <a:lnTo>
                  <a:pt x="1050" y="873"/>
                </a:lnTo>
                <a:lnTo>
                  <a:pt x="1055" y="873"/>
                </a:lnTo>
                <a:lnTo>
                  <a:pt x="1060" y="873"/>
                </a:lnTo>
                <a:lnTo>
                  <a:pt x="1055" y="873"/>
                </a:lnTo>
                <a:lnTo>
                  <a:pt x="1060" y="873"/>
                </a:lnTo>
                <a:lnTo>
                  <a:pt x="1065" y="873"/>
                </a:lnTo>
                <a:lnTo>
                  <a:pt x="1065" y="878"/>
                </a:lnTo>
                <a:lnTo>
                  <a:pt x="1070" y="873"/>
                </a:lnTo>
                <a:lnTo>
                  <a:pt x="1076" y="878"/>
                </a:lnTo>
                <a:lnTo>
                  <a:pt x="1076" y="873"/>
                </a:lnTo>
                <a:lnTo>
                  <a:pt x="2276" y="2364"/>
                </a:lnTo>
                <a:lnTo>
                  <a:pt x="1024" y="1008"/>
                </a:lnTo>
                <a:lnTo>
                  <a:pt x="1029" y="1008"/>
                </a:lnTo>
                <a:lnTo>
                  <a:pt x="1029" y="1003"/>
                </a:lnTo>
                <a:lnTo>
                  <a:pt x="1024" y="1008"/>
                </a:lnTo>
                <a:lnTo>
                  <a:pt x="2276" y="2364"/>
                </a:lnTo>
                <a:lnTo>
                  <a:pt x="1122" y="987"/>
                </a:lnTo>
                <a:lnTo>
                  <a:pt x="1117" y="982"/>
                </a:lnTo>
                <a:lnTo>
                  <a:pt x="1107" y="982"/>
                </a:lnTo>
                <a:lnTo>
                  <a:pt x="1096" y="987"/>
                </a:lnTo>
                <a:lnTo>
                  <a:pt x="1102" y="987"/>
                </a:lnTo>
                <a:lnTo>
                  <a:pt x="1096" y="992"/>
                </a:lnTo>
                <a:lnTo>
                  <a:pt x="1091" y="998"/>
                </a:lnTo>
                <a:lnTo>
                  <a:pt x="1096" y="998"/>
                </a:lnTo>
                <a:lnTo>
                  <a:pt x="1091" y="1003"/>
                </a:lnTo>
                <a:lnTo>
                  <a:pt x="1096" y="998"/>
                </a:lnTo>
                <a:lnTo>
                  <a:pt x="1096" y="1003"/>
                </a:lnTo>
                <a:lnTo>
                  <a:pt x="1096" y="998"/>
                </a:lnTo>
                <a:lnTo>
                  <a:pt x="1102" y="1003"/>
                </a:lnTo>
                <a:lnTo>
                  <a:pt x="1107" y="998"/>
                </a:lnTo>
                <a:lnTo>
                  <a:pt x="1107" y="1003"/>
                </a:lnTo>
                <a:lnTo>
                  <a:pt x="1107" y="998"/>
                </a:lnTo>
                <a:lnTo>
                  <a:pt x="1112" y="998"/>
                </a:lnTo>
                <a:lnTo>
                  <a:pt x="1117" y="987"/>
                </a:lnTo>
                <a:lnTo>
                  <a:pt x="1122" y="987"/>
                </a:lnTo>
                <a:lnTo>
                  <a:pt x="2276" y="2364"/>
                </a:lnTo>
                <a:lnTo>
                  <a:pt x="992" y="1008"/>
                </a:lnTo>
                <a:lnTo>
                  <a:pt x="998" y="1008"/>
                </a:lnTo>
                <a:lnTo>
                  <a:pt x="998" y="1003"/>
                </a:lnTo>
                <a:lnTo>
                  <a:pt x="987" y="1008"/>
                </a:lnTo>
                <a:lnTo>
                  <a:pt x="987" y="1013"/>
                </a:lnTo>
                <a:lnTo>
                  <a:pt x="992" y="1008"/>
                </a:lnTo>
                <a:lnTo>
                  <a:pt x="987" y="1013"/>
                </a:lnTo>
                <a:lnTo>
                  <a:pt x="992" y="1008"/>
                </a:lnTo>
                <a:lnTo>
                  <a:pt x="2276" y="2364"/>
                </a:lnTo>
                <a:lnTo>
                  <a:pt x="987" y="987"/>
                </a:lnTo>
                <a:lnTo>
                  <a:pt x="992" y="982"/>
                </a:lnTo>
                <a:lnTo>
                  <a:pt x="992" y="977"/>
                </a:lnTo>
                <a:lnTo>
                  <a:pt x="987" y="977"/>
                </a:lnTo>
                <a:lnTo>
                  <a:pt x="982" y="982"/>
                </a:lnTo>
                <a:lnTo>
                  <a:pt x="982" y="987"/>
                </a:lnTo>
                <a:lnTo>
                  <a:pt x="987" y="987"/>
                </a:lnTo>
                <a:lnTo>
                  <a:pt x="2276" y="2364"/>
                </a:lnTo>
                <a:lnTo>
                  <a:pt x="998" y="883"/>
                </a:lnTo>
                <a:lnTo>
                  <a:pt x="987" y="883"/>
                </a:lnTo>
                <a:lnTo>
                  <a:pt x="972" y="894"/>
                </a:lnTo>
                <a:lnTo>
                  <a:pt x="972" y="899"/>
                </a:lnTo>
                <a:lnTo>
                  <a:pt x="977" y="904"/>
                </a:lnTo>
                <a:lnTo>
                  <a:pt x="972" y="915"/>
                </a:lnTo>
                <a:lnTo>
                  <a:pt x="977" y="904"/>
                </a:lnTo>
                <a:lnTo>
                  <a:pt x="977" y="909"/>
                </a:lnTo>
                <a:lnTo>
                  <a:pt x="982" y="909"/>
                </a:lnTo>
                <a:lnTo>
                  <a:pt x="982" y="915"/>
                </a:lnTo>
                <a:lnTo>
                  <a:pt x="982" y="909"/>
                </a:lnTo>
                <a:lnTo>
                  <a:pt x="987" y="909"/>
                </a:lnTo>
                <a:lnTo>
                  <a:pt x="992" y="899"/>
                </a:lnTo>
                <a:lnTo>
                  <a:pt x="998" y="899"/>
                </a:lnTo>
                <a:lnTo>
                  <a:pt x="1003" y="894"/>
                </a:lnTo>
                <a:lnTo>
                  <a:pt x="1003" y="889"/>
                </a:lnTo>
                <a:lnTo>
                  <a:pt x="998" y="883"/>
                </a:lnTo>
                <a:lnTo>
                  <a:pt x="2276" y="2364"/>
                </a:lnTo>
                <a:lnTo>
                  <a:pt x="1018" y="863"/>
                </a:lnTo>
                <a:lnTo>
                  <a:pt x="1018" y="857"/>
                </a:lnTo>
                <a:lnTo>
                  <a:pt x="1013" y="857"/>
                </a:lnTo>
                <a:lnTo>
                  <a:pt x="1008" y="857"/>
                </a:lnTo>
                <a:lnTo>
                  <a:pt x="1003" y="863"/>
                </a:lnTo>
                <a:lnTo>
                  <a:pt x="998" y="863"/>
                </a:lnTo>
                <a:lnTo>
                  <a:pt x="992" y="868"/>
                </a:lnTo>
                <a:lnTo>
                  <a:pt x="998" y="873"/>
                </a:lnTo>
                <a:lnTo>
                  <a:pt x="987" y="878"/>
                </a:lnTo>
                <a:lnTo>
                  <a:pt x="992" y="878"/>
                </a:lnTo>
                <a:lnTo>
                  <a:pt x="992" y="873"/>
                </a:lnTo>
                <a:lnTo>
                  <a:pt x="992" y="878"/>
                </a:lnTo>
                <a:lnTo>
                  <a:pt x="998" y="878"/>
                </a:lnTo>
                <a:lnTo>
                  <a:pt x="1003" y="878"/>
                </a:lnTo>
                <a:lnTo>
                  <a:pt x="1008" y="878"/>
                </a:lnTo>
                <a:lnTo>
                  <a:pt x="1013" y="868"/>
                </a:lnTo>
                <a:lnTo>
                  <a:pt x="1018" y="868"/>
                </a:lnTo>
                <a:lnTo>
                  <a:pt x="1018" y="863"/>
                </a:lnTo>
                <a:lnTo>
                  <a:pt x="2276" y="2364"/>
                </a:lnTo>
                <a:lnTo>
                  <a:pt x="1018" y="1008"/>
                </a:lnTo>
                <a:lnTo>
                  <a:pt x="1018" y="1003"/>
                </a:lnTo>
                <a:lnTo>
                  <a:pt x="1008" y="1013"/>
                </a:lnTo>
                <a:lnTo>
                  <a:pt x="1013" y="1013"/>
                </a:lnTo>
                <a:lnTo>
                  <a:pt x="1008" y="1013"/>
                </a:lnTo>
                <a:lnTo>
                  <a:pt x="1018" y="1008"/>
                </a:lnTo>
                <a:lnTo>
                  <a:pt x="2276" y="2364"/>
                </a:lnTo>
                <a:lnTo>
                  <a:pt x="925" y="847"/>
                </a:lnTo>
                <a:lnTo>
                  <a:pt x="920" y="847"/>
                </a:lnTo>
                <a:lnTo>
                  <a:pt x="920" y="852"/>
                </a:lnTo>
                <a:lnTo>
                  <a:pt x="915" y="852"/>
                </a:lnTo>
                <a:lnTo>
                  <a:pt x="925" y="847"/>
                </a:lnTo>
                <a:lnTo>
                  <a:pt x="2276" y="2364"/>
                </a:lnTo>
                <a:lnTo>
                  <a:pt x="946" y="624"/>
                </a:lnTo>
                <a:lnTo>
                  <a:pt x="951" y="618"/>
                </a:lnTo>
                <a:lnTo>
                  <a:pt x="946" y="618"/>
                </a:lnTo>
                <a:lnTo>
                  <a:pt x="946" y="624"/>
                </a:lnTo>
                <a:lnTo>
                  <a:pt x="2276" y="2364"/>
                </a:lnTo>
                <a:lnTo>
                  <a:pt x="909" y="483"/>
                </a:lnTo>
                <a:lnTo>
                  <a:pt x="904" y="483"/>
                </a:lnTo>
                <a:lnTo>
                  <a:pt x="899" y="489"/>
                </a:lnTo>
                <a:lnTo>
                  <a:pt x="904" y="483"/>
                </a:lnTo>
                <a:lnTo>
                  <a:pt x="899" y="489"/>
                </a:lnTo>
                <a:lnTo>
                  <a:pt x="909" y="483"/>
                </a:lnTo>
                <a:lnTo>
                  <a:pt x="2276" y="2364"/>
                </a:lnTo>
                <a:lnTo>
                  <a:pt x="904" y="909"/>
                </a:lnTo>
                <a:lnTo>
                  <a:pt x="909" y="909"/>
                </a:lnTo>
                <a:lnTo>
                  <a:pt x="915" y="904"/>
                </a:lnTo>
                <a:lnTo>
                  <a:pt x="915" y="899"/>
                </a:lnTo>
                <a:lnTo>
                  <a:pt x="909" y="899"/>
                </a:lnTo>
                <a:lnTo>
                  <a:pt x="904" y="909"/>
                </a:lnTo>
                <a:lnTo>
                  <a:pt x="2276" y="2364"/>
                </a:lnTo>
                <a:lnTo>
                  <a:pt x="925" y="359"/>
                </a:lnTo>
                <a:lnTo>
                  <a:pt x="930" y="353"/>
                </a:lnTo>
                <a:lnTo>
                  <a:pt x="925" y="353"/>
                </a:lnTo>
                <a:lnTo>
                  <a:pt x="920" y="359"/>
                </a:lnTo>
                <a:lnTo>
                  <a:pt x="925" y="359"/>
                </a:lnTo>
                <a:lnTo>
                  <a:pt x="2276" y="2364"/>
                </a:lnTo>
                <a:lnTo>
                  <a:pt x="915" y="348"/>
                </a:lnTo>
                <a:lnTo>
                  <a:pt x="920" y="348"/>
                </a:lnTo>
                <a:lnTo>
                  <a:pt x="915" y="343"/>
                </a:lnTo>
                <a:lnTo>
                  <a:pt x="915" y="348"/>
                </a:lnTo>
                <a:lnTo>
                  <a:pt x="2276" y="2364"/>
                </a:lnTo>
                <a:lnTo>
                  <a:pt x="925" y="457"/>
                </a:lnTo>
                <a:lnTo>
                  <a:pt x="915" y="468"/>
                </a:lnTo>
                <a:lnTo>
                  <a:pt x="920" y="468"/>
                </a:lnTo>
                <a:lnTo>
                  <a:pt x="915" y="468"/>
                </a:lnTo>
                <a:lnTo>
                  <a:pt x="920" y="468"/>
                </a:lnTo>
                <a:lnTo>
                  <a:pt x="925" y="468"/>
                </a:lnTo>
                <a:lnTo>
                  <a:pt x="930" y="463"/>
                </a:lnTo>
                <a:lnTo>
                  <a:pt x="925" y="457"/>
                </a:lnTo>
                <a:lnTo>
                  <a:pt x="2276" y="2364"/>
                </a:lnTo>
                <a:lnTo>
                  <a:pt x="842" y="717"/>
                </a:lnTo>
                <a:lnTo>
                  <a:pt x="837" y="717"/>
                </a:lnTo>
                <a:lnTo>
                  <a:pt x="837" y="722"/>
                </a:lnTo>
                <a:lnTo>
                  <a:pt x="842" y="717"/>
                </a:lnTo>
                <a:lnTo>
                  <a:pt x="2276" y="2364"/>
                </a:lnTo>
                <a:lnTo>
                  <a:pt x="878" y="722"/>
                </a:lnTo>
                <a:lnTo>
                  <a:pt x="883" y="717"/>
                </a:lnTo>
                <a:lnTo>
                  <a:pt x="878" y="717"/>
                </a:lnTo>
                <a:lnTo>
                  <a:pt x="873" y="722"/>
                </a:lnTo>
                <a:lnTo>
                  <a:pt x="878" y="722"/>
                </a:lnTo>
                <a:lnTo>
                  <a:pt x="2276" y="2364"/>
                </a:lnTo>
                <a:lnTo>
                  <a:pt x="920" y="1024"/>
                </a:lnTo>
                <a:lnTo>
                  <a:pt x="920" y="1018"/>
                </a:lnTo>
                <a:lnTo>
                  <a:pt x="915" y="1024"/>
                </a:lnTo>
                <a:lnTo>
                  <a:pt x="920" y="1024"/>
                </a:lnTo>
                <a:lnTo>
                  <a:pt x="2276" y="2364"/>
                </a:lnTo>
                <a:lnTo>
                  <a:pt x="852" y="426"/>
                </a:lnTo>
                <a:lnTo>
                  <a:pt x="863" y="421"/>
                </a:lnTo>
                <a:lnTo>
                  <a:pt x="863" y="416"/>
                </a:lnTo>
                <a:lnTo>
                  <a:pt x="857" y="416"/>
                </a:lnTo>
                <a:lnTo>
                  <a:pt x="852" y="421"/>
                </a:lnTo>
                <a:lnTo>
                  <a:pt x="852" y="426"/>
                </a:lnTo>
                <a:lnTo>
                  <a:pt x="2276" y="2364"/>
                </a:lnTo>
                <a:lnTo>
                  <a:pt x="935" y="681"/>
                </a:lnTo>
                <a:lnTo>
                  <a:pt x="930" y="686"/>
                </a:lnTo>
                <a:lnTo>
                  <a:pt x="925" y="686"/>
                </a:lnTo>
                <a:lnTo>
                  <a:pt x="920" y="686"/>
                </a:lnTo>
                <a:lnTo>
                  <a:pt x="920" y="691"/>
                </a:lnTo>
                <a:lnTo>
                  <a:pt x="920" y="696"/>
                </a:lnTo>
                <a:lnTo>
                  <a:pt x="915" y="696"/>
                </a:lnTo>
                <a:lnTo>
                  <a:pt x="920" y="696"/>
                </a:lnTo>
                <a:lnTo>
                  <a:pt x="915" y="696"/>
                </a:lnTo>
                <a:lnTo>
                  <a:pt x="920" y="696"/>
                </a:lnTo>
                <a:lnTo>
                  <a:pt x="915" y="702"/>
                </a:lnTo>
                <a:lnTo>
                  <a:pt x="920" y="702"/>
                </a:lnTo>
                <a:lnTo>
                  <a:pt x="915" y="702"/>
                </a:lnTo>
                <a:lnTo>
                  <a:pt x="920" y="702"/>
                </a:lnTo>
                <a:lnTo>
                  <a:pt x="915" y="702"/>
                </a:lnTo>
                <a:lnTo>
                  <a:pt x="920" y="702"/>
                </a:lnTo>
                <a:lnTo>
                  <a:pt x="920" y="707"/>
                </a:lnTo>
                <a:lnTo>
                  <a:pt x="920" y="702"/>
                </a:lnTo>
                <a:lnTo>
                  <a:pt x="920" y="707"/>
                </a:lnTo>
                <a:lnTo>
                  <a:pt x="925" y="707"/>
                </a:lnTo>
                <a:lnTo>
                  <a:pt x="930" y="707"/>
                </a:lnTo>
                <a:lnTo>
                  <a:pt x="935" y="702"/>
                </a:lnTo>
                <a:lnTo>
                  <a:pt x="946" y="702"/>
                </a:lnTo>
                <a:lnTo>
                  <a:pt x="946" y="696"/>
                </a:lnTo>
                <a:lnTo>
                  <a:pt x="951" y="696"/>
                </a:lnTo>
                <a:lnTo>
                  <a:pt x="946" y="691"/>
                </a:lnTo>
                <a:lnTo>
                  <a:pt x="951" y="691"/>
                </a:lnTo>
                <a:lnTo>
                  <a:pt x="951" y="686"/>
                </a:lnTo>
                <a:lnTo>
                  <a:pt x="946" y="686"/>
                </a:lnTo>
                <a:lnTo>
                  <a:pt x="951" y="686"/>
                </a:lnTo>
                <a:lnTo>
                  <a:pt x="946" y="686"/>
                </a:lnTo>
                <a:lnTo>
                  <a:pt x="946" y="681"/>
                </a:lnTo>
                <a:lnTo>
                  <a:pt x="946" y="686"/>
                </a:lnTo>
                <a:lnTo>
                  <a:pt x="935" y="681"/>
                </a:lnTo>
                <a:lnTo>
                  <a:pt x="2276" y="2364"/>
                </a:lnTo>
                <a:lnTo>
                  <a:pt x="951" y="608"/>
                </a:lnTo>
                <a:lnTo>
                  <a:pt x="956" y="608"/>
                </a:lnTo>
                <a:lnTo>
                  <a:pt x="956" y="603"/>
                </a:lnTo>
                <a:lnTo>
                  <a:pt x="951" y="608"/>
                </a:lnTo>
                <a:lnTo>
                  <a:pt x="2276" y="2364"/>
                </a:lnTo>
                <a:lnTo>
                  <a:pt x="930" y="390"/>
                </a:lnTo>
                <a:lnTo>
                  <a:pt x="946" y="390"/>
                </a:lnTo>
                <a:lnTo>
                  <a:pt x="956" y="385"/>
                </a:lnTo>
                <a:lnTo>
                  <a:pt x="956" y="379"/>
                </a:lnTo>
                <a:lnTo>
                  <a:pt x="951" y="379"/>
                </a:lnTo>
                <a:lnTo>
                  <a:pt x="946" y="379"/>
                </a:lnTo>
                <a:lnTo>
                  <a:pt x="930" y="390"/>
                </a:lnTo>
                <a:lnTo>
                  <a:pt x="2276" y="2364"/>
                </a:lnTo>
                <a:lnTo>
                  <a:pt x="878" y="707"/>
                </a:lnTo>
                <a:lnTo>
                  <a:pt x="883" y="707"/>
                </a:lnTo>
                <a:lnTo>
                  <a:pt x="889" y="702"/>
                </a:lnTo>
                <a:lnTo>
                  <a:pt x="883" y="702"/>
                </a:lnTo>
                <a:lnTo>
                  <a:pt x="878" y="707"/>
                </a:lnTo>
                <a:lnTo>
                  <a:pt x="2276" y="2364"/>
                </a:lnTo>
                <a:lnTo>
                  <a:pt x="992" y="644"/>
                </a:lnTo>
                <a:lnTo>
                  <a:pt x="987" y="650"/>
                </a:lnTo>
                <a:lnTo>
                  <a:pt x="987" y="655"/>
                </a:lnTo>
                <a:lnTo>
                  <a:pt x="992" y="650"/>
                </a:lnTo>
                <a:lnTo>
                  <a:pt x="987" y="655"/>
                </a:lnTo>
                <a:lnTo>
                  <a:pt x="992" y="650"/>
                </a:lnTo>
                <a:lnTo>
                  <a:pt x="998" y="650"/>
                </a:lnTo>
                <a:lnTo>
                  <a:pt x="992" y="644"/>
                </a:lnTo>
                <a:lnTo>
                  <a:pt x="2276" y="2364"/>
                </a:lnTo>
                <a:lnTo>
                  <a:pt x="1268" y="587"/>
                </a:lnTo>
                <a:lnTo>
                  <a:pt x="1268" y="582"/>
                </a:lnTo>
                <a:lnTo>
                  <a:pt x="1263" y="582"/>
                </a:lnTo>
                <a:lnTo>
                  <a:pt x="1268" y="587"/>
                </a:lnTo>
                <a:lnTo>
                  <a:pt x="2276" y="2364"/>
                </a:lnTo>
                <a:lnTo>
                  <a:pt x="1335" y="208"/>
                </a:lnTo>
                <a:lnTo>
                  <a:pt x="1341" y="208"/>
                </a:lnTo>
                <a:lnTo>
                  <a:pt x="1346" y="208"/>
                </a:lnTo>
                <a:lnTo>
                  <a:pt x="1351" y="203"/>
                </a:lnTo>
                <a:lnTo>
                  <a:pt x="1351" y="198"/>
                </a:lnTo>
                <a:lnTo>
                  <a:pt x="1356" y="198"/>
                </a:lnTo>
                <a:lnTo>
                  <a:pt x="1356" y="192"/>
                </a:lnTo>
                <a:lnTo>
                  <a:pt x="1346" y="187"/>
                </a:lnTo>
                <a:lnTo>
                  <a:pt x="1341" y="192"/>
                </a:lnTo>
                <a:lnTo>
                  <a:pt x="1335" y="198"/>
                </a:lnTo>
                <a:lnTo>
                  <a:pt x="1335" y="203"/>
                </a:lnTo>
                <a:lnTo>
                  <a:pt x="1330" y="208"/>
                </a:lnTo>
                <a:lnTo>
                  <a:pt x="1335" y="208"/>
                </a:lnTo>
                <a:lnTo>
                  <a:pt x="2276" y="2364"/>
                </a:lnTo>
                <a:lnTo>
                  <a:pt x="1257" y="540"/>
                </a:lnTo>
                <a:lnTo>
                  <a:pt x="1263" y="535"/>
                </a:lnTo>
                <a:lnTo>
                  <a:pt x="1257" y="535"/>
                </a:lnTo>
                <a:lnTo>
                  <a:pt x="1257" y="540"/>
                </a:lnTo>
                <a:lnTo>
                  <a:pt x="2276" y="2364"/>
                </a:lnTo>
                <a:lnTo>
                  <a:pt x="1263" y="639"/>
                </a:lnTo>
                <a:lnTo>
                  <a:pt x="1263" y="644"/>
                </a:lnTo>
                <a:lnTo>
                  <a:pt x="1268" y="644"/>
                </a:lnTo>
                <a:lnTo>
                  <a:pt x="1273" y="644"/>
                </a:lnTo>
                <a:lnTo>
                  <a:pt x="1278" y="639"/>
                </a:lnTo>
                <a:lnTo>
                  <a:pt x="1283" y="634"/>
                </a:lnTo>
                <a:lnTo>
                  <a:pt x="1283" y="629"/>
                </a:lnTo>
                <a:lnTo>
                  <a:pt x="1273" y="624"/>
                </a:lnTo>
                <a:lnTo>
                  <a:pt x="1268" y="629"/>
                </a:lnTo>
                <a:lnTo>
                  <a:pt x="1263" y="634"/>
                </a:lnTo>
                <a:lnTo>
                  <a:pt x="1263" y="639"/>
                </a:lnTo>
                <a:lnTo>
                  <a:pt x="2276" y="2364"/>
                </a:lnTo>
                <a:lnTo>
                  <a:pt x="1273" y="489"/>
                </a:lnTo>
                <a:lnTo>
                  <a:pt x="1278" y="483"/>
                </a:lnTo>
                <a:lnTo>
                  <a:pt x="1273" y="483"/>
                </a:lnTo>
                <a:lnTo>
                  <a:pt x="1268" y="483"/>
                </a:lnTo>
                <a:lnTo>
                  <a:pt x="1268" y="489"/>
                </a:lnTo>
                <a:lnTo>
                  <a:pt x="1273" y="489"/>
                </a:lnTo>
                <a:lnTo>
                  <a:pt x="2276" y="2364"/>
                </a:lnTo>
                <a:lnTo>
                  <a:pt x="1356" y="156"/>
                </a:lnTo>
                <a:lnTo>
                  <a:pt x="1356" y="161"/>
                </a:lnTo>
                <a:lnTo>
                  <a:pt x="1361" y="161"/>
                </a:lnTo>
                <a:lnTo>
                  <a:pt x="1367" y="156"/>
                </a:lnTo>
                <a:lnTo>
                  <a:pt x="1367" y="161"/>
                </a:lnTo>
                <a:lnTo>
                  <a:pt x="1367" y="166"/>
                </a:lnTo>
                <a:lnTo>
                  <a:pt x="1372" y="161"/>
                </a:lnTo>
                <a:lnTo>
                  <a:pt x="1367" y="166"/>
                </a:lnTo>
                <a:lnTo>
                  <a:pt x="1372" y="166"/>
                </a:lnTo>
                <a:lnTo>
                  <a:pt x="1377" y="161"/>
                </a:lnTo>
                <a:lnTo>
                  <a:pt x="1387" y="156"/>
                </a:lnTo>
                <a:lnTo>
                  <a:pt x="1387" y="151"/>
                </a:lnTo>
                <a:lnTo>
                  <a:pt x="1387" y="146"/>
                </a:lnTo>
                <a:lnTo>
                  <a:pt x="1382" y="146"/>
                </a:lnTo>
                <a:lnTo>
                  <a:pt x="1382" y="140"/>
                </a:lnTo>
                <a:lnTo>
                  <a:pt x="1382" y="135"/>
                </a:lnTo>
                <a:lnTo>
                  <a:pt x="1377" y="135"/>
                </a:lnTo>
                <a:lnTo>
                  <a:pt x="1372" y="140"/>
                </a:lnTo>
                <a:lnTo>
                  <a:pt x="1367" y="140"/>
                </a:lnTo>
                <a:lnTo>
                  <a:pt x="1356" y="151"/>
                </a:lnTo>
                <a:lnTo>
                  <a:pt x="1356" y="156"/>
                </a:lnTo>
                <a:lnTo>
                  <a:pt x="1356" y="161"/>
                </a:lnTo>
                <a:lnTo>
                  <a:pt x="1356" y="156"/>
                </a:lnTo>
                <a:lnTo>
                  <a:pt x="2276" y="2364"/>
                </a:lnTo>
                <a:lnTo>
                  <a:pt x="1408" y="99"/>
                </a:lnTo>
                <a:lnTo>
                  <a:pt x="1413" y="104"/>
                </a:lnTo>
                <a:lnTo>
                  <a:pt x="1413" y="109"/>
                </a:lnTo>
                <a:lnTo>
                  <a:pt x="1413" y="104"/>
                </a:lnTo>
                <a:lnTo>
                  <a:pt x="1419" y="104"/>
                </a:lnTo>
                <a:lnTo>
                  <a:pt x="1424" y="104"/>
                </a:lnTo>
                <a:lnTo>
                  <a:pt x="1424" y="109"/>
                </a:lnTo>
                <a:lnTo>
                  <a:pt x="1424" y="104"/>
                </a:lnTo>
                <a:lnTo>
                  <a:pt x="1429" y="99"/>
                </a:lnTo>
                <a:lnTo>
                  <a:pt x="1434" y="94"/>
                </a:lnTo>
                <a:lnTo>
                  <a:pt x="1439" y="94"/>
                </a:lnTo>
                <a:lnTo>
                  <a:pt x="1434" y="89"/>
                </a:lnTo>
                <a:lnTo>
                  <a:pt x="1439" y="89"/>
                </a:lnTo>
                <a:lnTo>
                  <a:pt x="1439" y="83"/>
                </a:lnTo>
                <a:lnTo>
                  <a:pt x="1439" y="78"/>
                </a:lnTo>
                <a:lnTo>
                  <a:pt x="1429" y="83"/>
                </a:lnTo>
                <a:lnTo>
                  <a:pt x="1429" y="78"/>
                </a:lnTo>
                <a:lnTo>
                  <a:pt x="1419" y="83"/>
                </a:lnTo>
                <a:lnTo>
                  <a:pt x="1408" y="94"/>
                </a:lnTo>
                <a:lnTo>
                  <a:pt x="1408" y="99"/>
                </a:lnTo>
                <a:lnTo>
                  <a:pt x="2276" y="2364"/>
                </a:lnTo>
                <a:lnTo>
                  <a:pt x="1387" y="130"/>
                </a:lnTo>
                <a:lnTo>
                  <a:pt x="1393" y="125"/>
                </a:lnTo>
                <a:lnTo>
                  <a:pt x="1398" y="120"/>
                </a:lnTo>
                <a:lnTo>
                  <a:pt x="1393" y="120"/>
                </a:lnTo>
                <a:lnTo>
                  <a:pt x="1387" y="125"/>
                </a:lnTo>
                <a:lnTo>
                  <a:pt x="1387" y="130"/>
                </a:lnTo>
                <a:lnTo>
                  <a:pt x="2276" y="2364"/>
                </a:lnTo>
                <a:lnTo>
                  <a:pt x="1304" y="530"/>
                </a:lnTo>
                <a:lnTo>
                  <a:pt x="1309" y="530"/>
                </a:lnTo>
                <a:lnTo>
                  <a:pt x="1315" y="530"/>
                </a:lnTo>
                <a:lnTo>
                  <a:pt x="1320" y="530"/>
                </a:lnTo>
                <a:lnTo>
                  <a:pt x="1320" y="525"/>
                </a:lnTo>
                <a:lnTo>
                  <a:pt x="1320" y="520"/>
                </a:lnTo>
                <a:lnTo>
                  <a:pt x="1315" y="520"/>
                </a:lnTo>
                <a:lnTo>
                  <a:pt x="1304" y="525"/>
                </a:lnTo>
                <a:lnTo>
                  <a:pt x="1309" y="525"/>
                </a:lnTo>
                <a:lnTo>
                  <a:pt x="1304" y="525"/>
                </a:lnTo>
                <a:lnTo>
                  <a:pt x="1304" y="530"/>
                </a:lnTo>
                <a:lnTo>
                  <a:pt x="2276" y="2364"/>
                </a:lnTo>
                <a:lnTo>
                  <a:pt x="1273" y="187"/>
                </a:lnTo>
                <a:lnTo>
                  <a:pt x="1278" y="187"/>
                </a:lnTo>
                <a:lnTo>
                  <a:pt x="1278" y="192"/>
                </a:lnTo>
                <a:lnTo>
                  <a:pt x="1273" y="198"/>
                </a:lnTo>
                <a:lnTo>
                  <a:pt x="1278" y="192"/>
                </a:lnTo>
                <a:lnTo>
                  <a:pt x="1278" y="198"/>
                </a:lnTo>
                <a:lnTo>
                  <a:pt x="1283" y="192"/>
                </a:lnTo>
                <a:lnTo>
                  <a:pt x="1283" y="198"/>
                </a:lnTo>
                <a:lnTo>
                  <a:pt x="1289" y="198"/>
                </a:lnTo>
                <a:lnTo>
                  <a:pt x="1289" y="192"/>
                </a:lnTo>
                <a:lnTo>
                  <a:pt x="1299" y="187"/>
                </a:lnTo>
                <a:lnTo>
                  <a:pt x="1299" y="182"/>
                </a:lnTo>
                <a:lnTo>
                  <a:pt x="1304" y="182"/>
                </a:lnTo>
                <a:lnTo>
                  <a:pt x="1304" y="177"/>
                </a:lnTo>
                <a:lnTo>
                  <a:pt x="1299" y="172"/>
                </a:lnTo>
                <a:lnTo>
                  <a:pt x="1289" y="172"/>
                </a:lnTo>
                <a:lnTo>
                  <a:pt x="1278" y="182"/>
                </a:lnTo>
                <a:lnTo>
                  <a:pt x="1273" y="187"/>
                </a:lnTo>
                <a:lnTo>
                  <a:pt x="1278" y="187"/>
                </a:lnTo>
                <a:lnTo>
                  <a:pt x="1273" y="187"/>
                </a:lnTo>
                <a:lnTo>
                  <a:pt x="2276" y="2364"/>
                </a:lnTo>
                <a:lnTo>
                  <a:pt x="1315" y="478"/>
                </a:lnTo>
                <a:lnTo>
                  <a:pt x="1309" y="478"/>
                </a:lnTo>
                <a:lnTo>
                  <a:pt x="1304" y="483"/>
                </a:lnTo>
                <a:lnTo>
                  <a:pt x="1299" y="483"/>
                </a:lnTo>
                <a:lnTo>
                  <a:pt x="1299" y="489"/>
                </a:lnTo>
                <a:lnTo>
                  <a:pt x="1294" y="494"/>
                </a:lnTo>
                <a:lnTo>
                  <a:pt x="1299" y="494"/>
                </a:lnTo>
                <a:lnTo>
                  <a:pt x="1299" y="499"/>
                </a:lnTo>
                <a:lnTo>
                  <a:pt x="1304" y="494"/>
                </a:lnTo>
                <a:lnTo>
                  <a:pt x="1304" y="499"/>
                </a:lnTo>
                <a:lnTo>
                  <a:pt x="1304" y="494"/>
                </a:lnTo>
                <a:lnTo>
                  <a:pt x="1304" y="499"/>
                </a:lnTo>
                <a:lnTo>
                  <a:pt x="1309" y="499"/>
                </a:lnTo>
                <a:lnTo>
                  <a:pt x="1309" y="494"/>
                </a:lnTo>
                <a:lnTo>
                  <a:pt x="1315" y="494"/>
                </a:lnTo>
                <a:lnTo>
                  <a:pt x="1320" y="489"/>
                </a:lnTo>
                <a:lnTo>
                  <a:pt x="1325" y="483"/>
                </a:lnTo>
                <a:lnTo>
                  <a:pt x="1320" y="483"/>
                </a:lnTo>
                <a:lnTo>
                  <a:pt x="1325" y="483"/>
                </a:lnTo>
                <a:lnTo>
                  <a:pt x="1320" y="483"/>
                </a:lnTo>
                <a:lnTo>
                  <a:pt x="1320" y="478"/>
                </a:lnTo>
                <a:lnTo>
                  <a:pt x="1315" y="478"/>
                </a:lnTo>
                <a:lnTo>
                  <a:pt x="2276" y="2364"/>
                </a:lnTo>
                <a:lnTo>
                  <a:pt x="1294" y="322"/>
                </a:lnTo>
                <a:lnTo>
                  <a:pt x="1299" y="327"/>
                </a:lnTo>
                <a:lnTo>
                  <a:pt x="1304" y="322"/>
                </a:lnTo>
                <a:lnTo>
                  <a:pt x="1315" y="312"/>
                </a:lnTo>
                <a:lnTo>
                  <a:pt x="1315" y="302"/>
                </a:lnTo>
                <a:lnTo>
                  <a:pt x="1309" y="302"/>
                </a:lnTo>
                <a:lnTo>
                  <a:pt x="1299" y="312"/>
                </a:lnTo>
                <a:lnTo>
                  <a:pt x="1294" y="317"/>
                </a:lnTo>
                <a:lnTo>
                  <a:pt x="1294" y="322"/>
                </a:lnTo>
                <a:lnTo>
                  <a:pt x="2276" y="2364"/>
                </a:lnTo>
                <a:lnTo>
                  <a:pt x="1206" y="317"/>
                </a:lnTo>
                <a:lnTo>
                  <a:pt x="1206" y="322"/>
                </a:lnTo>
                <a:lnTo>
                  <a:pt x="1216" y="317"/>
                </a:lnTo>
                <a:lnTo>
                  <a:pt x="1221" y="317"/>
                </a:lnTo>
                <a:lnTo>
                  <a:pt x="1226" y="312"/>
                </a:lnTo>
                <a:lnTo>
                  <a:pt x="1231" y="302"/>
                </a:lnTo>
                <a:lnTo>
                  <a:pt x="1231" y="296"/>
                </a:lnTo>
                <a:lnTo>
                  <a:pt x="1216" y="302"/>
                </a:lnTo>
                <a:lnTo>
                  <a:pt x="1211" y="312"/>
                </a:lnTo>
                <a:lnTo>
                  <a:pt x="1206" y="317"/>
                </a:lnTo>
                <a:lnTo>
                  <a:pt x="2276" y="2364"/>
                </a:lnTo>
                <a:lnTo>
                  <a:pt x="1221" y="878"/>
                </a:lnTo>
                <a:lnTo>
                  <a:pt x="1226" y="873"/>
                </a:lnTo>
                <a:lnTo>
                  <a:pt x="1221" y="873"/>
                </a:lnTo>
                <a:lnTo>
                  <a:pt x="1221" y="878"/>
                </a:lnTo>
                <a:lnTo>
                  <a:pt x="2276" y="2364"/>
                </a:lnTo>
                <a:lnTo>
                  <a:pt x="1320" y="556"/>
                </a:lnTo>
                <a:lnTo>
                  <a:pt x="1315" y="561"/>
                </a:lnTo>
                <a:lnTo>
                  <a:pt x="1315" y="566"/>
                </a:lnTo>
                <a:lnTo>
                  <a:pt x="1320" y="561"/>
                </a:lnTo>
                <a:lnTo>
                  <a:pt x="1325" y="556"/>
                </a:lnTo>
                <a:lnTo>
                  <a:pt x="1320" y="556"/>
                </a:lnTo>
                <a:lnTo>
                  <a:pt x="2276" y="2364"/>
                </a:lnTo>
                <a:lnTo>
                  <a:pt x="1289" y="291"/>
                </a:lnTo>
                <a:lnTo>
                  <a:pt x="1294" y="291"/>
                </a:lnTo>
                <a:lnTo>
                  <a:pt x="1299" y="286"/>
                </a:lnTo>
                <a:lnTo>
                  <a:pt x="1289" y="286"/>
                </a:lnTo>
                <a:lnTo>
                  <a:pt x="1289" y="291"/>
                </a:lnTo>
                <a:lnTo>
                  <a:pt x="2276" y="2364"/>
                </a:lnTo>
                <a:lnTo>
                  <a:pt x="1283" y="447"/>
                </a:lnTo>
                <a:lnTo>
                  <a:pt x="1283" y="452"/>
                </a:lnTo>
                <a:lnTo>
                  <a:pt x="1289" y="452"/>
                </a:lnTo>
                <a:lnTo>
                  <a:pt x="1283" y="452"/>
                </a:lnTo>
                <a:lnTo>
                  <a:pt x="1289" y="452"/>
                </a:lnTo>
                <a:lnTo>
                  <a:pt x="1294" y="452"/>
                </a:lnTo>
                <a:lnTo>
                  <a:pt x="1299" y="447"/>
                </a:lnTo>
                <a:lnTo>
                  <a:pt x="1299" y="442"/>
                </a:lnTo>
                <a:lnTo>
                  <a:pt x="1294" y="442"/>
                </a:lnTo>
                <a:lnTo>
                  <a:pt x="1294" y="437"/>
                </a:lnTo>
                <a:lnTo>
                  <a:pt x="1289" y="437"/>
                </a:lnTo>
                <a:lnTo>
                  <a:pt x="1283" y="437"/>
                </a:lnTo>
                <a:lnTo>
                  <a:pt x="1278" y="442"/>
                </a:lnTo>
                <a:lnTo>
                  <a:pt x="1278" y="447"/>
                </a:lnTo>
                <a:lnTo>
                  <a:pt x="1273" y="447"/>
                </a:lnTo>
                <a:lnTo>
                  <a:pt x="1278" y="447"/>
                </a:lnTo>
                <a:lnTo>
                  <a:pt x="1273" y="452"/>
                </a:lnTo>
                <a:lnTo>
                  <a:pt x="1278" y="447"/>
                </a:lnTo>
                <a:lnTo>
                  <a:pt x="1278" y="452"/>
                </a:lnTo>
                <a:lnTo>
                  <a:pt x="1278" y="447"/>
                </a:lnTo>
                <a:lnTo>
                  <a:pt x="1278" y="452"/>
                </a:lnTo>
                <a:lnTo>
                  <a:pt x="1283" y="447"/>
                </a:lnTo>
                <a:lnTo>
                  <a:pt x="2276" y="2364"/>
                </a:lnTo>
                <a:lnTo>
                  <a:pt x="1398" y="281"/>
                </a:lnTo>
                <a:lnTo>
                  <a:pt x="1403" y="286"/>
                </a:lnTo>
                <a:lnTo>
                  <a:pt x="1408" y="281"/>
                </a:lnTo>
                <a:lnTo>
                  <a:pt x="1413" y="281"/>
                </a:lnTo>
                <a:lnTo>
                  <a:pt x="1419" y="276"/>
                </a:lnTo>
                <a:lnTo>
                  <a:pt x="1424" y="270"/>
                </a:lnTo>
                <a:lnTo>
                  <a:pt x="1424" y="265"/>
                </a:lnTo>
                <a:lnTo>
                  <a:pt x="1413" y="265"/>
                </a:lnTo>
                <a:lnTo>
                  <a:pt x="1403" y="270"/>
                </a:lnTo>
                <a:lnTo>
                  <a:pt x="1398" y="276"/>
                </a:lnTo>
                <a:lnTo>
                  <a:pt x="1398" y="281"/>
                </a:lnTo>
                <a:lnTo>
                  <a:pt x="1398" y="276"/>
                </a:lnTo>
                <a:lnTo>
                  <a:pt x="1398" y="281"/>
                </a:lnTo>
                <a:lnTo>
                  <a:pt x="2276" y="2364"/>
                </a:lnTo>
                <a:lnTo>
                  <a:pt x="1112" y="795"/>
                </a:lnTo>
                <a:lnTo>
                  <a:pt x="1117" y="795"/>
                </a:lnTo>
                <a:lnTo>
                  <a:pt x="1112" y="800"/>
                </a:lnTo>
                <a:lnTo>
                  <a:pt x="1117" y="795"/>
                </a:lnTo>
                <a:lnTo>
                  <a:pt x="1117" y="800"/>
                </a:lnTo>
                <a:lnTo>
                  <a:pt x="1122" y="800"/>
                </a:lnTo>
                <a:lnTo>
                  <a:pt x="1128" y="795"/>
                </a:lnTo>
                <a:lnTo>
                  <a:pt x="1133" y="795"/>
                </a:lnTo>
                <a:lnTo>
                  <a:pt x="1138" y="790"/>
                </a:lnTo>
                <a:lnTo>
                  <a:pt x="1138" y="785"/>
                </a:lnTo>
                <a:lnTo>
                  <a:pt x="1138" y="779"/>
                </a:lnTo>
                <a:lnTo>
                  <a:pt x="1133" y="779"/>
                </a:lnTo>
                <a:lnTo>
                  <a:pt x="1128" y="779"/>
                </a:lnTo>
                <a:lnTo>
                  <a:pt x="1117" y="785"/>
                </a:lnTo>
                <a:lnTo>
                  <a:pt x="1117" y="790"/>
                </a:lnTo>
                <a:lnTo>
                  <a:pt x="1112" y="790"/>
                </a:lnTo>
                <a:lnTo>
                  <a:pt x="1112" y="795"/>
                </a:lnTo>
                <a:lnTo>
                  <a:pt x="2276" y="2364"/>
                </a:lnTo>
                <a:lnTo>
                  <a:pt x="805" y="956"/>
                </a:lnTo>
                <a:lnTo>
                  <a:pt x="805" y="951"/>
                </a:lnTo>
                <a:lnTo>
                  <a:pt x="795" y="961"/>
                </a:lnTo>
                <a:lnTo>
                  <a:pt x="800" y="961"/>
                </a:lnTo>
                <a:lnTo>
                  <a:pt x="800" y="956"/>
                </a:lnTo>
                <a:lnTo>
                  <a:pt x="805" y="956"/>
                </a:lnTo>
                <a:lnTo>
                  <a:pt x="2276" y="2364"/>
                </a:lnTo>
                <a:lnTo>
                  <a:pt x="1330" y="546"/>
                </a:lnTo>
                <a:lnTo>
                  <a:pt x="1335" y="546"/>
                </a:lnTo>
                <a:lnTo>
                  <a:pt x="1335" y="540"/>
                </a:lnTo>
                <a:lnTo>
                  <a:pt x="1330" y="546"/>
                </a:lnTo>
                <a:lnTo>
                  <a:pt x="2276" y="2364"/>
                </a:lnTo>
                <a:lnTo>
                  <a:pt x="1335" y="535"/>
                </a:lnTo>
                <a:lnTo>
                  <a:pt x="1341" y="540"/>
                </a:lnTo>
                <a:lnTo>
                  <a:pt x="1341" y="546"/>
                </a:lnTo>
                <a:lnTo>
                  <a:pt x="1346" y="540"/>
                </a:lnTo>
                <a:lnTo>
                  <a:pt x="1351" y="540"/>
                </a:lnTo>
                <a:lnTo>
                  <a:pt x="1351" y="546"/>
                </a:lnTo>
                <a:lnTo>
                  <a:pt x="1356" y="540"/>
                </a:lnTo>
                <a:lnTo>
                  <a:pt x="1356" y="535"/>
                </a:lnTo>
                <a:lnTo>
                  <a:pt x="1361" y="530"/>
                </a:lnTo>
                <a:lnTo>
                  <a:pt x="1367" y="530"/>
                </a:lnTo>
                <a:lnTo>
                  <a:pt x="1367" y="525"/>
                </a:lnTo>
                <a:lnTo>
                  <a:pt x="1367" y="520"/>
                </a:lnTo>
                <a:lnTo>
                  <a:pt x="1367" y="515"/>
                </a:lnTo>
                <a:lnTo>
                  <a:pt x="1356" y="515"/>
                </a:lnTo>
                <a:lnTo>
                  <a:pt x="1346" y="520"/>
                </a:lnTo>
                <a:lnTo>
                  <a:pt x="1335" y="530"/>
                </a:lnTo>
                <a:lnTo>
                  <a:pt x="1335" y="535"/>
                </a:lnTo>
                <a:lnTo>
                  <a:pt x="2276" y="2364"/>
                </a:lnTo>
                <a:lnTo>
                  <a:pt x="821" y="894"/>
                </a:lnTo>
                <a:lnTo>
                  <a:pt x="816" y="894"/>
                </a:lnTo>
                <a:lnTo>
                  <a:pt x="805" y="904"/>
                </a:lnTo>
                <a:lnTo>
                  <a:pt x="811" y="899"/>
                </a:lnTo>
                <a:lnTo>
                  <a:pt x="805" y="904"/>
                </a:lnTo>
                <a:lnTo>
                  <a:pt x="816" y="899"/>
                </a:lnTo>
                <a:lnTo>
                  <a:pt x="821" y="899"/>
                </a:lnTo>
                <a:lnTo>
                  <a:pt x="821" y="894"/>
                </a:lnTo>
                <a:lnTo>
                  <a:pt x="2276" y="2364"/>
                </a:lnTo>
                <a:lnTo>
                  <a:pt x="816" y="764"/>
                </a:lnTo>
                <a:lnTo>
                  <a:pt x="811" y="769"/>
                </a:lnTo>
                <a:lnTo>
                  <a:pt x="816" y="769"/>
                </a:lnTo>
                <a:lnTo>
                  <a:pt x="821" y="769"/>
                </a:lnTo>
                <a:lnTo>
                  <a:pt x="826" y="769"/>
                </a:lnTo>
                <a:lnTo>
                  <a:pt x="831" y="764"/>
                </a:lnTo>
                <a:lnTo>
                  <a:pt x="831" y="759"/>
                </a:lnTo>
                <a:lnTo>
                  <a:pt x="837" y="759"/>
                </a:lnTo>
                <a:lnTo>
                  <a:pt x="831" y="759"/>
                </a:lnTo>
                <a:lnTo>
                  <a:pt x="831" y="753"/>
                </a:lnTo>
                <a:lnTo>
                  <a:pt x="826" y="753"/>
                </a:lnTo>
                <a:lnTo>
                  <a:pt x="826" y="759"/>
                </a:lnTo>
                <a:lnTo>
                  <a:pt x="821" y="759"/>
                </a:lnTo>
                <a:lnTo>
                  <a:pt x="816" y="759"/>
                </a:lnTo>
                <a:lnTo>
                  <a:pt x="816" y="764"/>
                </a:lnTo>
                <a:lnTo>
                  <a:pt x="2276" y="2364"/>
                </a:lnTo>
                <a:lnTo>
                  <a:pt x="826" y="1065"/>
                </a:lnTo>
                <a:lnTo>
                  <a:pt x="831" y="1065"/>
                </a:lnTo>
                <a:lnTo>
                  <a:pt x="837" y="1060"/>
                </a:lnTo>
                <a:lnTo>
                  <a:pt x="831" y="1060"/>
                </a:lnTo>
                <a:lnTo>
                  <a:pt x="826" y="1065"/>
                </a:lnTo>
                <a:lnTo>
                  <a:pt x="2276" y="2364"/>
                </a:lnTo>
                <a:lnTo>
                  <a:pt x="1351" y="218"/>
                </a:lnTo>
                <a:lnTo>
                  <a:pt x="1356" y="213"/>
                </a:lnTo>
                <a:lnTo>
                  <a:pt x="1351" y="208"/>
                </a:lnTo>
                <a:lnTo>
                  <a:pt x="1346" y="213"/>
                </a:lnTo>
                <a:lnTo>
                  <a:pt x="1346" y="218"/>
                </a:lnTo>
                <a:lnTo>
                  <a:pt x="1351" y="218"/>
                </a:lnTo>
                <a:lnTo>
                  <a:pt x="2276" y="2364"/>
                </a:lnTo>
                <a:lnTo>
                  <a:pt x="1387" y="213"/>
                </a:lnTo>
                <a:lnTo>
                  <a:pt x="1393" y="213"/>
                </a:lnTo>
                <a:lnTo>
                  <a:pt x="1387" y="218"/>
                </a:lnTo>
                <a:lnTo>
                  <a:pt x="1387" y="224"/>
                </a:lnTo>
                <a:lnTo>
                  <a:pt x="1387" y="229"/>
                </a:lnTo>
                <a:lnTo>
                  <a:pt x="1393" y="224"/>
                </a:lnTo>
                <a:lnTo>
                  <a:pt x="1387" y="229"/>
                </a:lnTo>
                <a:lnTo>
                  <a:pt x="1393" y="229"/>
                </a:lnTo>
                <a:lnTo>
                  <a:pt x="1393" y="234"/>
                </a:lnTo>
                <a:lnTo>
                  <a:pt x="1393" y="229"/>
                </a:lnTo>
                <a:lnTo>
                  <a:pt x="1398" y="229"/>
                </a:lnTo>
                <a:lnTo>
                  <a:pt x="1398" y="234"/>
                </a:lnTo>
                <a:lnTo>
                  <a:pt x="1398" y="229"/>
                </a:lnTo>
                <a:lnTo>
                  <a:pt x="1403" y="229"/>
                </a:lnTo>
                <a:lnTo>
                  <a:pt x="1398" y="234"/>
                </a:lnTo>
                <a:lnTo>
                  <a:pt x="1403" y="229"/>
                </a:lnTo>
                <a:lnTo>
                  <a:pt x="1408" y="229"/>
                </a:lnTo>
                <a:lnTo>
                  <a:pt x="1413" y="224"/>
                </a:lnTo>
                <a:lnTo>
                  <a:pt x="1413" y="234"/>
                </a:lnTo>
                <a:lnTo>
                  <a:pt x="1413" y="239"/>
                </a:lnTo>
                <a:lnTo>
                  <a:pt x="1408" y="244"/>
                </a:lnTo>
                <a:lnTo>
                  <a:pt x="1413" y="239"/>
                </a:lnTo>
                <a:lnTo>
                  <a:pt x="1408" y="244"/>
                </a:lnTo>
                <a:lnTo>
                  <a:pt x="1419" y="239"/>
                </a:lnTo>
                <a:lnTo>
                  <a:pt x="1413" y="244"/>
                </a:lnTo>
                <a:lnTo>
                  <a:pt x="1419" y="239"/>
                </a:lnTo>
                <a:lnTo>
                  <a:pt x="1424" y="239"/>
                </a:lnTo>
                <a:lnTo>
                  <a:pt x="1424" y="244"/>
                </a:lnTo>
                <a:lnTo>
                  <a:pt x="1429" y="239"/>
                </a:lnTo>
                <a:lnTo>
                  <a:pt x="1434" y="234"/>
                </a:lnTo>
                <a:lnTo>
                  <a:pt x="1434" y="239"/>
                </a:lnTo>
                <a:lnTo>
                  <a:pt x="1434" y="234"/>
                </a:lnTo>
                <a:lnTo>
                  <a:pt x="1439" y="234"/>
                </a:lnTo>
                <a:lnTo>
                  <a:pt x="1444" y="224"/>
                </a:lnTo>
                <a:lnTo>
                  <a:pt x="1450" y="218"/>
                </a:lnTo>
                <a:lnTo>
                  <a:pt x="1444" y="218"/>
                </a:lnTo>
                <a:lnTo>
                  <a:pt x="1450" y="213"/>
                </a:lnTo>
                <a:lnTo>
                  <a:pt x="1444" y="208"/>
                </a:lnTo>
                <a:lnTo>
                  <a:pt x="1450" y="208"/>
                </a:lnTo>
                <a:lnTo>
                  <a:pt x="1444" y="208"/>
                </a:lnTo>
                <a:lnTo>
                  <a:pt x="1429" y="208"/>
                </a:lnTo>
                <a:lnTo>
                  <a:pt x="1424" y="213"/>
                </a:lnTo>
                <a:lnTo>
                  <a:pt x="1424" y="208"/>
                </a:lnTo>
                <a:lnTo>
                  <a:pt x="1429" y="208"/>
                </a:lnTo>
                <a:lnTo>
                  <a:pt x="1424" y="208"/>
                </a:lnTo>
                <a:lnTo>
                  <a:pt x="1424" y="203"/>
                </a:lnTo>
                <a:lnTo>
                  <a:pt x="1419" y="203"/>
                </a:lnTo>
                <a:lnTo>
                  <a:pt x="1413" y="203"/>
                </a:lnTo>
                <a:lnTo>
                  <a:pt x="1408" y="203"/>
                </a:lnTo>
                <a:lnTo>
                  <a:pt x="1403" y="208"/>
                </a:lnTo>
                <a:lnTo>
                  <a:pt x="1398" y="208"/>
                </a:lnTo>
                <a:lnTo>
                  <a:pt x="1387" y="213"/>
                </a:lnTo>
                <a:lnTo>
                  <a:pt x="2276" y="2364"/>
                </a:lnTo>
                <a:lnTo>
                  <a:pt x="1211" y="390"/>
                </a:lnTo>
                <a:lnTo>
                  <a:pt x="1216" y="390"/>
                </a:lnTo>
                <a:lnTo>
                  <a:pt x="1221" y="385"/>
                </a:lnTo>
                <a:lnTo>
                  <a:pt x="1231" y="374"/>
                </a:lnTo>
                <a:lnTo>
                  <a:pt x="1231" y="369"/>
                </a:lnTo>
                <a:lnTo>
                  <a:pt x="1237" y="364"/>
                </a:lnTo>
                <a:lnTo>
                  <a:pt x="1247" y="353"/>
                </a:lnTo>
                <a:lnTo>
                  <a:pt x="1242" y="353"/>
                </a:lnTo>
                <a:lnTo>
                  <a:pt x="1231" y="364"/>
                </a:lnTo>
                <a:lnTo>
                  <a:pt x="1237" y="364"/>
                </a:lnTo>
                <a:lnTo>
                  <a:pt x="1226" y="369"/>
                </a:lnTo>
                <a:lnTo>
                  <a:pt x="1216" y="379"/>
                </a:lnTo>
                <a:lnTo>
                  <a:pt x="1211" y="385"/>
                </a:lnTo>
                <a:lnTo>
                  <a:pt x="1216" y="385"/>
                </a:lnTo>
                <a:lnTo>
                  <a:pt x="1211" y="390"/>
                </a:lnTo>
                <a:lnTo>
                  <a:pt x="2276" y="2364"/>
                </a:lnTo>
                <a:lnTo>
                  <a:pt x="1330" y="291"/>
                </a:lnTo>
                <a:lnTo>
                  <a:pt x="1335" y="286"/>
                </a:lnTo>
                <a:lnTo>
                  <a:pt x="1330" y="286"/>
                </a:lnTo>
                <a:lnTo>
                  <a:pt x="1330" y="291"/>
                </a:lnTo>
                <a:lnTo>
                  <a:pt x="2276" y="2364"/>
                </a:lnTo>
                <a:lnTo>
                  <a:pt x="1341" y="369"/>
                </a:lnTo>
                <a:lnTo>
                  <a:pt x="1346" y="364"/>
                </a:lnTo>
                <a:lnTo>
                  <a:pt x="1341" y="364"/>
                </a:lnTo>
                <a:lnTo>
                  <a:pt x="1335" y="369"/>
                </a:lnTo>
                <a:lnTo>
                  <a:pt x="1341" y="369"/>
                </a:lnTo>
                <a:lnTo>
                  <a:pt x="2276" y="2364"/>
                </a:lnTo>
                <a:lnTo>
                  <a:pt x="826" y="790"/>
                </a:lnTo>
                <a:lnTo>
                  <a:pt x="831" y="790"/>
                </a:lnTo>
                <a:lnTo>
                  <a:pt x="831" y="785"/>
                </a:lnTo>
                <a:lnTo>
                  <a:pt x="821" y="785"/>
                </a:lnTo>
                <a:lnTo>
                  <a:pt x="821" y="790"/>
                </a:lnTo>
                <a:lnTo>
                  <a:pt x="816" y="790"/>
                </a:lnTo>
                <a:lnTo>
                  <a:pt x="821" y="790"/>
                </a:lnTo>
                <a:lnTo>
                  <a:pt x="821" y="795"/>
                </a:lnTo>
                <a:lnTo>
                  <a:pt x="821" y="790"/>
                </a:lnTo>
                <a:lnTo>
                  <a:pt x="821" y="795"/>
                </a:lnTo>
                <a:lnTo>
                  <a:pt x="826" y="790"/>
                </a:lnTo>
                <a:lnTo>
                  <a:pt x="826" y="795"/>
                </a:lnTo>
                <a:lnTo>
                  <a:pt x="826" y="790"/>
                </a:lnTo>
                <a:lnTo>
                  <a:pt x="2276" y="2364"/>
                </a:lnTo>
                <a:lnTo>
                  <a:pt x="1122" y="920"/>
                </a:lnTo>
                <a:lnTo>
                  <a:pt x="1122" y="915"/>
                </a:lnTo>
                <a:lnTo>
                  <a:pt x="1117" y="915"/>
                </a:lnTo>
                <a:lnTo>
                  <a:pt x="1107" y="915"/>
                </a:lnTo>
                <a:lnTo>
                  <a:pt x="1102" y="915"/>
                </a:lnTo>
                <a:lnTo>
                  <a:pt x="1096" y="920"/>
                </a:lnTo>
                <a:lnTo>
                  <a:pt x="1091" y="925"/>
                </a:lnTo>
                <a:lnTo>
                  <a:pt x="1086" y="925"/>
                </a:lnTo>
                <a:lnTo>
                  <a:pt x="1091" y="925"/>
                </a:lnTo>
                <a:lnTo>
                  <a:pt x="1086" y="935"/>
                </a:lnTo>
                <a:lnTo>
                  <a:pt x="1086" y="940"/>
                </a:lnTo>
                <a:lnTo>
                  <a:pt x="1081" y="946"/>
                </a:lnTo>
                <a:lnTo>
                  <a:pt x="1086" y="946"/>
                </a:lnTo>
                <a:lnTo>
                  <a:pt x="1091" y="946"/>
                </a:lnTo>
                <a:lnTo>
                  <a:pt x="1086" y="951"/>
                </a:lnTo>
                <a:lnTo>
                  <a:pt x="1091" y="946"/>
                </a:lnTo>
                <a:lnTo>
                  <a:pt x="1096" y="946"/>
                </a:lnTo>
                <a:lnTo>
                  <a:pt x="1091" y="951"/>
                </a:lnTo>
                <a:lnTo>
                  <a:pt x="1096" y="946"/>
                </a:lnTo>
                <a:lnTo>
                  <a:pt x="1096" y="951"/>
                </a:lnTo>
                <a:lnTo>
                  <a:pt x="1102" y="946"/>
                </a:lnTo>
                <a:lnTo>
                  <a:pt x="1107" y="946"/>
                </a:lnTo>
                <a:lnTo>
                  <a:pt x="1112" y="940"/>
                </a:lnTo>
                <a:lnTo>
                  <a:pt x="1117" y="935"/>
                </a:lnTo>
                <a:lnTo>
                  <a:pt x="1122" y="935"/>
                </a:lnTo>
                <a:lnTo>
                  <a:pt x="1122" y="925"/>
                </a:lnTo>
                <a:lnTo>
                  <a:pt x="1122" y="920"/>
                </a:lnTo>
                <a:lnTo>
                  <a:pt x="2276" y="2364"/>
                </a:lnTo>
                <a:lnTo>
                  <a:pt x="1029" y="551"/>
                </a:lnTo>
                <a:lnTo>
                  <a:pt x="1024" y="556"/>
                </a:lnTo>
                <a:lnTo>
                  <a:pt x="1029" y="556"/>
                </a:lnTo>
                <a:lnTo>
                  <a:pt x="1034" y="556"/>
                </a:lnTo>
                <a:lnTo>
                  <a:pt x="1034" y="551"/>
                </a:lnTo>
                <a:lnTo>
                  <a:pt x="1039" y="546"/>
                </a:lnTo>
                <a:lnTo>
                  <a:pt x="1029" y="551"/>
                </a:lnTo>
                <a:lnTo>
                  <a:pt x="2276" y="2364"/>
                </a:lnTo>
                <a:lnTo>
                  <a:pt x="1055" y="842"/>
                </a:lnTo>
                <a:lnTo>
                  <a:pt x="1055" y="837"/>
                </a:lnTo>
                <a:lnTo>
                  <a:pt x="1050" y="837"/>
                </a:lnTo>
                <a:lnTo>
                  <a:pt x="1050" y="842"/>
                </a:lnTo>
                <a:lnTo>
                  <a:pt x="1055" y="842"/>
                </a:lnTo>
                <a:lnTo>
                  <a:pt x="2276" y="2364"/>
                </a:lnTo>
                <a:lnTo>
                  <a:pt x="1003" y="592"/>
                </a:lnTo>
                <a:lnTo>
                  <a:pt x="998" y="598"/>
                </a:lnTo>
                <a:lnTo>
                  <a:pt x="998" y="603"/>
                </a:lnTo>
                <a:lnTo>
                  <a:pt x="1003" y="598"/>
                </a:lnTo>
                <a:lnTo>
                  <a:pt x="1013" y="592"/>
                </a:lnTo>
                <a:lnTo>
                  <a:pt x="1008" y="592"/>
                </a:lnTo>
                <a:lnTo>
                  <a:pt x="1003" y="592"/>
                </a:lnTo>
                <a:lnTo>
                  <a:pt x="2276" y="2364"/>
                </a:lnTo>
                <a:lnTo>
                  <a:pt x="1034" y="629"/>
                </a:lnTo>
                <a:lnTo>
                  <a:pt x="1034" y="634"/>
                </a:lnTo>
                <a:lnTo>
                  <a:pt x="1029" y="634"/>
                </a:lnTo>
                <a:lnTo>
                  <a:pt x="1034" y="634"/>
                </a:lnTo>
                <a:lnTo>
                  <a:pt x="1029" y="639"/>
                </a:lnTo>
                <a:lnTo>
                  <a:pt x="1029" y="634"/>
                </a:lnTo>
                <a:lnTo>
                  <a:pt x="1029" y="639"/>
                </a:lnTo>
                <a:lnTo>
                  <a:pt x="1034" y="639"/>
                </a:lnTo>
                <a:lnTo>
                  <a:pt x="1044" y="629"/>
                </a:lnTo>
                <a:lnTo>
                  <a:pt x="1050" y="624"/>
                </a:lnTo>
                <a:lnTo>
                  <a:pt x="1060" y="618"/>
                </a:lnTo>
                <a:lnTo>
                  <a:pt x="1055" y="618"/>
                </a:lnTo>
                <a:lnTo>
                  <a:pt x="1050" y="624"/>
                </a:lnTo>
                <a:lnTo>
                  <a:pt x="1034" y="629"/>
                </a:lnTo>
                <a:lnTo>
                  <a:pt x="2276" y="2364"/>
                </a:lnTo>
                <a:lnTo>
                  <a:pt x="1008" y="499"/>
                </a:lnTo>
                <a:lnTo>
                  <a:pt x="1013" y="499"/>
                </a:lnTo>
                <a:lnTo>
                  <a:pt x="1024" y="489"/>
                </a:lnTo>
                <a:lnTo>
                  <a:pt x="1034" y="478"/>
                </a:lnTo>
                <a:lnTo>
                  <a:pt x="1029" y="478"/>
                </a:lnTo>
                <a:lnTo>
                  <a:pt x="1018" y="489"/>
                </a:lnTo>
                <a:lnTo>
                  <a:pt x="1008" y="499"/>
                </a:lnTo>
                <a:lnTo>
                  <a:pt x="2276" y="2364"/>
                </a:lnTo>
                <a:lnTo>
                  <a:pt x="982" y="644"/>
                </a:lnTo>
                <a:lnTo>
                  <a:pt x="992" y="639"/>
                </a:lnTo>
                <a:lnTo>
                  <a:pt x="992" y="634"/>
                </a:lnTo>
                <a:lnTo>
                  <a:pt x="987" y="634"/>
                </a:lnTo>
                <a:lnTo>
                  <a:pt x="982" y="644"/>
                </a:lnTo>
                <a:lnTo>
                  <a:pt x="2276" y="2364"/>
                </a:lnTo>
                <a:lnTo>
                  <a:pt x="998" y="587"/>
                </a:lnTo>
                <a:lnTo>
                  <a:pt x="987" y="592"/>
                </a:lnTo>
                <a:lnTo>
                  <a:pt x="992" y="592"/>
                </a:lnTo>
                <a:lnTo>
                  <a:pt x="998" y="592"/>
                </a:lnTo>
                <a:lnTo>
                  <a:pt x="998" y="587"/>
                </a:lnTo>
                <a:lnTo>
                  <a:pt x="2276" y="2364"/>
                </a:lnTo>
                <a:lnTo>
                  <a:pt x="992" y="816"/>
                </a:lnTo>
                <a:lnTo>
                  <a:pt x="992" y="821"/>
                </a:lnTo>
                <a:lnTo>
                  <a:pt x="987" y="821"/>
                </a:lnTo>
                <a:lnTo>
                  <a:pt x="992" y="821"/>
                </a:lnTo>
                <a:lnTo>
                  <a:pt x="992" y="816"/>
                </a:lnTo>
                <a:lnTo>
                  <a:pt x="2276" y="2364"/>
                </a:lnTo>
                <a:lnTo>
                  <a:pt x="992" y="837"/>
                </a:lnTo>
                <a:lnTo>
                  <a:pt x="992" y="831"/>
                </a:lnTo>
                <a:lnTo>
                  <a:pt x="987" y="837"/>
                </a:lnTo>
                <a:lnTo>
                  <a:pt x="987" y="842"/>
                </a:lnTo>
                <a:lnTo>
                  <a:pt x="992" y="842"/>
                </a:lnTo>
                <a:lnTo>
                  <a:pt x="987" y="842"/>
                </a:lnTo>
                <a:lnTo>
                  <a:pt x="992" y="837"/>
                </a:lnTo>
                <a:lnTo>
                  <a:pt x="2276" y="2364"/>
                </a:lnTo>
                <a:lnTo>
                  <a:pt x="987" y="837"/>
                </a:lnTo>
                <a:lnTo>
                  <a:pt x="987" y="831"/>
                </a:lnTo>
                <a:lnTo>
                  <a:pt x="992" y="837"/>
                </a:lnTo>
                <a:lnTo>
                  <a:pt x="987" y="837"/>
                </a:lnTo>
                <a:lnTo>
                  <a:pt x="2276" y="2364"/>
                </a:lnTo>
                <a:lnTo>
                  <a:pt x="1096" y="785"/>
                </a:lnTo>
                <a:lnTo>
                  <a:pt x="1096" y="779"/>
                </a:lnTo>
                <a:lnTo>
                  <a:pt x="1091" y="779"/>
                </a:lnTo>
                <a:lnTo>
                  <a:pt x="1096" y="785"/>
                </a:lnTo>
                <a:lnTo>
                  <a:pt x="2276" y="2364"/>
                </a:lnTo>
                <a:lnTo>
                  <a:pt x="1086" y="790"/>
                </a:lnTo>
                <a:lnTo>
                  <a:pt x="1091" y="790"/>
                </a:lnTo>
                <a:lnTo>
                  <a:pt x="1091" y="785"/>
                </a:lnTo>
                <a:lnTo>
                  <a:pt x="1086" y="790"/>
                </a:lnTo>
                <a:lnTo>
                  <a:pt x="2276" y="2364"/>
                </a:lnTo>
                <a:lnTo>
                  <a:pt x="1091" y="572"/>
                </a:lnTo>
                <a:lnTo>
                  <a:pt x="1081" y="582"/>
                </a:lnTo>
                <a:lnTo>
                  <a:pt x="1091" y="577"/>
                </a:lnTo>
                <a:lnTo>
                  <a:pt x="1091" y="572"/>
                </a:lnTo>
                <a:lnTo>
                  <a:pt x="2276" y="2364"/>
                </a:lnTo>
                <a:lnTo>
                  <a:pt x="1086" y="842"/>
                </a:lnTo>
                <a:lnTo>
                  <a:pt x="1081" y="852"/>
                </a:lnTo>
                <a:lnTo>
                  <a:pt x="1086" y="847"/>
                </a:lnTo>
                <a:lnTo>
                  <a:pt x="1086" y="852"/>
                </a:lnTo>
                <a:lnTo>
                  <a:pt x="1086" y="847"/>
                </a:lnTo>
                <a:lnTo>
                  <a:pt x="1091" y="847"/>
                </a:lnTo>
                <a:lnTo>
                  <a:pt x="1091" y="842"/>
                </a:lnTo>
                <a:lnTo>
                  <a:pt x="1086" y="842"/>
                </a:lnTo>
                <a:lnTo>
                  <a:pt x="2276" y="2364"/>
                </a:lnTo>
                <a:lnTo>
                  <a:pt x="1091" y="608"/>
                </a:lnTo>
                <a:lnTo>
                  <a:pt x="1096" y="608"/>
                </a:lnTo>
                <a:lnTo>
                  <a:pt x="1107" y="603"/>
                </a:lnTo>
                <a:lnTo>
                  <a:pt x="1107" y="598"/>
                </a:lnTo>
                <a:lnTo>
                  <a:pt x="1096" y="598"/>
                </a:lnTo>
                <a:lnTo>
                  <a:pt x="1091" y="608"/>
                </a:lnTo>
                <a:lnTo>
                  <a:pt x="2276" y="2364"/>
                </a:lnTo>
                <a:lnTo>
                  <a:pt x="1065" y="530"/>
                </a:lnTo>
                <a:lnTo>
                  <a:pt x="1065" y="535"/>
                </a:lnTo>
                <a:lnTo>
                  <a:pt x="1070" y="535"/>
                </a:lnTo>
                <a:lnTo>
                  <a:pt x="1076" y="530"/>
                </a:lnTo>
                <a:lnTo>
                  <a:pt x="1081" y="525"/>
                </a:lnTo>
                <a:lnTo>
                  <a:pt x="1076" y="520"/>
                </a:lnTo>
                <a:lnTo>
                  <a:pt x="1070" y="525"/>
                </a:lnTo>
                <a:lnTo>
                  <a:pt x="1065" y="530"/>
                </a:lnTo>
                <a:lnTo>
                  <a:pt x="2276" y="2364"/>
                </a:lnTo>
                <a:lnTo>
                  <a:pt x="1070" y="774"/>
                </a:lnTo>
                <a:lnTo>
                  <a:pt x="1060" y="774"/>
                </a:lnTo>
                <a:lnTo>
                  <a:pt x="1055" y="790"/>
                </a:lnTo>
                <a:lnTo>
                  <a:pt x="1065" y="785"/>
                </a:lnTo>
                <a:lnTo>
                  <a:pt x="1076" y="774"/>
                </a:lnTo>
                <a:lnTo>
                  <a:pt x="1070" y="774"/>
                </a:lnTo>
                <a:lnTo>
                  <a:pt x="2276" y="2364"/>
                </a:lnTo>
                <a:lnTo>
                  <a:pt x="1081" y="405"/>
                </a:lnTo>
                <a:lnTo>
                  <a:pt x="1086" y="400"/>
                </a:lnTo>
                <a:lnTo>
                  <a:pt x="1096" y="395"/>
                </a:lnTo>
                <a:lnTo>
                  <a:pt x="1102" y="390"/>
                </a:lnTo>
                <a:lnTo>
                  <a:pt x="1096" y="385"/>
                </a:lnTo>
                <a:lnTo>
                  <a:pt x="1086" y="390"/>
                </a:lnTo>
                <a:lnTo>
                  <a:pt x="1076" y="400"/>
                </a:lnTo>
                <a:lnTo>
                  <a:pt x="1081" y="400"/>
                </a:lnTo>
                <a:lnTo>
                  <a:pt x="1081" y="405"/>
                </a:lnTo>
                <a:lnTo>
                  <a:pt x="2276" y="2364"/>
                </a:lnTo>
                <a:lnTo>
                  <a:pt x="1050" y="587"/>
                </a:lnTo>
                <a:lnTo>
                  <a:pt x="1055" y="587"/>
                </a:lnTo>
                <a:lnTo>
                  <a:pt x="1060" y="587"/>
                </a:lnTo>
                <a:lnTo>
                  <a:pt x="1060" y="582"/>
                </a:lnTo>
                <a:lnTo>
                  <a:pt x="1065" y="582"/>
                </a:lnTo>
                <a:lnTo>
                  <a:pt x="1065" y="577"/>
                </a:lnTo>
                <a:lnTo>
                  <a:pt x="1060" y="577"/>
                </a:lnTo>
                <a:lnTo>
                  <a:pt x="1055" y="582"/>
                </a:lnTo>
                <a:lnTo>
                  <a:pt x="1050" y="582"/>
                </a:lnTo>
                <a:lnTo>
                  <a:pt x="1050" y="587"/>
                </a:lnTo>
                <a:lnTo>
                  <a:pt x="2276" y="2364"/>
                </a:lnTo>
                <a:lnTo>
                  <a:pt x="1231" y="753"/>
                </a:lnTo>
                <a:lnTo>
                  <a:pt x="1242" y="743"/>
                </a:lnTo>
                <a:lnTo>
                  <a:pt x="1242" y="738"/>
                </a:lnTo>
                <a:lnTo>
                  <a:pt x="1237" y="738"/>
                </a:lnTo>
                <a:lnTo>
                  <a:pt x="1226" y="743"/>
                </a:lnTo>
                <a:lnTo>
                  <a:pt x="1221" y="748"/>
                </a:lnTo>
                <a:lnTo>
                  <a:pt x="1221" y="753"/>
                </a:lnTo>
                <a:lnTo>
                  <a:pt x="1226" y="759"/>
                </a:lnTo>
                <a:lnTo>
                  <a:pt x="1231" y="753"/>
                </a:lnTo>
                <a:lnTo>
                  <a:pt x="2276" y="2364"/>
                </a:lnTo>
                <a:lnTo>
                  <a:pt x="1226" y="322"/>
                </a:lnTo>
                <a:lnTo>
                  <a:pt x="1226" y="327"/>
                </a:lnTo>
                <a:lnTo>
                  <a:pt x="1216" y="333"/>
                </a:lnTo>
                <a:lnTo>
                  <a:pt x="1206" y="343"/>
                </a:lnTo>
                <a:lnTo>
                  <a:pt x="1211" y="343"/>
                </a:lnTo>
                <a:lnTo>
                  <a:pt x="1200" y="353"/>
                </a:lnTo>
                <a:lnTo>
                  <a:pt x="1206" y="348"/>
                </a:lnTo>
                <a:lnTo>
                  <a:pt x="1206" y="353"/>
                </a:lnTo>
                <a:lnTo>
                  <a:pt x="1206" y="359"/>
                </a:lnTo>
                <a:lnTo>
                  <a:pt x="1211" y="353"/>
                </a:lnTo>
                <a:lnTo>
                  <a:pt x="1211" y="359"/>
                </a:lnTo>
                <a:lnTo>
                  <a:pt x="1221" y="353"/>
                </a:lnTo>
                <a:lnTo>
                  <a:pt x="1216" y="353"/>
                </a:lnTo>
                <a:lnTo>
                  <a:pt x="1221" y="353"/>
                </a:lnTo>
                <a:lnTo>
                  <a:pt x="1221" y="359"/>
                </a:lnTo>
                <a:lnTo>
                  <a:pt x="1226" y="353"/>
                </a:lnTo>
                <a:lnTo>
                  <a:pt x="1237" y="343"/>
                </a:lnTo>
                <a:lnTo>
                  <a:pt x="1242" y="343"/>
                </a:lnTo>
                <a:lnTo>
                  <a:pt x="1242" y="338"/>
                </a:lnTo>
                <a:lnTo>
                  <a:pt x="1242" y="333"/>
                </a:lnTo>
                <a:lnTo>
                  <a:pt x="1247" y="333"/>
                </a:lnTo>
                <a:lnTo>
                  <a:pt x="1247" y="327"/>
                </a:lnTo>
                <a:lnTo>
                  <a:pt x="1247" y="322"/>
                </a:lnTo>
                <a:lnTo>
                  <a:pt x="1242" y="322"/>
                </a:lnTo>
                <a:lnTo>
                  <a:pt x="1237" y="322"/>
                </a:lnTo>
                <a:lnTo>
                  <a:pt x="1226" y="322"/>
                </a:lnTo>
                <a:lnTo>
                  <a:pt x="2276" y="2364"/>
                </a:lnTo>
                <a:lnTo>
                  <a:pt x="1242" y="457"/>
                </a:lnTo>
                <a:lnTo>
                  <a:pt x="1237" y="457"/>
                </a:lnTo>
                <a:lnTo>
                  <a:pt x="1231" y="457"/>
                </a:lnTo>
                <a:lnTo>
                  <a:pt x="1226" y="463"/>
                </a:lnTo>
                <a:lnTo>
                  <a:pt x="1221" y="468"/>
                </a:lnTo>
                <a:lnTo>
                  <a:pt x="1226" y="468"/>
                </a:lnTo>
                <a:lnTo>
                  <a:pt x="1221" y="468"/>
                </a:lnTo>
                <a:lnTo>
                  <a:pt x="1226" y="473"/>
                </a:lnTo>
                <a:lnTo>
                  <a:pt x="1221" y="478"/>
                </a:lnTo>
                <a:lnTo>
                  <a:pt x="1226" y="473"/>
                </a:lnTo>
                <a:lnTo>
                  <a:pt x="1226" y="478"/>
                </a:lnTo>
                <a:lnTo>
                  <a:pt x="1231" y="473"/>
                </a:lnTo>
                <a:lnTo>
                  <a:pt x="1237" y="468"/>
                </a:lnTo>
                <a:lnTo>
                  <a:pt x="1242" y="468"/>
                </a:lnTo>
                <a:lnTo>
                  <a:pt x="1242" y="463"/>
                </a:lnTo>
                <a:lnTo>
                  <a:pt x="1242" y="457"/>
                </a:lnTo>
                <a:lnTo>
                  <a:pt x="2276" y="2364"/>
                </a:lnTo>
                <a:lnTo>
                  <a:pt x="1081" y="889"/>
                </a:lnTo>
                <a:lnTo>
                  <a:pt x="1086" y="883"/>
                </a:lnTo>
                <a:lnTo>
                  <a:pt x="1081" y="883"/>
                </a:lnTo>
                <a:lnTo>
                  <a:pt x="1081" y="889"/>
                </a:lnTo>
                <a:lnTo>
                  <a:pt x="2276" y="2364"/>
                </a:lnTo>
                <a:lnTo>
                  <a:pt x="1190" y="244"/>
                </a:lnTo>
                <a:lnTo>
                  <a:pt x="1190" y="250"/>
                </a:lnTo>
                <a:lnTo>
                  <a:pt x="1195" y="250"/>
                </a:lnTo>
                <a:lnTo>
                  <a:pt x="1200" y="250"/>
                </a:lnTo>
                <a:lnTo>
                  <a:pt x="1211" y="239"/>
                </a:lnTo>
                <a:lnTo>
                  <a:pt x="1211" y="234"/>
                </a:lnTo>
                <a:lnTo>
                  <a:pt x="1200" y="234"/>
                </a:lnTo>
                <a:lnTo>
                  <a:pt x="1190" y="239"/>
                </a:lnTo>
                <a:lnTo>
                  <a:pt x="1190" y="244"/>
                </a:lnTo>
                <a:lnTo>
                  <a:pt x="2276" y="2364"/>
                </a:lnTo>
                <a:lnTo>
                  <a:pt x="1247" y="213"/>
                </a:lnTo>
                <a:lnTo>
                  <a:pt x="1252" y="213"/>
                </a:lnTo>
                <a:lnTo>
                  <a:pt x="1252" y="208"/>
                </a:lnTo>
                <a:lnTo>
                  <a:pt x="1257" y="208"/>
                </a:lnTo>
                <a:lnTo>
                  <a:pt x="1252" y="203"/>
                </a:lnTo>
                <a:lnTo>
                  <a:pt x="1247" y="203"/>
                </a:lnTo>
                <a:lnTo>
                  <a:pt x="1247" y="208"/>
                </a:lnTo>
                <a:lnTo>
                  <a:pt x="1247" y="213"/>
                </a:lnTo>
                <a:lnTo>
                  <a:pt x="2276" y="2364"/>
                </a:lnTo>
                <a:lnTo>
                  <a:pt x="1221" y="722"/>
                </a:lnTo>
                <a:lnTo>
                  <a:pt x="1221" y="717"/>
                </a:lnTo>
                <a:lnTo>
                  <a:pt x="1216" y="717"/>
                </a:lnTo>
                <a:lnTo>
                  <a:pt x="1211" y="717"/>
                </a:lnTo>
                <a:lnTo>
                  <a:pt x="1211" y="722"/>
                </a:lnTo>
                <a:lnTo>
                  <a:pt x="1206" y="722"/>
                </a:lnTo>
                <a:lnTo>
                  <a:pt x="1206" y="727"/>
                </a:lnTo>
                <a:lnTo>
                  <a:pt x="1206" y="733"/>
                </a:lnTo>
                <a:lnTo>
                  <a:pt x="1211" y="733"/>
                </a:lnTo>
                <a:lnTo>
                  <a:pt x="1211" y="727"/>
                </a:lnTo>
                <a:lnTo>
                  <a:pt x="1211" y="733"/>
                </a:lnTo>
                <a:lnTo>
                  <a:pt x="1211" y="727"/>
                </a:lnTo>
                <a:lnTo>
                  <a:pt x="1216" y="727"/>
                </a:lnTo>
                <a:lnTo>
                  <a:pt x="1221" y="727"/>
                </a:lnTo>
                <a:lnTo>
                  <a:pt x="1221" y="722"/>
                </a:lnTo>
                <a:lnTo>
                  <a:pt x="2276" y="2364"/>
                </a:lnTo>
                <a:lnTo>
                  <a:pt x="1231" y="540"/>
                </a:lnTo>
                <a:lnTo>
                  <a:pt x="1237" y="540"/>
                </a:lnTo>
                <a:lnTo>
                  <a:pt x="1237" y="535"/>
                </a:lnTo>
                <a:lnTo>
                  <a:pt x="1242" y="535"/>
                </a:lnTo>
                <a:lnTo>
                  <a:pt x="1242" y="530"/>
                </a:lnTo>
                <a:lnTo>
                  <a:pt x="1231" y="535"/>
                </a:lnTo>
                <a:lnTo>
                  <a:pt x="1231" y="540"/>
                </a:lnTo>
                <a:lnTo>
                  <a:pt x="2276" y="2364"/>
                </a:lnTo>
                <a:lnTo>
                  <a:pt x="1237" y="535"/>
                </a:lnTo>
                <a:lnTo>
                  <a:pt x="1231" y="540"/>
                </a:lnTo>
                <a:lnTo>
                  <a:pt x="1231" y="535"/>
                </a:lnTo>
                <a:lnTo>
                  <a:pt x="1237" y="535"/>
                </a:lnTo>
                <a:lnTo>
                  <a:pt x="2276" y="2364"/>
                </a:lnTo>
                <a:lnTo>
                  <a:pt x="1206" y="483"/>
                </a:lnTo>
                <a:lnTo>
                  <a:pt x="1211" y="483"/>
                </a:lnTo>
                <a:lnTo>
                  <a:pt x="1211" y="478"/>
                </a:lnTo>
                <a:lnTo>
                  <a:pt x="1206" y="478"/>
                </a:lnTo>
                <a:lnTo>
                  <a:pt x="1200" y="483"/>
                </a:lnTo>
                <a:lnTo>
                  <a:pt x="1206" y="483"/>
                </a:lnTo>
                <a:lnTo>
                  <a:pt x="2276" y="2364"/>
                </a:lnTo>
                <a:lnTo>
                  <a:pt x="1055" y="411"/>
                </a:lnTo>
                <a:lnTo>
                  <a:pt x="1055" y="416"/>
                </a:lnTo>
                <a:lnTo>
                  <a:pt x="1060" y="416"/>
                </a:lnTo>
                <a:lnTo>
                  <a:pt x="1065" y="411"/>
                </a:lnTo>
                <a:lnTo>
                  <a:pt x="1065" y="405"/>
                </a:lnTo>
                <a:lnTo>
                  <a:pt x="1055" y="411"/>
                </a:lnTo>
                <a:lnTo>
                  <a:pt x="2276" y="2364"/>
                </a:lnTo>
                <a:lnTo>
                  <a:pt x="1065" y="411"/>
                </a:lnTo>
                <a:lnTo>
                  <a:pt x="1060" y="416"/>
                </a:lnTo>
                <a:lnTo>
                  <a:pt x="1060" y="411"/>
                </a:lnTo>
                <a:lnTo>
                  <a:pt x="1065" y="411"/>
                </a:lnTo>
                <a:lnTo>
                  <a:pt x="2276" y="2364"/>
                </a:lnTo>
                <a:lnTo>
                  <a:pt x="1055" y="556"/>
                </a:lnTo>
                <a:lnTo>
                  <a:pt x="1060" y="556"/>
                </a:lnTo>
                <a:lnTo>
                  <a:pt x="1065" y="551"/>
                </a:lnTo>
                <a:lnTo>
                  <a:pt x="1065" y="546"/>
                </a:lnTo>
                <a:lnTo>
                  <a:pt x="1060" y="551"/>
                </a:lnTo>
                <a:lnTo>
                  <a:pt x="1050" y="551"/>
                </a:lnTo>
                <a:lnTo>
                  <a:pt x="1055" y="556"/>
                </a:lnTo>
                <a:lnTo>
                  <a:pt x="2276" y="2364"/>
                </a:lnTo>
                <a:lnTo>
                  <a:pt x="1060" y="390"/>
                </a:lnTo>
                <a:lnTo>
                  <a:pt x="1065" y="395"/>
                </a:lnTo>
                <a:lnTo>
                  <a:pt x="1060" y="395"/>
                </a:lnTo>
                <a:lnTo>
                  <a:pt x="1065" y="395"/>
                </a:lnTo>
                <a:lnTo>
                  <a:pt x="1060" y="395"/>
                </a:lnTo>
                <a:lnTo>
                  <a:pt x="1065" y="395"/>
                </a:lnTo>
                <a:lnTo>
                  <a:pt x="1065" y="390"/>
                </a:lnTo>
                <a:lnTo>
                  <a:pt x="1060" y="395"/>
                </a:lnTo>
                <a:lnTo>
                  <a:pt x="1060" y="390"/>
                </a:lnTo>
                <a:lnTo>
                  <a:pt x="2276" y="2364"/>
                </a:lnTo>
                <a:lnTo>
                  <a:pt x="1024" y="785"/>
                </a:lnTo>
                <a:lnTo>
                  <a:pt x="1024" y="779"/>
                </a:lnTo>
                <a:lnTo>
                  <a:pt x="1018" y="785"/>
                </a:lnTo>
                <a:lnTo>
                  <a:pt x="1024" y="785"/>
                </a:lnTo>
                <a:lnTo>
                  <a:pt x="2276" y="2364"/>
                </a:lnTo>
                <a:lnTo>
                  <a:pt x="1034" y="1081"/>
                </a:lnTo>
                <a:lnTo>
                  <a:pt x="1039" y="1076"/>
                </a:lnTo>
                <a:lnTo>
                  <a:pt x="1034" y="1076"/>
                </a:lnTo>
                <a:lnTo>
                  <a:pt x="1034" y="1081"/>
                </a:lnTo>
                <a:lnTo>
                  <a:pt x="2276" y="2364"/>
                </a:lnTo>
                <a:lnTo>
                  <a:pt x="1044" y="774"/>
                </a:lnTo>
                <a:lnTo>
                  <a:pt x="1044" y="779"/>
                </a:lnTo>
                <a:lnTo>
                  <a:pt x="1050" y="774"/>
                </a:lnTo>
                <a:lnTo>
                  <a:pt x="1055" y="774"/>
                </a:lnTo>
                <a:lnTo>
                  <a:pt x="1060" y="769"/>
                </a:lnTo>
                <a:lnTo>
                  <a:pt x="1055" y="764"/>
                </a:lnTo>
                <a:lnTo>
                  <a:pt x="1050" y="764"/>
                </a:lnTo>
                <a:lnTo>
                  <a:pt x="1039" y="769"/>
                </a:lnTo>
                <a:lnTo>
                  <a:pt x="1039" y="774"/>
                </a:lnTo>
                <a:lnTo>
                  <a:pt x="1039" y="774"/>
                </a:lnTo>
                <a:lnTo>
                  <a:pt x="1039" y="779"/>
                </a:lnTo>
                <a:lnTo>
                  <a:pt x="1039" y="774"/>
                </a:lnTo>
                <a:lnTo>
                  <a:pt x="1044" y="774"/>
                </a:lnTo>
                <a:lnTo>
                  <a:pt x="2276" y="2364"/>
                </a:lnTo>
                <a:lnTo>
                  <a:pt x="1034" y="795"/>
                </a:lnTo>
                <a:lnTo>
                  <a:pt x="1029" y="800"/>
                </a:lnTo>
                <a:lnTo>
                  <a:pt x="1024" y="800"/>
                </a:lnTo>
                <a:lnTo>
                  <a:pt x="1024" y="805"/>
                </a:lnTo>
                <a:lnTo>
                  <a:pt x="1029" y="800"/>
                </a:lnTo>
                <a:lnTo>
                  <a:pt x="1034" y="795"/>
                </a:lnTo>
                <a:lnTo>
                  <a:pt x="2276" y="2364"/>
                </a:lnTo>
                <a:lnTo>
                  <a:pt x="1050" y="935"/>
                </a:lnTo>
                <a:lnTo>
                  <a:pt x="1050" y="925"/>
                </a:lnTo>
                <a:lnTo>
                  <a:pt x="1044" y="925"/>
                </a:lnTo>
                <a:lnTo>
                  <a:pt x="1044" y="935"/>
                </a:lnTo>
                <a:lnTo>
                  <a:pt x="1050" y="935"/>
                </a:lnTo>
                <a:lnTo>
                  <a:pt x="2276" y="2364"/>
                </a:lnTo>
                <a:close/>
              </a:path>
            </a:pathLst>
          </a:custGeom>
          <a:solidFill>
            <a:schemeClr val="bg2">
              <a:shade val="90000"/>
            </a:schemeClr>
          </a:solidFill>
          <a:ln w="9525" cap="flat" cmpd="sng" algn="ctr">
            <a:noFill/>
            <a:prstDash val="solid"/>
            <a:round/>
            <a:headEnd type="none" w="med" len="med"/>
            <a:tailEnd type="none" w="med" len="med"/>
          </a:ln>
          <a:effectLst>
            <a:outerShdw blurRad="254000" algn="tl" rotWithShape="0">
              <a:srgbClr val="7A65A3">
                <a:alpha val="30196"/>
              </a:srgbClr>
            </a:outerShdw>
          </a:effectLst>
        </p:spPr>
        <p:txBody>
          <a:bodyPr/>
          <a:lstStyle/>
          <a:p>
            <a:pPr>
              <a:defRPr/>
            </a:pPr>
            <a:endParaRPr kumimoji="0" lang="ja-JP" altLang="en-US"/>
          </a:p>
        </p:txBody>
      </p:sp>
      <p:sp>
        <p:nvSpPr>
          <p:cNvPr id="5" name="正方形/長方形 4"/>
          <p:cNvSpPr/>
          <p:nvPr/>
        </p:nvSpPr>
        <p:spPr>
          <a:xfrm>
            <a:off x="-6350" y="0"/>
            <a:ext cx="9144000" cy="6858000"/>
          </a:xfrm>
          <a:prstGeom prst="rect">
            <a:avLst/>
          </a:prstGeom>
          <a:gradFill flip="none" rotWithShape="1">
            <a:gsLst>
              <a:gs pos="0">
                <a:schemeClr val="bg1"/>
              </a:gs>
              <a:gs pos="70000">
                <a:schemeClr val="bg1">
                  <a:alpha val="0"/>
                </a:schemeClr>
              </a:gs>
            </a:gsLst>
            <a:lin ang="16200000" scaled="1"/>
            <a:tileRect/>
          </a:gradFill>
          <a:ln w="12700">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ja-JP" altLang="en-US"/>
          </a:p>
        </p:txBody>
      </p:sp>
      <p:grpSp>
        <p:nvGrpSpPr>
          <p:cNvPr id="6" name="グループ化 5"/>
          <p:cNvGrpSpPr>
            <a:grpSpLocks/>
          </p:cNvGrpSpPr>
          <p:nvPr/>
        </p:nvGrpSpPr>
        <p:grpSpPr bwMode="auto">
          <a:xfrm>
            <a:off x="714348" y="4643446"/>
            <a:ext cx="7786742" cy="71438"/>
            <a:chOff x="119" y="877"/>
            <a:chExt cx="5239" cy="71"/>
          </a:xfrm>
          <a:gradFill>
            <a:gsLst>
              <a:gs pos="40000">
                <a:schemeClr val="accent1">
                  <a:alpha val="70000"/>
                </a:schemeClr>
              </a:gs>
              <a:gs pos="100000">
                <a:schemeClr val="accent1">
                  <a:alpha val="0"/>
                </a:schemeClr>
              </a:gs>
            </a:gsLst>
            <a:lin ang="0" scaled="1"/>
          </a:gradFill>
        </p:grpSpPr>
        <p:sp>
          <p:nvSpPr>
            <p:cNvPr id="7" name="フリーフォーム 6"/>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a:lstStyle/>
            <a:p>
              <a:pPr>
                <a:defRPr/>
              </a:pPr>
              <a:endParaRPr kumimoji="0" lang="ja-JP" altLang="en-US"/>
            </a:p>
          </p:txBody>
        </p:sp>
        <p:sp>
          <p:nvSpPr>
            <p:cNvPr id="8" name="フリーフォーム 7"/>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a:lstStyle/>
            <a:p>
              <a:pPr>
                <a:defRPr/>
              </a:pPr>
              <a:endParaRPr kumimoji="0" lang="ja-JP" altLang="en-US"/>
            </a:p>
          </p:txBody>
        </p:sp>
      </p:grpSp>
      <p:sp>
        <p:nvSpPr>
          <p:cNvPr id="2" name="タイトル 1"/>
          <p:cNvSpPr>
            <a:spLocks noGrp="1"/>
          </p:cNvSpPr>
          <p:nvPr>
            <p:ph type="title"/>
          </p:nvPr>
        </p:nvSpPr>
        <p:spPr>
          <a:xfrm>
            <a:off x="714348" y="4714884"/>
            <a:ext cx="7772400" cy="785818"/>
          </a:xfrm>
        </p:spPr>
        <p:txBody>
          <a:bodyPr anchor="t"/>
          <a:lstStyle>
            <a:lvl1pPr algn="l">
              <a:defRPr sz="4000" b="1" cap="all"/>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722313" y="1928802"/>
            <a:ext cx="7772400" cy="2692412"/>
          </a:xfrm>
        </p:spPr>
        <p:txBody>
          <a:bodyPr anchor="b"/>
          <a:lstStyle>
            <a:lvl1pPr marL="0" indent="0">
              <a:buNone/>
              <a:defRPr sz="2000" baseline="0">
                <a:solidFill>
                  <a:schemeClr val="tx2">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9" name="日付プレースホルダ 3"/>
          <p:cNvSpPr>
            <a:spLocks noGrp="1"/>
          </p:cNvSpPr>
          <p:nvPr>
            <p:ph type="dt" sz="half" idx="10"/>
          </p:nvPr>
        </p:nvSpPr>
        <p:spPr/>
        <p:txBody>
          <a:bodyPr/>
          <a:lstStyle>
            <a:lvl1pPr>
              <a:defRPr/>
            </a:lvl1pPr>
          </a:lstStyle>
          <a:p>
            <a:pPr>
              <a:defRPr/>
            </a:pPr>
            <a:fld id="{C32C8166-D601-4C22-BEA0-1FB4B7C01403}" type="datetimeFigureOut">
              <a:rPr lang="en-US"/>
              <a:pPr>
                <a:defRPr/>
              </a:pPr>
              <a:t>8/3/2009</a:t>
            </a:fld>
            <a:endParaRPr lang="en-US"/>
          </a:p>
        </p:txBody>
      </p:sp>
      <p:sp>
        <p:nvSpPr>
          <p:cNvPr id="10" name="フッター プレースホルダ 4"/>
          <p:cNvSpPr>
            <a:spLocks noGrp="1"/>
          </p:cNvSpPr>
          <p:nvPr>
            <p:ph type="ftr" sz="quarter" idx="11"/>
          </p:nvPr>
        </p:nvSpPr>
        <p:spPr/>
        <p:txBody>
          <a:bodyPr/>
          <a:lstStyle>
            <a:lvl1pPr>
              <a:defRPr/>
            </a:lvl1pPr>
          </a:lstStyle>
          <a:p>
            <a:pPr>
              <a:defRPr/>
            </a:pPr>
            <a:endParaRPr lang="en-US"/>
          </a:p>
        </p:txBody>
      </p:sp>
      <p:sp>
        <p:nvSpPr>
          <p:cNvPr id="11" name="スライド番号プレースホルダ 5"/>
          <p:cNvSpPr>
            <a:spLocks noGrp="1"/>
          </p:cNvSpPr>
          <p:nvPr>
            <p:ph type="sldNum" sz="quarter" idx="12"/>
          </p:nvPr>
        </p:nvSpPr>
        <p:spPr/>
        <p:txBody>
          <a:bodyPr/>
          <a:lstStyle>
            <a:lvl1pPr>
              <a:defRPr/>
            </a:lvl1pPr>
          </a:lstStyle>
          <a:p>
            <a:pPr>
              <a:defRPr/>
            </a:pPr>
            <a:fld id="{13E55B92-A595-4D29-9285-F9D59BE43577}" type="slidenum">
              <a:rPr lang="en-US"/>
              <a:pPr>
                <a:defRPr/>
              </a:pPr>
              <a:t>&lt;#&gt;</a:t>
            </a:fld>
            <a:endParaRPr lang="en-US" dirty="0"/>
          </a:p>
        </p:txBody>
      </p:sp>
    </p:spTree>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lstStyle>
          <a:p>
            <a:pPr>
              <a:defRPr/>
            </a:pPr>
            <a:fld id="{ABC74E76-C0DC-4CCA-B561-6DF932BDFC04}" type="datetimeFigureOut">
              <a:rPr lang="en-US"/>
              <a:pPr>
                <a:defRPr/>
              </a:pPr>
              <a:t>8/3/2009</a:t>
            </a:fld>
            <a:endParaRPr lang="en-US"/>
          </a:p>
        </p:txBody>
      </p:sp>
      <p:sp>
        <p:nvSpPr>
          <p:cNvPr id="6" name="フッター プレースホルダ 5"/>
          <p:cNvSpPr>
            <a:spLocks noGrp="1"/>
          </p:cNvSpPr>
          <p:nvPr>
            <p:ph type="ftr" sz="quarter" idx="11"/>
          </p:nvPr>
        </p:nvSpPr>
        <p:spPr/>
        <p:txBody>
          <a:bodyPr/>
          <a:lstStyle>
            <a:lvl1pPr>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defRPr/>
            </a:lvl1pPr>
          </a:lstStyle>
          <a:p>
            <a:pPr>
              <a:defRPr/>
            </a:pPr>
            <a:fld id="{4075E410-A7CD-4FDD-B069-79553D735177}" type="slidenum">
              <a:rPr lang="en-US"/>
              <a:pPr>
                <a:defRPr/>
              </a:pPr>
              <a:t>&lt;#&gt;</a:t>
            </a:fld>
            <a:endParaRPr lang="en-US"/>
          </a:p>
        </p:txBody>
      </p:sp>
    </p:spTree>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6"/>
          <p:cNvSpPr>
            <a:spLocks noGrp="1"/>
          </p:cNvSpPr>
          <p:nvPr>
            <p:ph type="dt" sz="half" idx="10"/>
          </p:nvPr>
        </p:nvSpPr>
        <p:spPr/>
        <p:txBody>
          <a:bodyPr/>
          <a:lstStyle>
            <a:lvl1pPr>
              <a:defRPr/>
            </a:lvl1pPr>
          </a:lstStyle>
          <a:p>
            <a:pPr>
              <a:defRPr/>
            </a:pPr>
            <a:fld id="{00639ACA-7F42-44E4-856B-85A1DA97140C}" type="datetimeFigureOut">
              <a:rPr lang="en-US"/>
              <a:pPr>
                <a:defRPr/>
              </a:pPr>
              <a:t>8/3/2009</a:t>
            </a:fld>
            <a:endParaRPr lang="en-US"/>
          </a:p>
        </p:txBody>
      </p:sp>
      <p:sp>
        <p:nvSpPr>
          <p:cNvPr id="8" name="フッター プレースホルダ 7"/>
          <p:cNvSpPr>
            <a:spLocks noGrp="1"/>
          </p:cNvSpPr>
          <p:nvPr>
            <p:ph type="ftr" sz="quarter" idx="11"/>
          </p:nvPr>
        </p:nvSpPr>
        <p:spPr/>
        <p:txBody>
          <a:bodyPr/>
          <a:lstStyle>
            <a:lvl1pPr>
              <a:defRPr/>
            </a:lvl1pPr>
          </a:lstStyle>
          <a:p>
            <a:pPr>
              <a:defRPr/>
            </a:pPr>
            <a:endParaRPr lang="en-US"/>
          </a:p>
        </p:txBody>
      </p:sp>
      <p:sp>
        <p:nvSpPr>
          <p:cNvPr id="9" name="スライド番号プレースホルダ 8"/>
          <p:cNvSpPr>
            <a:spLocks noGrp="1"/>
          </p:cNvSpPr>
          <p:nvPr>
            <p:ph type="sldNum" sz="quarter" idx="12"/>
          </p:nvPr>
        </p:nvSpPr>
        <p:spPr/>
        <p:txBody>
          <a:bodyPr/>
          <a:lstStyle>
            <a:lvl1pPr>
              <a:defRPr/>
            </a:lvl1pPr>
          </a:lstStyle>
          <a:p>
            <a:pPr>
              <a:defRPr/>
            </a:pPr>
            <a:fld id="{CD44F156-2687-48B3-92CB-476E2DF2D872}" type="slidenum">
              <a:rPr lang="en-US"/>
              <a:pPr>
                <a:defRPr/>
              </a:pPr>
              <a:t>&lt;#&gt;</a:t>
            </a:fld>
            <a:endParaRPr lang="en-US"/>
          </a:p>
        </p:txBody>
      </p:sp>
    </p:spTree>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285728"/>
            <a:ext cx="7686700" cy="785818"/>
          </a:xfrm>
        </p:spPr>
        <p:txBody>
          <a:bodyPr/>
          <a:lstStyle>
            <a:lvl1pPr algn="l">
              <a:defRPr/>
            </a:lvl1pPr>
          </a:lstStyle>
          <a:p>
            <a:r>
              <a:rPr lang="ja-JP" altLang="en-US" smtClean="0"/>
              <a:t>マスタ タイトルの書式設定</a:t>
            </a:r>
            <a:endParaRPr lang="en-US"/>
          </a:p>
        </p:txBody>
      </p:sp>
      <p:sp>
        <p:nvSpPr>
          <p:cNvPr id="3" name="日付プレースホルダ 2"/>
          <p:cNvSpPr>
            <a:spLocks noGrp="1"/>
          </p:cNvSpPr>
          <p:nvPr>
            <p:ph type="dt" sz="half" idx="10"/>
          </p:nvPr>
        </p:nvSpPr>
        <p:spPr/>
        <p:txBody>
          <a:bodyPr/>
          <a:lstStyle>
            <a:lvl1pPr>
              <a:defRPr/>
            </a:lvl1pPr>
          </a:lstStyle>
          <a:p>
            <a:pPr>
              <a:defRPr/>
            </a:pPr>
            <a:fld id="{B860D153-9172-4C2C-A834-C196CBDE4FF3}" type="datetimeFigureOut">
              <a:rPr lang="en-US"/>
              <a:pPr>
                <a:defRPr/>
              </a:pPr>
              <a:t>8/3/2009</a:t>
            </a:fld>
            <a:endParaRPr lang="en-US"/>
          </a:p>
        </p:txBody>
      </p:sp>
      <p:sp>
        <p:nvSpPr>
          <p:cNvPr id="4" name="フッター プレースホルダ 3"/>
          <p:cNvSpPr>
            <a:spLocks noGrp="1"/>
          </p:cNvSpPr>
          <p:nvPr>
            <p:ph type="ftr" sz="quarter" idx="11"/>
          </p:nvPr>
        </p:nvSpPr>
        <p:spPr/>
        <p:txBody>
          <a:bodyPr/>
          <a:lstStyle>
            <a:lvl1pPr>
              <a:defRPr/>
            </a:lvl1pPr>
          </a:lstStyle>
          <a:p>
            <a:pPr>
              <a:defRPr/>
            </a:pPr>
            <a:endParaRPr lang="en-US"/>
          </a:p>
        </p:txBody>
      </p:sp>
      <p:sp>
        <p:nvSpPr>
          <p:cNvPr id="5" name="スライド番号プレースホルダ 4"/>
          <p:cNvSpPr>
            <a:spLocks noGrp="1"/>
          </p:cNvSpPr>
          <p:nvPr>
            <p:ph type="sldNum" sz="quarter" idx="12"/>
          </p:nvPr>
        </p:nvSpPr>
        <p:spPr/>
        <p:txBody>
          <a:bodyPr/>
          <a:lstStyle>
            <a:lvl1pPr>
              <a:defRPr/>
            </a:lvl1pPr>
          </a:lstStyle>
          <a:p>
            <a:pPr>
              <a:defRPr/>
            </a:pPr>
            <a:fld id="{87D4CDC1-E420-45F9-80E7-A8FC9B973DD9}" type="slidenum">
              <a:rPr lang="en-US"/>
              <a:pPr>
                <a:defRPr/>
              </a:pPr>
              <a:t>&lt;#&gt;</a:t>
            </a:fld>
            <a:endParaRPr lang="en-US"/>
          </a:p>
        </p:txBody>
      </p:sp>
    </p:spTree>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fld id="{0A141FCF-42CC-4B2E-8E9D-EF6607AD71AA}" type="datetimeFigureOut">
              <a:rPr lang="en-US"/>
              <a:pPr>
                <a:defRPr/>
              </a:pPr>
              <a:t>8/3/2009</a:t>
            </a:fld>
            <a:endParaRPr lang="en-US"/>
          </a:p>
        </p:txBody>
      </p:sp>
      <p:sp>
        <p:nvSpPr>
          <p:cNvPr id="3" name="フッター プレースホルダ 2"/>
          <p:cNvSpPr>
            <a:spLocks noGrp="1"/>
          </p:cNvSpPr>
          <p:nvPr>
            <p:ph type="ftr" sz="quarter" idx="11"/>
          </p:nvPr>
        </p:nvSpPr>
        <p:spPr/>
        <p:txBody>
          <a:bodyPr/>
          <a:lstStyle>
            <a:lvl1pPr>
              <a:defRPr/>
            </a:lvl1pPr>
          </a:lstStyle>
          <a:p>
            <a:pPr>
              <a:defRPr/>
            </a:pPr>
            <a:endParaRPr lang="en-US"/>
          </a:p>
        </p:txBody>
      </p:sp>
      <p:sp>
        <p:nvSpPr>
          <p:cNvPr id="4" name="スライド番号プレースホルダ 3"/>
          <p:cNvSpPr>
            <a:spLocks noGrp="1"/>
          </p:cNvSpPr>
          <p:nvPr>
            <p:ph type="sldNum" sz="quarter" idx="12"/>
          </p:nvPr>
        </p:nvSpPr>
        <p:spPr/>
        <p:txBody>
          <a:bodyPr/>
          <a:lstStyle>
            <a:lvl1pPr>
              <a:defRPr/>
            </a:lvl1pPr>
          </a:lstStyle>
          <a:p>
            <a:pPr>
              <a:defRPr/>
            </a:pPr>
            <a:fld id="{8699CB0F-6BA5-47E8-8B72-8F0C286D4D75}" type="slidenum">
              <a:rPr lang="en-US"/>
              <a:pPr>
                <a:defRPr/>
              </a:pPr>
              <a:t>&lt;#&gt;</a:t>
            </a:fld>
            <a:endParaRPr lang="en-US"/>
          </a:p>
        </p:txBody>
      </p:sp>
    </p:spTree>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lstStyle>
          <a:p>
            <a:pPr>
              <a:defRPr/>
            </a:pPr>
            <a:fld id="{7C85B7B1-DC4B-49A6-81BB-C3860C235199}" type="datetimeFigureOut">
              <a:rPr lang="en-US"/>
              <a:pPr>
                <a:defRPr/>
              </a:pPr>
              <a:t>8/3/2009</a:t>
            </a:fld>
            <a:endParaRPr lang="en-US"/>
          </a:p>
        </p:txBody>
      </p:sp>
      <p:sp>
        <p:nvSpPr>
          <p:cNvPr id="6" name="フッター プレースホルダ 5"/>
          <p:cNvSpPr>
            <a:spLocks noGrp="1"/>
          </p:cNvSpPr>
          <p:nvPr>
            <p:ph type="ftr" sz="quarter" idx="11"/>
          </p:nvPr>
        </p:nvSpPr>
        <p:spPr/>
        <p:txBody>
          <a:bodyPr/>
          <a:lstStyle>
            <a:lvl1pPr>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defRPr/>
            </a:lvl1pPr>
          </a:lstStyle>
          <a:p>
            <a:pPr>
              <a:defRPr/>
            </a:pPr>
            <a:fld id="{D63891D6-DDF2-40E4-85B3-6F1305D1B70A}" type="slidenum">
              <a:rPr lang="en-US"/>
              <a:pPr>
                <a:defRPr/>
              </a:pPr>
              <a:t>&lt;#&gt;</a:t>
            </a:fld>
            <a:endParaRPr lang="en-US"/>
          </a:p>
        </p:txBody>
      </p:sp>
    </p:spTree>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3078172" y="4857760"/>
            <a:ext cx="3065464" cy="566738"/>
          </a:xfrm>
        </p:spPr>
        <p:txBody>
          <a:bodyPr anchor="b"/>
          <a:lstStyle>
            <a:lvl1pPr algn="ctr">
              <a:defRPr sz="2000" b="1"/>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1857356" y="714356"/>
            <a:ext cx="5486400" cy="4114800"/>
          </a:xfrm>
          <a:prstGeom prst="rect">
            <a:avLst/>
          </a:prstGeom>
          <a:noFill/>
          <a:ln w="76200">
            <a:noFill/>
          </a:ln>
          <a:effectLst>
            <a:outerShdw blurRad="190500" algn="ctr" rotWithShape="0">
              <a:srgbClr val="000000">
                <a:alpha val="70000"/>
              </a:srgbClr>
            </a:outerShdw>
          </a:effectLst>
          <a:scene3d>
            <a:camera prst="orthographicFront">
              <a:rot lat="0" lon="0" rev="0"/>
            </a:camera>
            <a:lightRig rig="threePt" dir="t"/>
          </a:scene3d>
          <a:sp3d/>
        </p:spPr>
        <p:txBody>
          <a:bodyPr rtlCol="0">
            <a:normAutofit/>
            <a:sp3d extrusionH="57150">
              <a:bevelT w="38100" h="38100" prst="angle"/>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en-US" noProof="0"/>
          </a:p>
        </p:txBody>
      </p:sp>
      <p:sp>
        <p:nvSpPr>
          <p:cNvPr id="4" name="テキスト プレースホルダ 3"/>
          <p:cNvSpPr>
            <a:spLocks noGrp="1"/>
          </p:cNvSpPr>
          <p:nvPr>
            <p:ph type="body" sz="half" idx="2"/>
          </p:nvPr>
        </p:nvSpPr>
        <p:spPr>
          <a:xfrm>
            <a:off x="3086128" y="5429264"/>
            <a:ext cx="3057508" cy="6334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lstStyle>
          <a:p>
            <a:pPr>
              <a:defRPr/>
            </a:pPr>
            <a:fld id="{533687FA-76DE-4154-88C5-EA72A97ECAD5}" type="datetimeFigureOut">
              <a:rPr lang="en-US"/>
              <a:pPr>
                <a:defRPr/>
              </a:pPr>
              <a:t>8/3/2009</a:t>
            </a:fld>
            <a:endParaRPr lang="en-US"/>
          </a:p>
        </p:txBody>
      </p:sp>
      <p:sp>
        <p:nvSpPr>
          <p:cNvPr id="6" name="フッター プレースホルダ 5"/>
          <p:cNvSpPr>
            <a:spLocks noGrp="1"/>
          </p:cNvSpPr>
          <p:nvPr>
            <p:ph type="ftr" sz="quarter" idx="11"/>
          </p:nvPr>
        </p:nvSpPr>
        <p:spPr/>
        <p:txBody>
          <a:bodyPr/>
          <a:lstStyle>
            <a:lvl1pPr>
              <a:defRPr/>
            </a:lvl1pPr>
          </a:lstStyle>
          <a:p>
            <a:pPr>
              <a:defRPr/>
            </a:pPr>
            <a:endParaRPr lang="en-US"/>
          </a:p>
        </p:txBody>
      </p:sp>
      <p:sp>
        <p:nvSpPr>
          <p:cNvPr id="7" name="スライド番号プレースホルダ 6"/>
          <p:cNvSpPr>
            <a:spLocks noGrp="1"/>
          </p:cNvSpPr>
          <p:nvPr>
            <p:ph type="sldNum" sz="quarter" idx="12"/>
          </p:nvPr>
        </p:nvSpPr>
        <p:spPr/>
        <p:txBody>
          <a:bodyPr/>
          <a:lstStyle>
            <a:lvl1pPr>
              <a:defRPr/>
            </a:lvl1pPr>
          </a:lstStyle>
          <a:p>
            <a:pPr>
              <a:defRPr/>
            </a:pPr>
            <a:fld id="{655404EC-8BFA-405B-A48D-6D45DC153785}" type="slidenum">
              <a:rPr lang="en-US"/>
              <a:pPr>
                <a:defRPr/>
              </a:pPr>
              <a:t>&lt;#&gt;</a:t>
            </a:fld>
            <a:endParaRPr lang="en-US" dirty="0"/>
          </a:p>
        </p:txBody>
      </p:sp>
    </p:spTree>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pPr>
              <a:defRPr/>
            </a:pPr>
            <a:fld id="{21D254FA-D6DC-4874-A9C5-E7AF616E951C}" type="datetimeFigureOut">
              <a:rPr lang="en-US"/>
              <a:pPr>
                <a:defRPr/>
              </a:pPr>
              <a:t>8/3/2009</a:t>
            </a:fld>
            <a:endParaRPr lang="en-US"/>
          </a:p>
        </p:txBody>
      </p:sp>
      <p:sp>
        <p:nvSpPr>
          <p:cNvPr id="5" name="フッター プレースホルダ 4"/>
          <p:cNvSpPr>
            <a:spLocks noGrp="1"/>
          </p:cNvSpPr>
          <p:nvPr>
            <p:ph type="ftr" sz="quarter" idx="11"/>
          </p:nvPr>
        </p:nvSpPr>
        <p:spPr/>
        <p:txBody>
          <a:bodyPr/>
          <a:lstStyle>
            <a:lvl1pPr>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defRPr/>
            </a:lvl1pPr>
          </a:lstStyle>
          <a:p>
            <a:pPr>
              <a:defRPr/>
            </a:pPr>
            <a:fld id="{65A958E6-9DD1-429B-BB49-3431126897E1}" type="slidenum">
              <a:rPr lang="en-US"/>
              <a:pPr>
                <a:defRPr/>
              </a:pPr>
              <a:t>&lt;#&gt;</a:t>
            </a:fld>
            <a:endParaRPr lang="en-US"/>
          </a:p>
        </p:txBody>
      </p:sp>
    </p:spTree>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29454" y="274639"/>
            <a:ext cx="1757346" cy="5851525"/>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274639"/>
            <a:ext cx="6400816"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pPr>
              <a:defRPr/>
            </a:pPr>
            <a:fld id="{040642D8-4236-4D47-918C-2994D4E69D78}" type="datetimeFigureOut">
              <a:rPr lang="en-US"/>
              <a:pPr>
                <a:defRPr/>
              </a:pPr>
              <a:t>8/3/2009</a:t>
            </a:fld>
            <a:endParaRPr lang="en-US"/>
          </a:p>
        </p:txBody>
      </p:sp>
      <p:sp>
        <p:nvSpPr>
          <p:cNvPr id="5" name="フッター プレースホルダ 4"/>
          <p:cNvSpPr>
            <a:spLocks noGrp="1"/>
          </p:cNvSpPr>
          <p:nvPr>
            <p:ph type="ftr" sz="quarter" idx="11"/>
          </p:nvPr>
        </p:nvSpPr>
        <p:spPr/>
        <p:txBody>
          <a:bodyPr/>
          <a:lstStyle>
            <a:lvl1pPr>
              <a:defRPr/>
            </a:lvl1pPr>
          </a:lstStyle>
          <a:p>
            <a:pPr>
              <a:defRPr/>
            </a:pPr>
            <a:endParaRPr lang="en-US"/>
          </a:p>
        </p:txBody>
      </p:sp>
      <p:sp>
        <p:nvSpPr>
          <p:cNvPr id="6" name="スライド番号プレースホルダ 5"/>
          <p:cNvSpPr>
            <a:spLocks noGrp="1"/>
          </p:cNvSpPr>
          <p:nvPr>
            <p:ph type="sldNum" sz="quarter" idx="12"/>
          </p:nvPr>
        </p:nvSpPr>
        <p:spPr/>
        <p:txBody>
          <a:bodyPr/>
          <a:lstStyle>
            <a:lvl1pPr>
              <a:defRPr/>
            </a:lvl1pPr>
          </a:lstStyle>
          <a:p>
            <a:pPr>
              <a:defRPr/>
            </a:pPr>
            <a:fld id="{107E5C96-48A9-467D-A831-31F2D67834B0}" type="slidenum">
              <a:rPr lang="en-US"/>
              <a:pPr>
                <a:defRPr/>
              </a:pPr>
              <a:t>&lt;#&gt;</a:t>
            </a:fld>
            <a:endParaRPr lang="en-US"/>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lgn="l">
              <a:defRPr/>
            </a:lvl1pPr>
          </a:lstStyle>
          <a:p>
            <a:pPr>
              <a:defRPr/>
            </a:pPr>
            <a:fld id="{D4719C45-85E8-471E-9068-716A1994198A}" type="datetimeFigureOut">
              <a:rPr lang="en-US"/>
              <a:pPr>
                <a:defRPr/>
              </a:pPr>
              <a:t>8/3/2009</a:t>
            </a:fld>
            <a:endParaRPr lang="en-US"/>
          </a:p>
        </p:txBody>
      </p:sp>
      <p:sp>
        <p:nvSpPr>
          <p:cNvPr id="5"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lgn="r">
              <a:defRPr/>
            </a:lvl1pPr>
          </a:lstStyle>
          <a:p>
            <a:pPr>
              <a:defRPr/>
            </a:pPr>
            <a:fld id="{F5264783-C078-469F-9940-85E2BFB57D24}" type="slidenum">
              <a:rPr lang="en-US"/>
              <a:pPr>
                <a:defRPr/>
              </a:pPr>
              <a:t>&lt;#&gt;</a:t>
            </a:fld>
            <a:endParaRPr lang="en-US" dirty="0"/>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l">
              <a:defRPr/>
            </a:lvl1pPr>
          </a:lstStyle>
          <a:p>
            <a:pPr>
              <a:defRPr/>
            </a:pPr>
            <a:fld id="{0E621ADD-7DE6-4CD7-8848-B93D81EF0333}" type="datetimeFigureOut">
              <a:rPr lang="en-US"/>
              <a:pPr>
                <a:defRPr/>
              </a:pPr>
              <a:t>8/3/2009</a:t>
            </a:fld>
            <a:endParaRPr lang="en-US"/>
          </a:p>
        </p:txBody>
      </p:sp>
      <p:sp>
        <p:nvSpPr>
          <p:cNvPr id="6"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lgn="r">
              <a:defRPr/>
            </a:lvl1pPr>
          </a:lstStyle>
          <a:p>
            <a:pPr>
              <a:defRPr/>
            </a:pPr>
            <a:fld id="{87C08E02-711F-46BF-8D3D-4E24F540F24F}" type="slidenum">
              <a:rPr lang="en-US"/>
              <a:pPr>
                <a:defRPr/>
              </a:pPr>
              <a:t>&lt;#&gt;</a:t>
            </a:fld>
            <a:endParaRPr lang="en-US"/>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l">
              <a:defRPr/>
            </a:lvl1pPr>
          </a:lstStyle>
          <a:p>
            <a:pPr>
              <a:defRPr/>
            </a:pPr>
            <a:fld id="{0E30E2C6-EB72-440D-9396-B8EF79C4FBBA}" type="datetimeFigureOut">
              <a:rPr lang="en-US"/>
              <a:pPr>
                <a:defRPr/>
              </a:pPr>
              <a:t>8/3/2009</a:t>
            </a:fld>
            <a:endParaRPr lang="en-US"/>
          </a:p>
        </p:txBody>
      </p:sp>
      <p:sp>
        <p:nvSpPr>
          <p:cNvPr id="8"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9" name="Rectangle 6"/>
          <p:cNvSpPr>
            <a:spLocks noGrp="1" noChangeArrowheads="1"/>
          </p:cNvSpPr>
          <p:nvPr>
            <p:ph type="sldNum" sz="quarter" idx="12"/>
          </p:nvPr>
        </p:nvSpPr>
        <p:spPr/>
        <p:txBody>
          <a:bodyPr/>
          <a:lstStyle>
            <a:lvl1pPr algn="r">
              <a:defRPr/>
            </a:lvl1pPr>
          </a:lstStyle>
          <a:p>
            <a:pPr>
              <a:defRPr/>
            </a:pPr>
            <a:fld id="{2A151B20-5FDD-43F4-94E6-CC56843E6411}" type="slidenum">
              <a:rPr lang="en-US"/>
              <a:pPr>
                <a:defRPr/>
              </a:pPr>
              <a:t>&lt;#&gt;</a:t>
            </a:fld>
            <a:endParaRPr lang="en-US"/>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lgn="l">
              <a:defRPr/>
            </a:lvl1pPr>
          </a:lstStyle>
          <a:p>
            <a:pPr>
              <a:defRPr/>
            </a:pPr>
            <a:fld id="{2B7B4D0B-ACFF-419B-911C-DBF130A709BA}" type="datetimeFigureOut">
              <a:rPr lang="en-US"/>
              <a:pPr>
                <a:defRPr/>
              </a:pPr>
              <a:t>8/3/2009</a:t>
            </a:fld>
            <a:endParaRPr lang="en-US"/>
          </a:p>
        </p:txBody>
      </p:sp>
      <p:sp>
        <p:nvSpPr>
          <p:cNvPr id="4"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lgn="r">
              <a:defRPr/>
            </a:lvl1pPr>
          </a:lstStyle>
          <a:p>
            <a:pPr>
              <a:defRPr/>
            </a:pPr>
            <a:fld id="{E50F432D-328E-4C70-89F0-892395916903}" type="slidenum">
              <a:rPr lang="en-US"/>
              <a:pPr>
                <a:defRPr/>
              </a:pPr>
              <a:t>&lt;#&gt;</a:t>
            </a:fld>
            <a:endParaRPr lang="en-US"/>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l">
              <a:defRPr/>
            </a:lvl1pPr>
          </a:lstStyle>
          <a:p>
            <a:pPr>
              <a:defRPr/>
            </a:pPr>
            <a:fld id="{8A4A283A-DF8D-45D5-892F-A258F175518F}" type="datetimeFigureOut">
              <a:rPr lang="en-US"/>
              <a:pPr>
                <a:defRPr/>
              </a:pPr>
              <a:t>8/3/2009</a:t>
            </a:fld>
            <a:endParaRPr lang="en-US"/>
          </a:p>
        </p:txBody>
      </p:sp>
      <p:sp>
        <p:nvSpPr>
          <p:cNvPr id="3"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4" name="Rectangle 6"/>
          <p:cNvSpPr>
            <a:spLocks noGrp="1" noChangeArrowheads="1"/>
          </p:cNvSpPr>
          <p:nvPr>
            <p:ph type="sldNum" sz="quarter" idx="12"/>
          </p:nvPr>
        </p:nvSpPr>
        <p:spPr/>
        <p:txBody>
          <a:bodyPr/>
          <a:lstStyle>
            <a:lvl1pPr algn="r">
              <a:defRPr/>
            </a:lvl1pPr>
          </a:lstStyle>
          <a:p>
            <a:pPr>
              <a:defRPr/>
            </a:pPr>
            <a:fld id="{26675AAA-ED57-47C8-B1A3-FA9D1153B689}" type="slidenum">
              <a:rPr lang="en-US"/>
              <a:pPr>
                <a:defRPr/>
              </a:pPr>
              <a:t>&lt;#&gt;</a:t>
            </a:fld>
            <a:endParaRPr lang="en-US"/>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lgn="l">
              <a:defRPr/>
            </a:lvl1pPr>
          </a:lstStyle>
          <a:p>
            <a:pPr>
              <a:defRPr/>
            </a:pPr>
            <a:fld id="{3C0B2D33-11D7-4767-BA1F-DCA388417969}" type="datetimeFigureOut">
              <a:rPr lang="en-US"/>
              <a:pPr>
                <a:defRPr/>
              </a:pPr>
              <a:t>8/3/2009</a:t>
            </a:fld>
            <a:endParaRPr lang="en-US"/>
          </a:p>
        </p:txBody>
      </p:sp>
      <p:sp>
        <p:nvSpPr>
          <p:cNvPr id="6"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lgn="r">
              <a:defRPr/>
            </a:lvl1pPr>
          </a:lstStyle>
          <a:p>
            <a:pPr>
              <a:defRPr/>
            </a:pPr>
            <a:fld id="{9BE47CA0-38B4-4AE5-ADB3-5C94CC827340}" type="slidenum">
              <a:rPr lang="en-US"/>
              <a:pPr>
                <a:defRPr/>
              </a:pPr>
              <a:t>&lt;#&gt;</a:t>
            </a:fld>
            <a:endParaRPr lang="en-US"/>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lgn="l">
              <a:defRPr/>
            </a:lvl1pPr>
          </a:lstStyle>
          <a:p>
            <a:pPr>
              <a:defRPr/>
            </a:pPr>
            <a:fld id="{F65881B6-7211-45A3-9D89-DC9F73417334}" type="datetimeFigureOut">
              <a:rPr lang="en-US"/>
              <a:pPr>
                <a:defRPr/>
              </a:pPr>
              <a:t>8/3/2009</a:t>
            </a:fld>
            <a:endParaRPr lang="en-US"/>
          </a:p>
        </p:txBody>
      </p:sp>
      <p:sp>
        <p:nvSpPr>
          <p:cNvPr id="6" name="Rectangle 5"/>
          <p:cNvSpPr>
            <a:spLocks noGrp="1" noChangeArrowheads="1"/>
          </p:cNvSpPr>
          <p:nvPr>
            <p:ph type="ftr" sz="quarter" idx="11"/>
          </p:nvPr>
        </p:nvSpPr>
        <p:spPr/>
        <p:txBody>
          <a:bodyPr/>
          <a:lstStyle>
            <a:lvl1pPr>
              <a:defRPr sz="1200">
                <a:solidFill>
                  <a:schemeClr val="tx1"/>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lgn="r">
              <a:defRPr/>
            </a:lvl1pPr>
          </a:lstStyle>
          <a:p>
            <a:pPr>
              <a:defRPr/>
            </a:pPr>
            <a:fld id="{39AA97A1-5181-4F3C-A1F7-C132D44AED87}" type="slidenum">
              <a:rPr lang="en-US"/>
              <a:pPr>
                <a:defRPr/>
              </a:pPr>
              <a:t>&lt;#&gt;</a:t>
            </a:fld>
            <a:endParaRPr lang="en-US" dirty="0"/>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45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r" fontAlgn="auto">
              <a:spcBef>
                <a:spcPts val="0"/>
              </a:spcBef>
              <a:spcAft>
                <a:spcPts val="0"/>
              </a:spcAft>
              <a:defRPr kumimoji="1" sz="1200">
                <a:latin typeface="+mj-lt"/>
                <a:ea typeface="+mn-ea"/>
              </a:defRPr>
            </a:lvl1pPr>
          </a:lstStyle>
          <a:p>
            <a:pPr>
              <a:defRPr/>
            </a:pPr>
            <a:fld id="{C495BA9B-7CD3-4562-A595-71E972F09882}" type="datetimeFigureOut">
              <a:rPr lang="en-US"/>
              <a:pPr>
                <a:defRPr/>
              </a:pPr>
              <a:t>8/3/2009</a:t>
            </a:fld>
            <a:endParaRPr lang="en-US" sz="1400" dirty="0">
              <a:solidFill>
                <a:schemeClr val="tx2"/>
              </a:solidFill>
            </a:endParaRPr>
          </a:p>
        </p:txBody>
      </p:sp>
      <p:sp>
        <p:nvSpPr>
          <p:cNvPr id="24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ctr" fontAlgn="auto">
              <a:spcBef>
                <a:spcPts val="0"/>
              </a:spcBef>
              <a:spcAft>
                <a:spcPts val="0"/>
              </a:spcAft>
              <a:defRPr kumimoji="0" sz="1400">
                <a:solidFill>
                  <a:schemeClr val="tx2"/>
                </a:solidFill>
                <a:latin typeface="+mj-lt"/>
                <a:ea typeface="+mn-ea"/>
              </a:defRPr>
            </a:lvl1pPr>
          </a:lstStyle>
          <a:p>
            <a:pPr>
              <a:defRPr/>
            </a:pPr>
            <a:endParaRPr lang="en-US"/>
          </a:p>
        </p:txBody>
      </p:sp>
      <p:sp>
        <p:nvSpPr>
          <p:cNvPr id="245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ctr" fontAlgn="auto">
              <a:spcBef>
                <a:spcPts val="0"/>
              </a:spcBef>
              <a:spcAft>
                <a:spcPts val="0"/>
              </a:spcAft>
              <a:defRPr kumimoji="0" sz="1200">
                <a:latin typeface="+mj-lt"/>
                <a:ea typeface="+mn-ea"/>
              </a:defRPr>
            </a:lvl1pPr>
          </a:lstStyle>
          <a:p>
            <a:pPr>
              <a:defRPr/>
            </a:pPr>
            <a:fld id="{F8DB5DAA-3101-4531-9583-F3EC084B6105}" type="slidenum">
              <a:rPr lang="en-US"/>
              <a:pPr>
                <a:defRPr/>
              </a:pPr>
              <a:t>&lt;#&gt;</a:t>
            </a:fld>
            <a:endParaRPr lang="en-US" sz="1400" dirty="0">
              <a:solidFill>
                <a:srgbClr val="FFFFFF"/>
              </a:solidFill>
              <a:ea typeface="+mj-ea"/>
              <a:cs typeface="+mj-cs"/>
            </a:endParaRPr>
          </a:p>
        </p:txBody>
      </p:sp>
      <p:sp>
        <p:nvSpPr>
          <p:cNvPr id="2458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auto">
              <a:spcBef>
                <a:spcPts val="0"/>
              </a:spcBef>
              <a:spcAft>
                <a:spcPts val="0"/>
              </a:spcAft>
              <a:defRPr/>
            </a:pPr>
            <a:endParaRPr kumimoji="0" lang="ja-JP" altLang="en-US">
              <a:latin typeface="+mn-lt"/>
              <a:ea typeface="+mn-ea"/>
            </a:endParaRPr>
          </a:p>
        </p:txBody>
      </p:sp>
      <p:sp>
        <p:nvSpPr>
          <p:cNvPr id="2458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fontAlgn="auto">
              <a:spcBef>
                <a:spcPts val="0"/>
              </a:spcBef>
              <a:spcAft>
                <a:spcPts val="0"/>
              </a:spcAft>
              <a:defRPr/>
            </a:pPr>
            <a:endParaRPr kumimoji="0" lang="ja-JP" altLang="en-US">
              <a:latin typeface="+mn-lt"/>
              <a:ea typeface="+mn-ea"/>
            </a:endParaRP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61" r:id="rId14"/>
    <p:sldLayoutId id="2147483862" r:id="rId15"/>
    <p:sldLayoutId id="2147483863" r:id="rId16"/>
    <p:sldLayoutId id="2147483864" r:id="rId17"/>
  </p:sldLayoutIdLst>
  <p:transition spd="med">
    <p:wipe dir="r"/>
  </p:transition>
  <p:timing>
    <p:tnLst>
      <p:par>
        <p:cTn id="1" dur="indefinite" restart="never" nodeType="tmRoot"/>
      </p:par>
    </p:tnLst>
  </p:timing>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5pPr>
      <a:lvl6pPr marL="4572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6pPr>
      <a:lvl7pPr marL="9144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eaLnBrk="1" fontAlgn="base" hangingPunct="1">
        <a:spcBef>
          <a:spcPct val="0"/>
        </a:spcBef>
        <a:spcAft>
          <a:spcPct val="0"/>
        </a:spcAft>
        <a:defRPr kumimoji="1" sz="4200">
          <a:solidFill>
            <a:schemeClr val="tx2"/>
          </a:solidFill>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正方形/長方形 9"/>
          <p:cNvSpPr/>
          <p:nvPr/>
        </p:nvSpPr>
        <p:spPr>
          <a:xfrm>
            <a:off x="0" y="0"/>
            <a:ext cx="9144000" cy="6858000"/>
          </a:xfrm>
          <a:prstGeom prst="rect">
            <a:avLst/>
          </a:prstGeom>
          <a:gradFill>
            <a:gsLst>
              <a:gs pos="0">
                <a:schemeClr val="accent1">
                  <a:alpha val="30000"/>
                </a:schemeClr>
              </a:gs>
              <a:gs pos="70000">
                <a:schemeClr val="accent1">
                  <a:alpha val="0"/>
                </a:schemeClr>
              </a:gs>
            </a:gsLst>
            <a:lin ang="16200000" scaled="1"/>
          </a:gradFill>
          <a:ln w="12700">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ja-JP" altLang="en-US"/>
          </a:p>
        </p:txBody>
      </p:sp>
      <p:sp useBgFill="1">
        <p:nvSpPr>
          <p:cNvPr id="9" name="フリーフォーム 8"/>
          <p:cNvSpPr>
            <a:spLocks/>
          </p:cNvSpPr>
          <p:nvPr/>
        </p:nvSpPr>
        <p:spPr bwMode="auto">
          <a:xfrm>
            <a:off x="0" y="0"/>
            <a:ext cx="9072563" cy="6858000"/>
          </a:xfrm>
          <a:custGeom>
            <a:avLst/>
            <a:gdLst/>
            <a:ahLst/>
            <a:cxnLst>
              <a:cxn ang="0">
                <a:pos x="1450" y="117"/>
              </a:cxn>
              <a:cxn ang="0">
                <a:pos x="1459" y="129"/>
              </a:cxn>
              <a:cxn ang="0">
                <a:pos x="1515" y="382"/>
              </a:cxn>
              <a:cxn ang="0">
                <a:pos x="1584" y="152"/>
              </a:cxn>
              <a:cxn ang="0">
                <a:pos x="1557" y="196"/>
              </a:cxn>
              <a:cxn ang="0">
                <a:pos x="1515" y="79"/>
              </a:cxn>
              <a:cxn ang="0">
                <a:pos x="1455" y="92"/>
              </a:cxn>
              <a:cxn ang="0">
                <a:pos x="13" y="380"/>
              </a:cxn>
              <a:cxn ang="0">
                <a:pos x="11" y="409"/>
              </a:cxn>
              <a:cxn ang="0">
                <a:pos x="31" y="336"/>
              </a:cxn>
              <a:cxn ang="0">
                <a:pos x="48" y="336"/>
              </a:cxn>
              <a:cxn ang="0">
                <a:pos x="38" y="403"/>
              </a:cxn>
              <a:cxn ang="0">
                <a:pos x="44" y="616"/>
              </a:cxn>
              <a:cxn ang="0">
                <a:pos x="29" y="591"/>
              </a:cxn>
              <a:cxn ang="0">
                <a:pos x="0" y="632"/>
              </a:cxn>
              <a:cxn ang="0">
                <a:pos x="1557" y="1083"/>
              </a:cxn>
              <a:cxn ang="0">
                <a:pos x="1551" y="1006"/>
              </a:cxn>
              <a:cxn ang="0">
                <a:pos x="1534" y="946"/>
              </a:cxn>
              <a:cxn ang="0">
                <a:pos x="1530" y="898"/>
              </a:cxn>
              <a:cxn ang="0">
                <a:pos x="1532" y="820"/>
              </a:cxn>
              <a:cxn ang="0">
                <a:pos x="1572" y="708"/>
              </a:cxn>
              <a:cxn ang="0">
                <a:pos x="1580" y="634"/>
              </a:cxn>
              <a:cxn ang="0">
                <a:pos x="1582" y="495"/>
              </a:cxn>
              <a:cxn ang="0">
                <a:pos x="1578" y="555"/>
              </a:cxn>
              <a:cxn ang="0">
                <a:pos x="1546" y="499"/>
              </a:cxn>
              <a:cxn ang="0">
                <a:pos x="1536" y="497"/>
              </a:cxn>
              <a:cxn ang="0">
                <a:pos x="1519" y="417"/>
              </a:cxn>
              <a:cxn ang="0">
                <a:pos x="1522" y="503"/>
              </a:cxn>
              <a:cxn ang="0">
                <a:pos x="1505" y="361"/>
              </a:cxn>
              <a:cxn ang="0">
                <a:pos x="1513" y="346"/>
              </a:cxn>
              <a:cxn ang="0">
                <a:pos x="1530" y="290"/>
              </a:cxn>
              <a:cxn ang="0">
                <a:pos x="1551" y="303"/>
              </a:cxn>
              <a:cxn ang="0">
                <a:pos x="1563" y="286"/>
              </a:cxn>
              <a:cxn ang="0">
                <a:pos x="1595" y="438"/>
              </a:cxn>
              <a:cxn ang="0">
                <a:pos x="1590" y="394"/>
              </a:cxn>
              <a:cxn ang="0">
                <a:pos x="1597" y="299"/>
              </a:cxn>
              <a:cxn ang="0">
                <a:pos x="34" y="647"/>
              </a:cxn>
              <a:cxn ang="0">
                <a:pos x="1459" y="129"/>
              </a:cxn>
              <a:cxn ang="0">
                <a:pos x="1555" y="689"/>
              </a:cxn>
              <a:cxn ang="0">
                <a:pos x="1496" y="918"/>
              </a:cxn>
              <a:cxn ang="0">
                <a:pos x="1425" y="100"/>
              </a:cxn>
              <a:cxn ang="0">
                <a:pos x="1436" y="111"/>
              </a:cxn>
              <a:cxn ang="0">
                <a:pos x="1436" y="96"/>
              </a:cxn>
              <a:cxn ang="0">
                <a:pos x="1459" y="129"/>
              </a:cxn>
              <a:cxn ang="0">
                <a:pos x="1459" y="129"/>
              </a:cxn>
              <a:cxn ang="0">
                <a:pos x="1536" y="954"/>
              </a:cxn>
              <a:cxn ang="0">
                <a:pos x="1536" y="991"/>
              </a:cxn>
              <a:cxn ang="0">
                <a:pos x="1530" y="1025"/>
              </a:cxn>
              <a:cxn ang="0">
                <a:pos x="1505" y="1041"/>
              </a:cxn>
              <a:cxn ang="0">
                <a:pos x="1515" y="925"/>
              </a:cxn>
              <a:cxn ang="0">
                <a:pos x="1490" y="970"/>
              </a:cxn>
              <a:cxn ang="0">
                <a:pos x="1546" y="442"/>
              </a:cxn>
              <a:cxn ang="0">
                <a:pos x="1613" y="943"/>
              </a:cxn>
              <a:cxn ang="0">
                <a:pos x="1413" y="13"/>
              </a:cxn>
              <a:cxn ang="0">
                <a:pos x="1457" y="88"/>
              </a:cxn>
              <a:cxn ang="0">
                <a:pos x="1442" y="73"/>
              </a:cxn>
              <a:cxn ang="0">
                <a:pos x="42" y="459"/>
              </a:cxn>
              <a:cxn ang="0">
                <a:pos x="1570" y="818"/>
              </a:cxn>
              <a:cxn ang="0">
                <a:pos x="1592" y="943"/>
              </a:cxn>
              <a:cxn ang="0">
                <a:pos x="1563" y="791"/>
              </a:cxn>
              <a:cxn ang="0">
                <a:pos x="1459" y="129"/>
              </a:cxn>
              <a:cxn ang="0">
                <a:pos x="1565" y="1137"/>
              </a:cxn>
            </a:cxnLst>
            <a:rect l="0" t="0" r="0" b="0"/>
            <a:pathLst>
              <a:path w="1624" h="1148">
                <a:moveTo>
                  <a:pt x="1459" y="129"/>
                </a:moveTo>
                <a:lnTo>
                  <a:pt x="1457" y="127"/>
                </a:lnTo>
                <a:lnTo>
                  <a:pt x="1457" y="129"/>
                </a:lnTo>
                <a:lnTo>
                  <a:pt x="1459" y="129"/>
                </a:lnTo>
                <a:lnTo>
                  <a:pt x="1448" y="100"/>
                </a:lnTo>
                <a:lnTo>
                  <a:pt x="1446" y="98"/>
                </a:lnTo>
                <a:lnTo>
                  <a:pt x="1448" y="98"/>
                </a:lnTo>
                <a:lnTo>
                  <a:pt x="1446" y="98"/>
                </a:lnTo>
                <a:lnTo>
                  <a:pt x="1448" y="100"/>
                </a:lnTo>
                <a:lnTo>
                  <a:pt x="1459" y="129"/>
                </a:lnTo>
                <a:lnTo>
                  <a:pt x="1438" y="107"/>
                </a:lnTo>
                <a:lnTo>
                  <a:pt x="1436" y="106"/>
                </a:lnTo>
                <a:lnTo>
                  <a:pt x="1436" y="107"/>
                </a:lnTo>
                <a:lnTo>
                  <a:pt x="1438" y="107"/>
                </a:lnTo>
                <a:lnTo>
                  <a:pt x="1440" y="107"/>
                </a:lnTo>
                <a:lnTo>
                  <a:pt x="1438" y="106"/>
                </a:lnTo>
                <a:lnTo>
                  <a:pt x="1438" y="107"/>
                </a:lnTo>
                <a:lnTo>
                  <a:pt x="1459" y="129"/>
                </a:lnTo>
                <a:lnTo>
                  <a:pt x="1451" y="115"/>
                </a:lnTo>
                <a:lnTo>
                  <a:pt x="1450" y="115"/>
                </a:lnTo>
                <a:lnTo>
                  <a:pt x="1450" y="111"/>
                </a:lnTo>
                <a:lnTo>
                  <a:pt x="1448" y="115"/>
                </a:lnTo>
                <a:lnTo>
                  <a:pt x="1444" y="109"/>
                </a:lnTo>
                <a:lnTo>
                  <a:pt x="1446" y="111"/>
                </a:lnTo>
                <a:lnTo>
                  <a:pt x="1444" y="117"/>
                </a:lnTo>
                <a:lnTo>
                  <a:pt x="1446" y="117"/>
                </a:lnTo>
                <a:lnTo>
                  <a:pt x="1446" y="115"/>
                </a:lnTo>
                <a:lnTo>
                  <a:pt x="1448" y="115"/>
                </a:lnTo>
                <a:lnTo>
                  <a:pt x="1448" y="117"/>
                </a:lnTo>
                <a:lnTo>
                  <a:pt x="1450" y="117"/>
                </a:lnTo>
                <a:lnTo>
                  <a:pt x="1450" y="115"/>
                </a:lnTo>
                <a:lnTo>
                  <a:pt x="1450" y="117"/>
                </a:lnTo>
                <a:lnTo>
                  <a:pt x="1451" y="117"/>
                </a:lnTo>
                <a:lnTo>
                  <a:pt x="1451" y="115"/>
                </a:lnTo>
                <a:lnTo>
                  <a:pt x="1459" y="129"/>
                </a:lnTo>
                <a:lnTo>
                  <a:pt x="1547" y="486"/>
                </a:lnTo>
                <a:lnTo>
                  <a:pt x="1547" y="461"/>
                </a:lnTo>
                <a:lnTo>
                  <a:pt x="1547" y="482"/>
                </a:lnTo>
                <a:lnTo>
                  <a:pt x="1547" y="486"/>
                </a:lnTo>
                <a:lnTo>
                  <a:pt x="1459" y="129"/>
                </a:lnTo>
                <a:lnTo>
                  <a:pt x="1534" y="388"/>
                </a:lnTo>
                <a:lnTo>
                  <a:pt x="1530" y="417"/>
                </a:lnTo>
                <a:lnTo>
                  <a:pt x="1530" y="422"/>
                </a:lnTo>
                <a:lnTo>
                  <a:pt x="1532" y="420"/>
                </a:lnTo>
                <a:lnTo>
                  <a:pt x="1534" y="388"/>
                </a:lnTo>
                <a:lnTo>
                  <a:pt x="1459" y="129"/>
                </a:lnTo>
                <a:lnTo>
                  <a:pt x="1536" y="415"/>
                </a:lnTo>
                <a:lnTo>
                  <a:pt x="1536" y="413"/>
                </a:lnTo>
                <a:lnTo>
                  <a:pt x="1536" y="409"/>
                </a:lnTo>
                <a:lnTo>
                  <a:pt x="1536" y="399"/>
                </a:lnTo>
                <a:lnTo>
                  <a:pt x="1536" y="397"/>
                </a:lnTo>
                <a:lnTo>
                  <a:pt x="1532" y="417"/>
                </a:lnTo>
                <a:lnTo>
                  <a:pt x="1532" y="420"/>
                </a:lnTo>
                <a:lnTo>
                  <a:pt x="1534" y="418"/>
                </a:lnTo>
                <a:lnTo>
                  <a:pt x="1534" y="424"/>
                </a:lnTo>
                <a:lnTo>
                  <a:pt x="1536" y="415"/>
                </a:lnTo>
                <a:lnTo>
                  <a:pt x="1459" y="129"/>
                </a:lnTo>
                <a:lnTo>
                  <a:pt x="1536" y="380"/>
                </a:lnTo>
                <a:lnTo>
                  <a:pt x="1534" y="378"/>
                </a:lnTo>
                <a:lnTo>
                  <a:pt x="1536" y="382"/>
                </a:lnTo>
                <a:lnTo>
                  <a:pt x="1536" y="390"/>
                </a:lnTo>
                <a:lnTo>
                  <a:pt x="1536" y="394"/>
                </a:lnTo>
                <a:lnTo>
                  <a:pt x="1536" y="380"/>
                </a:lnTo>
                <a:lnTo>
                  <a:pt x="1459" y="129"/>
                </a:lnTo>
                <a:lnTo>
                  <a:pt x="1546" y="401"/>
                </a:lnTo>
                <a:lnTo>
                  <a:pt x="1546" y="394"/>
                </a:lnTo>
                <a:lnTo>
                  <a:pt x="1544" y="388"/>
                </a:lnTo>
                <a:lnTo>
                  <a:pt x="1538" y="380"/>
                </a:lnTo>
                <a:lnTo>
                  <a:pt x="1538" y="386"/>
                </a:lnTo>
                <a:lnTo>
                  <a:pt x="1538" y="390"/>
                </a:lnTo>
                <a:lnTo>
                  <a:pt x="1538" y="388"/>
                </a:lnTo>
                <a:lnTo>
                  <a:pt x="1538" y="382"/>
                </a:lnTo>
                <a:lnTo>
                  <a:pt x="1540" y="397"/>
                </a:lnTo>
                <a:lnTo>
                  <a:pt x="1538" y="409"/>
                </a:lnTo>
                <a:lnTo>
                  <a:pt x="1538" y="411"/>
                </a:lnTo>
                <a:lnTo>
                  <a:pt x="1540" y="411"/>
                </a:lnTo>
                <a:lnTo>
                  <a:pt x="1540" y="409"/>
                </a:lnTo>
                <a:lnTo>
                  <a:pt x="1540" y="411"/>
                </a:lnTo>
                <a:lnTo>
                  <a:pt x="1540" y="422"/>
                </a:lnTo>
                <a:lnTo>
                  <a:pt x="1542" y="434"/>
                </a:lnTo>
                <a:lnTo>
                  <a:pt x="1542" y="436"/>
                </a:lnTo>
                <a:lnTo>
                  <a:pt x="1542" y="434"/>
                </a:lnTo>
                <a:lnTo>
                  <a:pt x="1542" y="430"/>
                </a:lnTo>
                <a:lnTo>
                  <a:pt x="1542" y="411"/>
                </a:lnTo>
                <a:lnTo>
                  <a:pt x="1542" y="409"/>
                </a:lnTo>
                <a:lnTo>
                  <a:pt x="1544" y="417"/>
                </a:lnTo>
                <a:lnTo>
                  <a:pt x="1546" y="401"/>
                </a:lnTo>
                <a:lnTo>
                  <a:pt x="1459" y="129"/>
                </a:lnTo>
                <a:lnTo>
                  <a:pt x="1515" y="374"/>
                </a:lnTo>
                <a:lnTo>
                  <a:pt x="1515" y="380"/>
                </a:lnTo>
                <a:lnTo>
                  <a:pt x="1517" y="370"/>
                </a:lnTo>
                <a:lnTo>
                  <a:pt x="1515" y="369"/>
                </a:lnTo>
                <a:lnTo>
                  <a:pt x="1515" y="365"/>
                </a:lnTo>
                <a:lnTo>
                  <a:pt x="1513" y="365"/>
                </a:lnTo>
                <a:lnTo>
                  <a:pt x="1515" y="372"/>
                </a:lnTo>
                <a:lnTo>
                  <a:pt x="1515" y="382"/>
                </a:lnTo>
                <a:lnTo>
                  <a:pt x="1515" y="380"/>
                </a:lnTo>
                <a:lnTo>
                  <a:pt x="1515" y="374"/>
                </a:lnTo>
                <a:lnTo>
                  <a:pt x="1459" y="129"/>
                </a:lnTo>
                <a:lnTo>
                  <a:pt x="1517" y="390"/>
                </a:lnTo>
                <a:lnTo>
                  <a:pt x="1519" y="395"/>
                </a:lnTo>
                <a:lnTo>
                  <a:pt x="1519" y="390"/>
                </a:lnTo>
                <a:lnTo>
                  <a:pt x="1519" y="388"/>
                </a:lnTo>
                <a:lnTo>
                  <a:pt x="1517" y="390"/>
                </a:lnTo>
                <a:lnTo>
                  <a:pt x="1459" y="129"/>
                </a:lnTo>
                <a:lnTo>
                  <a:pt x="1522" y="422"/>
                </a:lnTo>
                <a:lnTo>
                  <a:pt x="1522" y="430"/>
                </a:lnTo>
                <a:lnTo>
                  <a:pt x="1522" y="424"/>
                </a:lnTo>
                <a:lnTo>
                  <a:pt x="1522" y="422"/>
                </a:lnTo>
                <a:lnTo>
                  <a:pt x="1459" y="129"/>
                </a:lnTo>
                <a:lnTo>
                  <a:pt x="1528" y="440"/>
                </a:lnTo>
                <a:lnTo>
                  <a:pt x="1530" y="459"/>
                </a:lnTo>
                <a:lnTo>
                  <a:pt x="1530" y="457"/>
                </a:lnTo>
                <a:lnTo>
                  <a:pt x="1528" y="434"/>
                </a:lnTo>
                <a:lnTo>
                  <a:pt x="1528" y="440"/>
                </a:lnTo>
                <a:lnTo>
                  <a:pt x="1459" y="129"/>
                </a:lnTo>
                <a:lnTo>
                  <a:pt x="1624" y="242"/>
                </a:lnTo>
                <a:lnTo>
                  <a:pt x="1624" y="226"/>
                </a:lnTo>
                <a:lnTo>
                  <a:pt x="1620" y="221"/>
                </a:lnTo>
                <a:lnTo>
                  <a:pt x="1617" y="211"/>
                </a:lnTo>
                <a:lnTo>
                  <a:pt x="1611" y="188"/>
                </a:lnTo>
                <a:lnTo>
                  <a:pt x="1607" y="178"/>
                </a:lnTo>
                <a:lnTo>
                  <a:pt x="1603" y="175"/>
                </a:lnTo>
                <a:lnTo>
                  <a:pt x="1592" y="169"/>
                </a:lnTo>
                <a:lnTo>
                  <a:pt x="1588" y="167"/>
                </a:lnTo>
                <a:lnTo>
                  <a:pt x="1584" y="163"/>
                </a:lnTo>
                <a:lnTo>
                  <a:pt x="1584" y="159"/>
                </a:lnTo>
                <a:lnTo>
                  <a:pt x="1584" y="152"/>
                </a:lnTo>
                <a:lnTo>
                  <a:pt x="1584" y="148"/>
                </a:lnTo>
                <a:lnTo>
                  <a:pt x="1582" y="146"/>
                </a:lnTo>
                <a:lnTo>
                  <a:pt x="1578" y="146"/>
                </a:lnTo>
                <a:lnTo>
                  <a:pt x="1572" y="152"/>
                </a:lnTo>
                <a:lnTo>
                  <a:pt x="1569" y="161"/>
                </a:lnTo>
                <a:lnTo>
                  <a:pt x="1569" y="169"/>
                </a:lnTo>
                <a:lnTo>
                  <a:pt x="1572" y="171"/>
                </a:lnTo>
                <a:lnTo>
                  <a:pt x="1576" y="173"/>
                </a:lnTo>
                <a:lnTo>
                  <a:pt x="1580" y="177"/>
                </a:lnTo>
                <a:lnTo>
                  <a:pt x="1582" y="182"/>
                </a:lnTo>
                <a:lnTo>
                  <a:pt x="1584" y="190"/>
                </a:lnTo>
                <a:lnTo>
                  <a:pt x="1584" y="200"/>
                </a:lnTo>
                <a:lnTo>
                  <a:pt x="1582" y="209"/>
                </a:lnTo>
                <a:lnTo>
                  <a:pt x="1580" y="217"/>
                </a:lnTo>
                <a:lnTo>
                  <a:pt x="1584" y="223"/>
                </a:lnTo>
                <a:lnTo>
                  <a:pt x="1588" y="230"/>
                </a:lnTo>
                <a:lnTo>
                  <a:pt x="1592" y="238"/>
                </a:lnTo>
                <a:lnTo>
                  <a:pt x="1592" y="244"/>
                </a:lnTo>
                <a:lnTo>
                  <a:pt x="1588" y="242"/>
                </a:lnTo>
                <a:lnTo>
                  <a:pt x="1584" y="240"/>
                </a:lnTo>
                <a:lnTo>
                  <a:pt x="1580" y="238"/>
                </a:lnTo>
                <a:lnTo>
                  <a:pt x="1576" y="238"/>
                </a:lnTo>
                <a:lnTo>
                  <a:pt x="1572" y="236"/>
                </a:lnTo>
                <a:lnTo>
                  <a:pt x="1569" y="232"/>
                </a:lnTo>
                <a:lnTo>
                  <a:pt x="1567" y="225"/>
                </a:lnTo>
                <a:lnTo>
                  <a:pt x="1565" y="217"/>
                </a:lnTo>
                <a:lnTo>
                  <a:pt x="1567" y="211"/>
                </a:lnTo>
                <a:lnTo>
                  <a:pt x="1569" y="205"/>
                </a:lnTo>
                <a:lnTo>
                  <a:pt x="1569" y="202"/>
                </a:lnTo>
                <a:lnTo>
                  <a:pt x="1565" y="198"/>
                </a:lnTo>
                <a:lnTo>
                  <a:pt x="1561" y="196"/>
                </a:lnTo>
                <a:lnTo>
                  <a:pt x="1557" y="196"/>
                </a:lnTo>
                <a:lnTo>
                  <a:pt x="1549" y="200"/>
                </a:lnTo>
                <a:lnTo>
                  <a:pt x="1547" y="198"/>
                </a:lnTo>
                <a:lnTo>
                  <a:pt x="1547" y="196"/>
                </a:lnTo>
                <a:lnTo>
                  <a:pt x="1547" y="190"/>
                </a:lnTo>
                <a:lnTo>
                  <a:pt x="1544" y="184"/>
                </a:lnTo>
                <a:lnTo>
                  <a:pt x="1542" y="178"/>
                </a:lnTo>
                <a:lnTo>
                  <a:pt x="1542" y="177"/>
                </a:lnTo>
                <a:lnTo>
                  <a:pt x="1544" y="175"/>
                </a:lnTo>
                <a:lnTo>
                  <a:pt x="1546" y="173"/>
                </a:lnTo>
                <a:lnTo>
                  <a:pt x="1546" y="169"/>
                </a:lnTo>
                <a:lnTo>
                  <a:pt x="1546" y="167"/>
                </a:lnTo>
                <a:lnTo>
                  <a:pt x="1540" y="161"/>
                </a:lnTo>
                <a:lnTo>
                  <a:pt x="1536" y="157"/>
                </a:lnTo>
                <a:lnTo>
                  <a:pt x="1534" y="155"/>
                </a:lnTo>
                <a:lnTo>
                  <a:pt x="1534" y="152"/>
                </a:lnTo>
                <a:lnTo>
                  <a:pt x="1540" y="138"/>
                </a:lnTo>
                <a:lnTo>
                  <a:pt x="1540" y="134"/>
                </a:lnTo>
                <a:lnTo>
                  <a:pt x="1538" y="132"/>
                </a:lnTo>
                <a:lnTo>
                  <a:pt x="1530" y="129"/>
                </a:lnTo>
                <a:lnTo>
                  <a:pt x="1526" y="129"/>
                </a:lnTo>
                <a:lnTo>
                  <a:pt x="1526" y="123"/>
                </a:lnTo>
                <a:lnTo>
                  <a:pt x="1526" y="117"/>
                </a:lnTo>
                <a:lnTo>
                  <a:pt x="1530" y="109"/>
                </a:lnTo>
                <a:lnTo>
                  <a:pt x="1532" y="104"/>
                </a:lnTo>
                <a:lnTo>
                  <a:pt x="1530" y="100"/>
                </a:lnTo>
                <a:lnTo>
                  <a:pt x="1526" y="100"/>
                </a:lnTo>
                <a:lnTo>
                  <a:pt x="1522" y="102"/>
                </a:lnTo>
                <a:lnTo>
                  <a:pt x="1521" y="100"/>
                </a:lnTo>
                <a:lnTo>
                  <a:pt x="1519" y="98"/>
                </a:lnTo>
                <a:lnTo>
                  <a:pt x="1519" y="86"/>
                </a:lnTo>
                <a:lnTo>
                  <a:pt x="1517" y="81"/>
                </a:lnTo>
                <a:lnTo>
                  <a:pt x="1515" y="79"/>
                </a:lnTo>
                <a:lnTo>
                  <a:pt x="1501" y="71"/>
                </a:lnTo>
                <a:lnTo>
                  <a:pt x="1498" y="67"/>
                </a:lnTo>
                <a:lnTo>
                  <a:pt x="1498" y="65"/>
                </a:lnTo>
                <a:lnTo>
                  <a:pt x="1494" y="63"/>
                </a:lnTo>
                <a:lnTo>
                  <a:pt x="1492" y="63"/>
                </a:lnTo>
                <a:lnTo>
                  <a:pt x="1486" y="71"/>
                </a:lnTo>
                <a:lnTo>
                  <a:pt x="1482" y="73"/>
                </a:lnTo>
                <a:lnTo>
                  <a:pt x="1476" y="75"/>
                </a:lnTo>
                <a:lnTo>
                  <a:pt x="1474" y="71"/>
                </a:lnTo>
                <a:lnTo>
                  <a:pt x="1471" y="67"/>
                </a:lnTo>
                <a:lnTo>
                  <a:pt x="1469" y="65"/>
                </a:lnTo>
                <a:lnTo>
                  <a:pt x="1467" y="71"/>
                </a:lnTo>
                <a:lnTo>
                  <a:pt x="1469" y="75"/>
                </a:lnTo>
                <a:lnTo>
                  <a:pt x="1471" y="79"/>
                </a:lnTo>
                <a:lnTo>
                  <a:pt x="1473" y="81"/>
                </a:lnTo>
                <a:lnTo>
                  <a:pt x="1473" y="82"/>
                </a:lnTo>
                <a:lnTo>
                  <a:pt x="1474" y="82"/>
                </a:lnTo>
                <a:lnTo>
                  <a:pt x="1474" y="84"/>
                </a:lnTo>
                <a:lnTo>
                  <a:pt x="1474" y="90"/>
                </a:lnTo>
                <a:lnTo>
                  <a:pt x="1474" y="92"/>
                </a:lnTo>
                <a:lnTo>
                  <a:pt x="1476" y="96"/>
                </a:lnTo>
                <a:lnTo>
                  <a:pt x="1476" y="98"/>
                </a:lnTo>
                <a:lnTo>
                  <a:pt x="1482" y="106"/>
                </a:lnTo>
                <a:lnTo>
                  <a:pt x="1488" y="117"/>
                </a:lnTo>
                <a:lnTo>
                  <a:pt x="1490" y="123"/>
                </a:lnTo>
                <a:lnTo>
                  <a:pt x="1490" y="125"/>
                </a:lnTo>
                <a:lnTo>
                  <a:pt x="1488" y="130"/>
                </a:lnTo>
                <a:lnTo>
                  <a:pt x="1478" y="119"/>
                </a:lnTo>
                <a:lnTo>
                  <a:pt x="1473" y="109"/>
                </a:lnTo>
                <a:lnTo>
                  <a:pt x="1465" y="106"/>
                </a:lnTo>
                <a:lnTo>
                  <a:pt x="1461" y="100"/>
                </a:lnTo>
                <a:lnTo>
                  <a:pt x="1455" y="92"/>
                </a:lnTo>
                <a:lnTo>
                  <a:pt x="1446" y="77"/>
                </a:lnTo>
                <a:lnTo>
                  <a:pt x="1450" y="88"/>
                </a:lnTo>
                <a:lnTo>
                  <a:pt x="1451" y="92"/>
                </a:lnTo>
                <a:lnTo>
                  <a:pt x="1428" y="67"/>
                </a:lnTo>
                <a:lnTo>
                  <a:pt x="1430" y="67"/>
                </a:lnTo>
                <a:lnTo>
                  <a:pt x="1430" y="65"/>
                </a:lnTo>
                <a:lnTo>
                  <a:pt x="1430" y="63"/>
                </a:lnTo>
                <a:lnTo>
                  <a:pt x="1428" y="61"/>
                </a:lnTo>
                <a:lnTo>
                  <a:pt x="1428" y="63"/>
                </a:lnTo>
                <a:lnTo>
                  <a:pt x="1428" y="65"/>
                </a:lnTo>
                <a:lnTo>
                  <a:pt x="1409" y="42"/>
                </a:lnTo>
                <a:lnTo>
                  <a:pt x="1407" y="34"/>
                </a:lnTo>
                <a:lnTo>
                  <a:pt x="1407" y="38"/>
                </a:lnTo>
                <a:lnTo>
                  <a:pt x="1405" y="34"/>
                </a:lnTo>
                <a:lnTo>
                  <a:pt x="1405" y="33"/>
                </a:lnTo>
                <a:lnTo>
                  <a:pt x="1407" y="31"/>
                </a:lnTo>
                <a:lnTo>
                  <a:pt x="1405" y="31"/>
                </a:lnTo>
                <a:lnTo>
                  <a:pt x="1405" y="29"/>
                </a:lnTo>
                <a:lnTo>
                  <a:pt x="1405" y="31"/>
                </a:lnTo>
                <a:lnTo>
                  <a:pt x="1405" y="19"/>
                </a:lnTo>
                <a:lnTo>
                  <a:pt x="1407" y="15"/>
                </a:lnTo>
                <a:lnTo>
                  <a:pt x="1405" y="11"/>
                </a:lnTo>
                <a:lnTo>
                  <a:pt x="1402" y="0"/>
                </a:lnTo>
                <a:lnTo>
                  <a:pt x="0" y="0"/>
                </a:lnTo>
                <a:lnTo>
                  <a:pt x="0" y="328"/>
                </a:lnTo>
                <a:lnTo>
                  <a:pt x="4" y="336"/>
                </a:lnTo>
                <a:lnTo>
                  <a:pt x="6" y="353"/>
                </a:lnTo>
                <a:lnTo>
                  <a:pt x="8" y="357"/>
                </a:lnTo>
                <a:lnTo>
                  <a:pt x="10" y="359"/>
                </a:lnTo>
                <a:lnTo>
                  <a:pt x="15" y="357"/>
                </a:lnTo>
                <a:lnTo>
                  <a:pt x="15" y="372"/>
                </a:lnTo>
                <a:lnTo>
                  <a:pt x="13" y="380"/>
                </a:lnTo>
                <a:lnTo>
                  <a:pt x="10" y="370"/>
                </a:lnTo>
                <a:lnTo>
                  <a:pt x="8" y="372"/>
                </a:lnTo>
                <a:lnTo>
                  <a:pt x="6" y="378"/>
                </a:lnTo>
                <a:lnTo>
                  <a:pt x="6" y="386"/>
                </a:lnTo>
                <a:lnTo>
                  <a:pt x="8" y="392"/>
                </a:lnTo>
                <a:lnTo>
                  <a:pt x="8" y="394"/>
                </a:lnTo>
                <a:lnTo>
                  <a:pt x="6" y="394"/>
                </a:lnTo>
                <a:lnTo>
                  <a:pt x="4" y="394"/>
                </a:lnTo>
                <a:lnTo>
                  <a:pt x="2" y="395"/>
                </a:lnTo>
                <a:lnTo>
                  <a:pt x="0" y="395"/>
                </a:lnTo>
                <a:lnTo>
                  <a:pt x="0" y="397"/>
                </a:lnTo>
                <a:lnTo>
                  <a:pt x="2" y="397"/>
                </a:lnTo>
                <a:lnTo>
                  <a:pt x="0" y="401"/>
                </a:lnTo>
                <a:lnTo>
                  <a:pt x="0" y="417"/>
                </a:lnTo>
                <a:lnTo>
                  <a:pt x="4" y="420"/>
                </a:lnTo>
                <a:lnTo>
                  <a:pt x="8" y="426"/>
                </a:lnTo>
                <a:lnTo>
                  <a:pt x="11" y="434"/>
                </a:lnTo>
                <a:lnTo>
                  <a:pt x="11" y="432"/>
                </a:lnTo>
                <a:lnTo>
                  <a:pt x="13" y="434"/>
                </a:lnTo>
                <a:lnTo>
                  <a:pt x="15" y="440"/>
                </a:lnTo>
                <a:lnTo>
                  <a:pt x="15" y="438"/>
                </a:lnTo>
                <a:lnTo>
                  <a:pt x="15" y="434"/>
                </a:lnTo>
                <a:lnTo>
                  <a:pt x="19" y="436"/>
                </a:lnTo>
                <a:lnTo>
                  <a:pt x="21" y="436"/>
                </a:lnTo>
                <a:lnTo>
                  <a:pt x="21" y="434"/>
                </a:lnTo>
                <a:lnTo>
                  <a:pt x="21" y="430"/>
                </a:lnTo>
                <a:lnTo>
                  <a:pt x="19" y="424"/>
                </a:lnTo>
                <a:lnTo>
                  <a:pt x="15" y="420"/>
                </a:lnTo>
                <a:lnTo>
                  <a:pt x="10" y="417"/>
                </a:lnTo>
                <a:lnTo>
                  <a:pt x="8" y="411"/>
                </a:lnTo>
                <a:lnTo>
                  <a:pt x="10" y="409"/>
                </a:lnTo>
                <a:lnTo>
                  <a:pt x="11" y="409"/>
                </a:lnTo>
                <a:lnTo>
                  <a:pt x="15" y="405"/>
                </a:lnTo>
                <a:lnTo>
                  <a:pt x="11" y="409"/>
                </a:lnTo>
                <a:lnTo>
                  <a:pt x="15" y="401"/>
                </a:lnTo>
                <a:lnTo>
                  <a:pt x="17" y="399"/>
                </a:lnTo>
                <a:lnTo>
                  <a:pt x="17" y="401"/>
                </a:lnTo>
                <a:lnTo>
                  <a:pt x="17" y="399"/>
                </a:lnTo>
                <a:lnTo>
                  <a:pt x="27" y="394"/>
                </a:lnTo>
                <a:lnTo>
                  <a:pt x="27" y="392"/>
                </a:lnTo>
                <a:lnTo>
                  <a:pt x="17" y="397"/>
                </a:lnTo>
                <a:lnTo>
                  <a:pt x="17" y="394"/>
                </a:lnTo>
                <a:lnTo>
                  <a:pt x="17" y="386"/>
                </a:lnTo>
                <a:lnTo>
                  <a:pt x="21" y="374"/>
                </a:lnTo>
                <a:lnTo>
                  <a:pt x="23" y="372"/>
                </a:lnTo>
                <a:lnTo>
                  <a:pt x="23" y="369"/>
                </a:lnTo>
                <a:lnTo>
                  <a:pt x="23" y="370"/>
                </a:lnTo>
                <a:lnTo>
                  <a:pt x="29" y="386"/>
                </a:lnTo>
                <a:lnTo>
                  <a:pt x="29" y="394"/>
                </a:lnTo>
                <a:lnTo>
                  <a:pt x="31" y="394"/>
                </a:lnTo>
                <a:lnTo>
                  <a:pt x="31" y="395"/>
                </a:lnTo>
                <a:lnTo>
                  <a:pt x="31" y="397"/>
                </a:lnTo>
                <a:lnTo>
                  <a:pt x="33" y="401"/>
                </a:lnTo>
                <a:lnTo>
                  <a:pt x="33" y="399"/>
                </a:lnTo>
                <a:lnTo>
                  <a:pt x="29" y="380"/>
                </a:lnTo>
                <a:lnTo>
                  <a:pt x="29" y="382"/>
                </a:lnTo>
                <a:lnTo>
                  <a:pt x="23" y="367"/>
                </a:lnTo>
                <a:lnTo>
                  <a:pt x="23" y="361"/>
                </a:lnTo>
                <a:lnTo>
                  <a:pt x="27" y="367"/>
                </a:lnTo>
                <a:lnTo>
                  <a:pt x="27" y="365"/>
                </a:lnTo>
                <a:lnTo>
                  <a:pt x="29" y="367"/>
                </a:lnTo>
                <a:lnTo>
                  <a:pt x="31" y="367"/>
                </a:lnTo>
                <a:lnTo>
                  <a:pt x="31" y="361"/>
                </a:lnTo>
                <a:lnTo>
                  <a:pt x="31" y="336"/>
                </a:lnTo>
                <a:lnTo>
                  <a:pt x="29" y="326"/>
                </a:lnTo>
                <a:lnTo>
                  <a:pt x="27" y="311"/>
                </a:lnTo>
                <a:lnTo>
                  <a:pt x="23" y="305"/>
                </a:lnTo>
                <a:lnTo>
                  <a:pt x="21" y="303"/>
                </a:lnTo>
                <a:lnTo>
                  <a:pt x="15" y="299"/>
                </a:lnTo>
                <a:lnTo>
                  <a:pt x="15" y="298"/>
                </a:lnTo>
                <a:lnTo>
                  <a:pt x="17" y="296"/>
                </a:lnTo>
                <a:lnTo>
                  <a:pt x="21" y="298"/>
                </a:lnTo>
                <a:lnTo>
                  <a:pt x="27" y="305"/>
                </a:lnTo>
                <a:lnTo>
                  <a:pt x="33" y="322"/>
                </a:lnTo>
                <a:lnTo>
                  <a:pt x="33" y="330"/>
                </a:lnTo>
                <a:lnTo>
                  <a:pt x="33" y="317"/>
                </a:lnTo>
                <a:lnTo>
                  <a:pt x="31" y="313"/>
                </a:lnTo>
                <a:lnTo>
                  <a:pt x="33" y="315"/>
                </a:lnTo>
                <a:lnTo>
                  <a:pt x="33" y="319"/>
                </a:lnTo>
                <a:lnTo>
                  <a:pt x="34" y="319"/>
                </a:lnTo>
                <a:lnTo>
                  <a:pt x="38" y="317"/>
                </a:lnTo>
                <a:lnTo>
                  <a:pt x="40" y="319"/>
                </a:lnTo>
                <a:lnTo>
                  <a:pt x="38" y="334"/>
                </a:lnTo>
                <a:lnTo>
                  <a:pt x="38" y="355"/>
                </a:lnTo>
                <a:lnTo>
                  <a:pt x="40" y="363"/>
                </a:lnTo>
                <a:lnTo>
                  <a:pt x="42" y="367"/>
                </a:lnTo>
                <a:lnTo>
                  <a:pt x="44" y="365"/>
                </a:lnTo>
                <a:lnTo>
                  <a:pt x="46" y="363"/>
                </a:lnTo>
                <a:lnTo>
                  <a:pt x="46" y="361"/>
                </a:lnTo>
                <a:lnTo>
                  <a:pt x="44" y="357"/>
                </a:lnTo>
                <a:lnTo>
                  <a:pt x="42" y="357"/>
                </a:lnTo>
                <a:lnTo>
                  <a:pt x="40" y="355"/>
                </a:lnTo>
                <a:lnTo>
                  <a:pt x="42" y="351"/>
                </a:lnTo>
                <a:lnTo>
                  <a:pt x="44" y="340"/>
                </a:lnTo>
                <a:lnTo>
                  <a:pt x="46" y="338"/>
                </a:lnTo>
                <a:lnTo>
                  <a:pt x="48" y="336"/>
                </a:lnTo>
                <a:lnTo>
                  <a:pt x="50" y="340"/>
                </a:lnTo>
                <a:lnTo>
                  <a:pt x="50" y="351"/>
                </a:lnTo>
                <a:lnTo>
                  <a:pt x="50" y="370"/>
                </a:lnTo>
                <a:lnTo>
                  <a:pt x="52" y="384"/>
                </a:lnTo>
                <a:lnTo>
                  <a:pt x="56" y="394"/>
                </a:lnTo>
                <a:lnTo>
                  <a:pt x="54" y="384"/>
                </a:lnTo>
                <a:lnTo>
                  <a:pt x="52" y="380"/>
                </a:lnTo>
                <a:lnTo>
                  <a:pt x="58" y="388"/>
                </a:lnTo>
                <a:lnTo>
                  <a:pt x="61" y="395"/>
                </a:lnTo>
                <a:lnTo>
                  <a:pt x="63" y="405"/>
                </a:lnTo>
                <a:lnTo>
                  <a:pt x="65" y="426"/>
                </a:lnTo>
                <a:lnTo>
                  <a:pt x="65" y="438"/>
                </a:lnTo>
                <a:lnTo>
                  <a:pt x="65" y="430"/>
                </a:lnTo>
                <a:lnTo>
                  <a:pt x="63" y="417"/>
                </a:lnTo>
                <a:lnTo>
                  <a:pt x="61" y="409"/>
                </a:lnTo>
                <a:lnTo>
                  <a:pt x="54" y="395"/>
                </a:lnTo>
                <a:lnTo>
                  <a:pt x="50" y="376"/>
                </a:lnTo>
                <a:lnTo>
                  <a:pt x="48" y="372"/>
                </a:lnTo>
                <a:lnTo>
                  <a:pt x="48" y="376"/>
                </a:lnTo>
                <a:lnTo>
                  <a:pt x="48" y="388"/>
                </a:lnTo>
                <a:lnTo>
                  <a:pt x="46" y="397"/>
                </a:lnTo>
                <a:lnTo>
                  <a:pt x="44" y="403"/>
                </a:lnTo>
                <a:lnTo>
                  <a:pt x="42" y="395"/>
                </a:lnTo>
                <a:lnTo>
                  <a:pt x="40" y="392"/>
                </a:lnTo>
                <a:lnTo>
                  <a:pt x="36" y="390"/>
                </a:lnTo>
                <a:lnTo>
                  <a:pt x="34" y="390"/>
                </a:lnTo>
                <a:lnTo>
                  <a:pt x="34" y="394"/>
                </a:lnTo>
                <a:lnTo>
                  <a:pt x="36" y="394"/>
                </a:lnTo>
                <a:lnTo>
                  <a:pt x="36" y="399"/>
                </a:lnTo>
                <a:lnTo>
                  <a:pt x="38" y="395"/>
                </a:lnTo>
                <a:lnTo>
                  <a:pt x="38" y="397"/>
                </a:lnTo>
                <a:lnTo>
                  <a:pt x="38" y="403"/>
                </a:lnTo>
                <a:lnTo>
                  <a:pt x="40" y="415"/>
                </a:lnTo>
                <a:lnTo>
                  <a:pt x="38" y="424"/>
                </a:lnTo>
                <a:lnTo>
                  <a:pt x="34" y="403"/>
                </a:lnTo>
                <a:lnTo>
                  <a:pt x="34" y="411"/>
                </a:lnTo>
                <a:lnTo>
                  <a:pt x="38" y="428"/>
                </a:lnTo>
                <a:lnTo>
                  <a:pt x="34" y="455"/>
                </a:lnTo>
                <a:lnTo>
                  <a:pt x="34" y="459"/>
                </a:lnTo>
                <a:lnTo>
                  <a:pt x="34" y="457"/>
                </a:lnTo>
                <a:lnTo>
                  <a:pt x="33" y="451"/>
                </a:lnTo>
                <a:lnTo>
                  <a:pt x="29" y="480"/>
                </a:lnTo>
                <a:lnTo>
                  <a:pt x="31" y="468"/>
                </a:lnTo>
                <a:lnTo>
                  <a:pt x="33" y="465"/>
                </a:lnTo>
                <a:lnTo>
                  <a:pt x="33" y="466"/>
                </a:lnTo>
                <a:lnTo>
                  <a:pt x="34" y="463"/>
                </a:lnTo>
                <a:lnTo>
                  <a:pt x="34" y="488"/>
                </a:lnTo>
                <a:lnTo>
                  <a:pt x="36" y="463"/>
                </a:lnTo>
                <a:lnTo>
                  <a:pt x="36" y="451"/>
                </a:lnTo>
                <a:lnTo>
                  <a:pt x="38" y="449"/>
                </a:lnTo>
                <a:lnTo>
                  <a:pt x="40" y="449"/>
                </a:lnTo>
                <a:lnTo>
                  <a:pt x="42" y="453"/>
                </a:lnTo>
                <a:lnTo>
                  <a:pt x="42" y="457"/>
                </a:lnTo>
                <a:lnTo>
                  <a:pt x="42" y="459"/>
                </a:lnTo>
                <a:lnTo>
                  <a:pt x="46" y="514"/>
                </a:lnTo>
                <a:lnTo>
                  <a:pt x="44" y="549"/>
                </a:lnTo>
                <a:lnTo>
                  <a:pt x="42" y="538"/>
                </a:lnTo>
                <a:lnTo>
                  <a:pt x="42" y="547"/>
                </a:lnTo>
                <a:lnTo>
                  <a:pt x="42" y="553"/>
                </a:lnTo>
                <a:lnTo>
                  <a:pt x="42" y="547"/>
                </a:lnTo>
                <a:lnTo>
                  <a:pt x="38" y="507"/>
                </a:lnTo>
                <a:lnTo>
                  <a:pt x="36" y="478"/>
                </a:lnTo>
                <a:lnTo>
                  <a:pt x="36" y="513"/>
                </a:lnTo>
                <a:lnTo>
                  <a:pt x="44" y="616"/>
                </a:lnTo>
                <a:lnTo>
                  <a:pt x="44" y="637"/>
                </a:lnTo>
                <a:lnTo>
                  <a:pt x="44" y="634"/>
                </a:lnTo>
                <a:lnTo>
                  <a:pt x="40" y="616"/>
                </a:lnTo>
                <a:lnTo>
                  <a:pt x="42" y="628"/>
                </a:lnTo>
                <a:lnTo>
                  <a:pt x="42" y="632"/>
                </a:lnTo>
                <a:lnTo>
                  <a:pt x="40" y="620"/>
                </a:lnTo>
                <a:lnTo>
                  <a:pt x="36" y="597"/>
                </a:lnTo>
                <a:lnTo>
                  <a:pt x="36" y="586"/>
                </a:lnTo>
                <a:lnTo>
                  <a:pt x="36" y="589"/>
                </a:lnTo>
                <a:lnTo>
                  <a:pt x="34" y="576"/>
                </a:lnTo>
                <a:lnTo>
                  <a:pt x="33" y="570"/>
                </a:lnTo>
                <a:lnTo>
                  <a:pt x="34" y="582"/>
                </a:lnTo>
                <a:lnTo>
                  <a:pt x="36" y="599"/>
                </a:lnTo>
                <a:lnTo>
                  <a:pt x="38" y="618"/>
                </a:lnTo>
                <a:lnTo>
                  <a:pt x="42" y="637"/>
                </a:lnTo>
                <a:lnTo>
                  <a:pt x="40" y="637"/>
                </a:lnTo>
                <a:lnTo>
                  <a:pt x="40" y="632"/>
                </a:lnTo>
                <a:lnTo>
                  <a:pt x="40" y="637"/>
                </a:lnTo>
                <a:lnTo>
                  <a:pt x="38" y="635"/>
                </a:lnTo>
                <a:lnTo>
                  <a:pt x="38" y="632"/>
                </a:lnTo>
                <a:lnTo>
                  <a:pt x="36" y="616"/>
                </a:lnTo>
                <a:lnTo>
                  <a:pt x="34" y="599"/>
                </a:lnTo>
                <a:lnTo>
                  <a:pt x="36" y="605"/>
                </a:lnTo>
                <a:lnTo>
                  <a:pt x="36" y="610"/>
                </a:lnTo>
                <a:lnTo>
                  <a:pt x="34" y="605"/>
                </a:lnTo>
                <a:lnTo>
                  <a:pt x="36" y="620"/>
                </a:lnTo>
                <a:lnTo>
                  <a:pt x="38" y="635"/>
                </a:lnTo>
                <a:lnTo>
                  <a:pt x="34" y="634"/>
                </a:lnTo>
                <a:lnTo>
                  <a:pt x="33" y="620"/>
                </a:lnTo>
                <a:lnTo>
                  <a:pt x="29" y="589"/>
                </a:lnTo>
                <a:lnTo>
                  <a:pt x="33" y="624"/>
                </a:lnTo>
                <a:lnTo>
                  <a:pt x="29" y="591"/>
                </a:lnTo>
                <a:lnTo>
                  <a:pt x="31" y="610"/>
                </a:lnTo>
                <a:lnTo>
                  <a:pt x="29" y="605"/>
                </a:lnTo>
                <a:lnTo>
                  <a:pt x="31" y="616"/>
                </a:lnTo>
                <a:lnTo>
                  <a:pt x="33" y="634"/>
                </a:lnTo>
                <a:lnTo>
                  <a:pt x="31" y="634"/>
                </a:lnTo>
                <a:lnTo>
                  <a:pt x="29" y="635"/>
                </a:lnTo>
                <a:lnTo>
                  <a:pt x="29" y="637"/>
                </a:lnTo>
                <a:lnTo>
                  <a:pt x="33" y="643"/>
                </a:lnTo>
                <a:lnTo>
                  <a:pt x="34" y="651"/>
                </a:lnTo>
                <a:lnTo>
                  <a:pt x="33" y="655"/>
                </a:lnTo>
                <a:lnTo>
                  <a:pt x="29" y="655"/>
                </a:lnTo>
                <a:lnTo>
                  <a:pt x="21" y="647"/>
                </a:lnTo>
                <a:lnTo>
                  <a:pt x="15" y="643"/>
                </a:lnTo>
                <a:lnTo>
                  <a:pt x="13" y="645"/>
                </a:lnTo>
                <a:lnTo>
                  <a:pt x="8" y="618"/>
                </a:lnTo>
                <a:lnTo>
                  <a:pt x="10" y="618"/>
                </a:lnTo>
                <a:lnTo>
                  <a:pt x="13" y="614"/>
                </a:lnTo>
                <a:lnTo>
                  <a:pt x="17" y="610"/>
                </a:lnTo>
                <a:lnTo>
                  <a:pt x="13" y="601"/>
                </a:lnTo>
                <a:lnTo>
                  <a:pt x="10" y="607"/>
                </a:lnTo>
                <a:lnTo>
                  <a:pt x="8" y="616"/>
                </a:lnTo>
                <a:lnTo>
                  <a:pt x="0" y="582"/>
                </a:lnTo>
                <a:lnTo>
                  <a:pt x="0" y="584"/>
                </a:lnTo>
                <a:lnTo>
                  <a:pt x="8" y="626"/>
                </a:lnTo>
                <a:lnTo>
                  <a:pt x="10" y="630"/>
                </a:lnTo>
                <a:lnTo>
                  <a:pt x="8" y="632"/>
                </a:lnTo>
                <a:lnTo>
                  <a:pt x="2" y="605"/>
                </a:lnTo>
                <a:lnTo>
                  <a:pt x="6" y="626"/>
                </a:lnTo>
                <a:lnTo>
                  <a:pt x="6" y="637"/>
                </a:lnTo>
                <a:lnTo>
                  <a:pt x="6" y="635"/>
                </a:lnTo>
                <a:lnTo>
                  <a:pt x="4" y="634"/>
                </a:lnTo>
                <a:lnTo>
                  <a:pt x="0" y="632"/>
                </a:lnTo>
                <a:lnTo>
                  <a:pt x="0" y="635"/>
                </a:lnTo>
                <a:lnTo>
                  <a:pt x="4" y="641"/>
                </a:lnTo>
                <a:lnTo>
                  <a:pt x="4" y="643"/>
                </a:lnTo>
                <a:lnTo>
                  <a:pt x="2" y="649"/>
                </a:lnTo>
                <a:lnTo>
                  <a:pt x="0" y="649"/>
                </a:lnTo>
                <a:lnTo>
                  <a:pt x="0" y="653"/>
                </a:lnTo>
                <a:lnTo>
                  <a:pt x="0" y="655"/>
                </a:lnTo>
                <a:lnTo>
                  <a:pt x="0" y="1148"/>
                </a:lnTo>
                <a:lnTo>
                  <a:pt x="1542" y="1148"/>
                </a:lnTo>
                <a:lnTo>
                  <a:pt x="1532" y="1135"/>
                </a:lnTo>
                <a:lnTo>
                  <a:pt x="1530" y="1131"/>
                </a:lnTo>
                <a:lnTo>
                  <a:pt x="1530" y="1123"/>
                </a:lnTo>
                <a:lnTo>
                  <a:pt x="1532" y="1117"/>
                </a:lnTo>
                <a:lnTo>
                  <a:pt x="1536" y="1117"/>
                </a:lnTo>
                <a:lnTo>
                  <a:pt x="1542" y="1121"/>
                </a:lnTo>
                <a:lnTo>
                  <a:pt x="1549" y="1129"/>
                </a:lnTo>
                <a:lnTo>
                  <a:pt x="1553" y="1135"/>
                </a:lnTo>
                <a:lnTo>
                  <a:pt x="1555" y="1138"/>
                </a:lnTo>
                <a:lnTo>
                  <a:pt x="1555" y="1148"/>
                </a:lnTo>
                <a:lnTo>
                  <a:pt x="1570" y="1148"/>
                </a:lnTo>
                <a:lnTo>
                  <a:pt x="1565" y="1138"/>
                </a:lnTo>
                <a:lnTo>
                  <a:pt x="1561" y="1123"/>
                </a:lnTo>
                <a:lnTo>
                  <a:pt x="1563" y="1119"/>
                </a:lnTo>
                <a:lnTo>
                  <a:pt x="1565" y="1115"/>
                </a:lnTo>
                <a:lnTo>
                  <a:pt x="1563" y="1114"/>
                </a:lnTo>
                <a:lnTo>
                  <a:pt x="1561" y="1115"/>
                </a:lnTo>
                <a:lnTo>
                  <a:pt x="1561" y="1112"/>
                </a:lnTo>
                <a:lnTo>
                  <a:pt x="1561" y="1104"/>
                </a:lnTo>
                <a:lnTo>
                  <a:pt x="1565" y="1104"/>
                </a:lnTo>
                <a:lnTo>
                  <a:pt x="1563" y="1098"/>
                </a:lnTo>
                <a:lnTo>
                  <a:pt x="1561" y="1094"/>
                </a:lnTo>
                <a:lnTo>
                  <a:pt x="1557" y="1083"/>
                </a:lnTo>
                <a:lnTo>
                  <a:pt x="1561" y="1079"/>
                </a:lnTo>
                <a:lnTo>
                  <a:pt x="1557" y="1079"/>
                </a:lnTo>
                <a:lnTo>
                  <a:pt x="1557" y="1077"/>
                </a:lnTo>
                <a:lnTo>
                  <a:pt x="1559" y="1077"/>
                </a:lnTo>
                <a:lnTo>
                  <a:pt x="1561" y="1075"/>
                </a:lnTo>
                <a:lnTo>
                  <a:pt x="1561" y="1073"/>
                </a:lnTo>
                <a:lnTo>
                  <a:pt x="1561" y="1075"/>
                </a:lnTo>
                <a:lnTo>
                  <a:pt x="1561" y="1073"/>
                </a:lnTo>
                <a:lnTo>
                  <a:pt x="1559" y="1073"/>
                </a:lnTo>
                <a:lnTo>
                  <a:pt x="1557" y="1073"/>
                </a:lnTo>
                <a:lnTo>
                  <a:pt x="1557" y="1071"/>
                </a:lnTo>
                <a:lnTo>
                  <a:pt x="1555" y="1075"/>
                </a:lnTo>
                <a:lnTo>
                  <a:pt x="1553" y="1077"/>
                </a:lnTo>
                <a:lnTo>
                  <a:pt x="1551" y="1079"/>
                </a:lnTo>
                <a:lnTo>
                  <a:pt x="1553" y="1069"/>
                </a:lnTo>
                <a:lnTo>
                  <a:pt x="1555" y="1066"/>
                </a:lnTo>
                <a:lnTo>
                  <a:pt x="1559" y="1062"/>
                </a:lnTo>
                <a:lnTo>
                  <a:pt x="1557" y="1056"/>
                </a:lnTo>
                <a:lnTo>
                  <a:pt x="1555" y="1048"/>
                </a:lnTo>
                <a:lnTo>
                  <a:pt x="1555" y="1033"/>
                </a:lnTo>
                <a:lnTo>
                  <a:pt x="1553" y="1037"/>
                </a:lnTo>
                <a:lnTo>
                  <a:pt x="1555" y="1031"/>
                </a:lnTo>
                <a:lnTo>
                  <a:pt x="1563" y="1025"/>
                </a:lnTo>
                <a:lnTo>
                  <a:pt x="1565" y="1021"/>
                </a:lnTo>
                <a:lnTo>
                  <a:pt x="1565" y="1019"/>
                </a:lnTo>
                <a:lnTo>
                  <a:pt x="1555" y="1018"/>
                </a:lnTo>
                <a:lnTo>
                  <a:pt x="1557" y="1016"/>
                </a:lnTo>
                <a:lnTo>
                  <a:pt x="1557" y="1014"/>
                </a:lnTo>
                <a:lnTo>
                  <a:pt x="1555" y="1012"/>
                </a:lnTo>
                <a:lnTo>
                  <a:pt x="1553" y="1008"/>
                </a:lnTo>
                <a:lnTo>
                  <a:pt x="1553" y="1004"/>
                </a:lnTo>
                <a:lnTo>
                  <a:pt x="1551" y="1006"/>
                </a:lnTo>
                <a:lnTo>
                  <a:pt x="1551" y="1010"/>
                </a:lnTo>
                <a:lnTo>
                  <a:pt x="1549" y="1016"/>
                </a:lnTo>
                <a:lnTo>
                  <a:pt x="1547" y="1002"/>
                </a:lnTo>
                <a:lnTo>
                  <a:pt x="1555" y="977"/>
                </a:lnTo>
                <a:lnTo>
                  <a:pt x="1559" y="962"/>
                </a:lnTo>
                <a:lnTo>
                  <a:pt x="1582" y="960"/>
                </a:lnTo>
                <a:lnTo>
                  <a:pt x="1624" y="956"/>
                </a:lnTo>
                <a:lnTo>
                  <a:pt x="1624" y="954"/>
                </a:lnTo>
                <a:lnTo>
                  <a:pt x="1622" y="954"/>
                </a:lnTo>
                <a:lnTo>
                  <a:pt x="1617" y="954"/>
                </a:lnTo>
                <a:lnTo>
                  <a:pt x="1609" y="956"/>
                </a:lnTo>
                <a:lnTo>
                  <a:pt x="1594" y="958"/>
                </a:lnTo>
                <a:lnTo>
                  <a:pt x="1592" y="958"/>
                </a:lnTo>
                <a:lnTo>
                  <a:pt x="1590" y="956"/>
                </a:lnTo>
                <a:lnTo>
                  <a:pt x="1588" y="956"/>
                </a:lnTo>
                <a:lnTo>
                  <a:pt x="1574" y="958"/>
                </a:lnTo>
                <a:lnTo>
                  <a:pt x="1563" y="960"/>
                </a:lnTo>
                <a:lnTo>
                  <a:pt x="1559" y="958"/>
                </a:lnTo>
                <a:lnTo>
                  <a:pt x="1561" y="935"/>
                </a:lnTo>
                <a:lnTo>
                  <a:pt x="1561" y="925"/>
                </a:lnTo>
                <a:lnTo>
                  <a:pt x="1563" y="916"/>
                </a:lnTo>
                <a:lnTo>
                  <a:pt x="1565" y="904"/>
                </a:lnTo>
                <a:lnTo>
                  <a:pt x="1561" y="898"/>
                </a:lnTo>
                <a:lnTo>
                  <a:pt x="1561" y="900"/>
                </a:lnTo>
                <a:lnTo>
                  <a:pt x="1559" y="906"/>
                </a:lnTo>
                <a:lnTo>
                  <a:pt x="1557" y="929"/>
                </a:lnTo>
                <a:lnTo>
                  <a:pt x="1557" y="950"/>
                </a:lnTo>
                <a:lnTo>
                  <a:pt x="1542" y="946"/>
                </a:lnTo>
                <a:lnTo>
                  <a:pt x="1536" y="946"/>
                </a:lnTo>
                <a:lnTo>
                  <a:pt x="1538" y="946"/>
                </a:lnTo>
                <a:lnTo>
                  <a:pt x="1536" y="946"/>
                </a:lnTo>
                <a:lnTo>
                  <a:pt x="1534" y="946"/>
                </a:lnTo>
                <a:lnTo>
                  <a:pt x="1536" y="941"/>
                </a:lnTo>
                <a:lnTo>
                  <a:pt x="1536" y="939"/>
                </a:lnTo>
                <a:lnTo>
                  <a:pt x="1536" y="937"/>
                </a:lnTo>
                <a:lnTo>
                  <a:pt x="1534" y="937"/>
                </a:lnTo>
                <a:lnTo>
                  <a:pt x="1532" y="939"/>
                </a:lnTo>
                <a:lnTo>
                  <a:pt x="1532" y="937"/>
                </a:lnTo>
                <a:lnTo>
                  <a:pt x="1536" y="935"/>
                </a:lnTo>
                <a:lnTo>
                  <a:pt x="1536" y="933"/>
                </a:lnTo>
                <a:lnTo>
                  <a:pt x="1536" y="931"/>
                </a:lnTo>
                <a:lnTo>
                  <a:pt x="1540" y="929"/>
                </a:lnTo>
                <a:lnTo>
                  <a:pt x="1536" y="927"/>
                </a:lnTo>
                <a:lnTo>
                  <a:pt x="1540" y="925"/>
                </a:lnTo>
                <a:lnTo>
                  <a:pt x="1536" y="923"/>
                </a:lnTo>
                <a:lnTo>
                  <a:pt x="1538" y="922"/>
                </a:lnTo>
                <a:lnTo>
                  <a:pt x="1538" y="920"/>
                </a:lnTo>
                <a:lnTo>
                  <a:pt x="1538" y="916"/>
                </a:lnTo>
                <a:lnTo>
                  <a:pt x="1538" y="918"/>
                </a:lnTo>
                <a:lnTo>
                  <a:pt x="1538" y="916"/>
                </a:lnTo>
                <a:lnTo>
                  <a:pt x="1540" y="914"/>
                </a:lnTo>
                <a:lnTo>
                  <a:pt x="1540" y="910"/>
                </a:lnTo>
                <a:lnTo>
                  <a:pt x="1538" y="908"/>
                </a:lnTo>
                <a:lnTo>
                  <a:pt x="1536" y="910"/>
                </a:lnTo>
                <a:lnTo>
                  <a:pt x="1538" y="910"/>
                </a:lnTo>
                <a:lnTo>
                  <a:pt x="1536" y="914"/>
                </a:lnTo>
                <a:lnTo>
                  <a:pt x="1534" y="914"/>
                </a:lnTo>
                <a:lnTo>
                  <a:pt x="1530" y="914"/>
                </a:lnTo>
                <a:lnTo>
                  <a:pt x="1532" y="912"/>
                </a:lnTo>
                <a:lnTo>
                  <a:pt x="1530" y="912"/>
                </a:lnTo>
                <a:lnTo>
                  <a:pt x="1530" y="906"/>
                </a:lnTo>
                <a:lnTo>
                  <a:pt x="1530" y="902"/>
                </a:lnTo>
                <a:lnTo>
                  <a:pt x="1532" y="898"/>
                </a:lnTo>
                <a:lnTo>
                  <a:pt x="1530" y="898"/>
                </a:lnTo>
                <a:lnTo>
                  <a:pt x="1534" y="895"/>
                </a:lnTo>
                <a:lnTo>
                  <a:pt x="1534" y="891"/>
                </a:lnTo>
                <a:lnTo>
                  <a:pt x="1528" y="897"/>
                </a:lnTo>
                <a:lnTo>
                  <a:pt x="1530" y="891"/>
                </a:lnTo>
                <a:lnTo>
                  <a:pt x="1532" y="883"/>
                </a:lnTo>
                <a:lnTo>
                  <a:pt x="1530" y="883"/>
                </a:lnTo>
                <a:lnTo>
                  <a:pt x="1530" y="881"/>
                </a:lnTo>
                <a:lnTo>
                  <a:pt x="1530" y="879"/>
                </a:lnTo>
                <a:lnTo>
                  <a:pt x="1532" y="874"/>
                </a:lnTo>
                <a:lnTo>
                  <a:pt x="1536" y="864"/>
                </a:lnTo>
                <a:lnTo>
                  <a:pt x="1540" y="862"/>
                </a:lnTo>
                <a:lnTo>
                  <a:pt x="1544" y="862"/>
                </a:lnTo>
                <a:lnTo>
                  <a:pt x="1546" y="860"/>
                </a:lnTo>
                <a:lnTo>
                  <a:pt x="1538" y="856"/>
                </a:lnTo>
                <a:lnTo>
                  <a:pt x="1536" y="852"/>
                </a:lnTo>
                <a:lnTo>
                  <a:pt x="1540" y="845"/>
                </a:lnTo>
                <a:lnTo>
                  <a:pt x="1540" y="843"/>
                </a:lnTo>
                <a:lnTo>
                  <a:pt x="1538" y="843"/>
                </a:lnTo>
                <a:lnTo>
                  <a:pt x="1532" y="847"/>
                </a:lnTo>
                <a:lnTo>
                  <a:pt x="1528" y="841"/>
                </a:lnTo>
                <a:lnTo>
                  <a:pt x="1530" y="839"/>
                </a:lnTo>
                <a:lnTo>
                  <a:pt x="1534" y="837"/>
                </a:lnTo>
                <a:lnTo>
                  <a:pt x="1532" y="835"/>
                </a:lnTo>
                <a:lnTo>
                  <a:pt x="1526" y="831"/>
                </a:lnTo>
                <a:lnTo>
                  <a:pt x="1522" y="829"/>
                </a:lnTo>
                <a:lnTo>
                  <a:pt x="1524" y="824"/>
                </a:lnTo>
                <a:lnTo>
                  <a:pt x="1526" y="822"/>
                </a:lnTo>
                <a:lnTo>
                  <a:pt x="1530" y="822"/>
                </a:lnTo>
                <a:lnTo>
                  <a:pt x="1532" y="824"/>
                </a:lnTo>
                <a:lnTo>
                  <a:pt x="1534" y="827"/>
                </a:lnTo>
                <a:lnTo>
                  <a:pt x="1536" y="826"/>
                </a:lnTo>
                <a:lnTo>
                  <a:pt x="1532" y="820"/>
                </a:lnTo>
                <a:lnTo>
                  <a:pt x="1532" y="818"/>
                </a:lnTo>
                <a:lnTo>
                  <a:pt x="1530" y="814"/>
                </a:lnTo>
                <a:lnTo>
                  <a:pt x="1530" y="812"/>
                </a:lnTo>
                <a:lnTo>
                  <a:pt x="1532" y="812"/>
                </a:lnTo>
                <a:lnTo>
                  <a:pt x="1534" y="810"/>
                </a:lnTo>
                <a:lnTo>
                  <a:pt x="1534" y="808"/>
                </a:lnTo>
                <a:lnTo>
                  <a:pt x="1532" y="806"/>
                </a:lnTo>
                <a:lnTo>
                  <a:pt x="1528" y="806"/>
                </a:lnTo>
                <a:lnTo>
                  <a:pt x="1530" y="801"/>
                </a:lnTo>
                <a:lnTo>
                  <a:pt x="1532" y="799"/>
                </a:lnTo>
                <a:lnTo>
                  <a:pt x="1536" y="799"/>
                </a:lnTo>
                <a:lnTo>
                  <a:pt x="1544" y="797"/>
                </a:lnTo>
                <a:lnTo>
                  <a:pt x="1547" y="795"/>
                </a:lnTo>
                <a:lnTo>
                  <a:pt x="1549" y="793"/>
                </a:lnTo>
                <a:lnTo>
                  <a:pt x="1546" y="781"/>
                </a:lnTo>
                <a:lnTo>
                  <a:pt x="1546" y="774"/>
                </a:lnTo>
                <a:lnTo>
                  <a:pt x="1547" y="774"/>
                </a:lnTo>
                <a:lnTo>
                  <a:pt x="1551" y="774"/>
                </a:lnTo>
                <a:lnTo>
                  <a:pt x="1557" y="770"/>
                </a:lnTo>
                <a:lnTo>
                  <a:pt x="1563" y="762"/>
                </a:lnTo>
                <a:lnTo>
                  <a:pt x="1565" y="758"/>
                </a:lnTo>
                <a:lnTo>
                  <a:pt x="1563" y="760"/>
                </a:lnTo>
                <a:lnTo>
                  <a:pt x="1559" y="758"/>
                </a:lnTo>
                <a:lnTo>
                  <a:pt x="1551" y="753"/>
                </a:lnTo>
                <a:lnTo>
                  <a:pt x="1557" y="737"/>
                </a:lnTo>
                <a:lnTo>
                  <a:pt x="1561" y="728"/>
                </a:lnTo>
                <a:lnTo>
                  <a:pt x="1563" y="722"/>
                </a:lnTo>
                <a:lnTo>
                  <a:pt x="1565" y="722"/>
                </a:lnTo>
                <a:lnTo>
                  <a:pt x="1572" y="720"/>
                </a:lnTo>
                <a:lnTo>
                  <a:pt x="1574" y="720"/>
                </a:lnTo>
                <a:lnTo>
                  <a:pt x="1574" y="716"/>
                </a:lnTo>
                <a:lnTo>
                  <a:pt x="1572" y="708"/>
                </a:lnTo>
                <a:lnTo>
                  <a:pt x="1567" y="699"/>
                </a:lnTo>
                <a:lnTo>
                  <a:pt x="1567" y="714"/>
                </a:lnTo>
                <a:lnTo>
                  <a:pt x="1565" y="718"/>
                </a:lnTo>
                <a:lnTo>
                  <a:pt x="1563" y="705"/>
                </a:lnTo>
                <a:lnTo>
                  <a:pt x="1563" y="697"/>
                </a:lnTo>
                <a:lnTo>
                  <a:pt x="1563" y="691"/>
                </a:lnTo>
                <a:lnTo>
                  <a:pt x="1567" y="682"/>
                </a:lnTo>
                <a:lnTo>
                  <a:pt x="1572" y="685"/>
                </a:lnTo>
                <a:lnTo>
                  <a:pt x="1576" y="687"/>
                </a:lnTo>
                <a:lnTo>
                  <a:pt x="1580" y="687"/>
                </a:lnTo>
                <a:lnTo>
                  <a:pt x="1586" y="683"/>
                </a:lnTo>
                <a:lnTo>
                  <a:pt x="1588" y="678"/>
                </a:lnTo>
                <a:lnTo>
                  <a:pt x="1586" y="672"/>
                </a:lnTo>
                <a:lnTo>
                  <a:pt x="1576" y="660"/>
                </a:lnTo>
                <a:lnTo>
                  <a:pt x="1574" y="657"/>
                </a:lnTo>
                <a:lnTo>
                  <a:pt x="1580" y="658"/>
                </a:lnTo>
                <a:lnTo>
                  <a:pt x="1586" y="664"/>
                </a:lnTo>
                <a:lnTo>
                  <a:pt x="1590" y="670"/>
                </a:lnTo>
                <a:lnTo>
                  <a:pt x="1592" y="672"/>
                </a:lnTo>
                <a:lnTo>
                  <a:pt x="1594" y="670"/>
                </a:lnTo>
                <a:lnTo>
                  <a:pt x="1597" y="666"/>
                </a:lnTo>
                <a:lnTo>
                  <a:pt x="1603" y="662"/>
                </a:lnTo>
                <a:lnTo>
                  <a:pt x="1605" y="658"/>
                </a:lnTo>
                <a:lnTo>
                  <a:pt x="1605" y="657"/>
                </a:lnTo>
                <a:lnTo>
                  <a:pt x="1601" y="653"/>
                </a:lnTo>
                <a:lnTo>
                  <a:pt x="1597" y="649"/>
                </a:lnTo>
                <a:lnTo>
                  <a:pt x="1595" y="649"/>
                </a:lnTo>
                <a:lnTo>
                  <a:pt x="1594" y="651"/>
                </a:lnTo>
                <a:lnTo>
                  <a:pt x="1592" y="651"/>
                </a:lnTo>
                <a:lnTo>
                  <a:pt x="1588" y="649"/>
                </a:lnTo>
                <a:lnTo>
                  <a:pt x="1580" y="637"/>
                </a:lnTo>
                <a:lnTo>
                  <a:pt x="1580" y="634"/>
                </a:lnTo>
                <a:lnTo>
                  <a:pt x="1582" y="628"/>
                </a:lnTo>
                <a:lnTo>
                  <a:pt x="1588" y="626"/>
                </a:lnTo>
                <a:lnTo>
                  <a:pt x="1590" y="626"/>
                </a:lnTo>
                <a:lnTo>
                  <a:pt x="1594" y="626"/>
                </a:lnTo>
                <a:lnTo>
                  <a:pt x="1599" y="622"/>
                </a:lnTo>
                <a:lnTo>
                  <a:pt x="1613" y="609"/>
                </a:lnTo>
                <a:lnTo>
                  <a:pt x="1617" y="603"/>
                </a:lnTo>
                <a:lnTo>
                  <a:pt x="1615" y="597"/>
                </a:lnTo>
                <a:lnTo>
                  <a:pt x="1611" y="591"/>
                </a:lnTo>
                <a:lnTo>
                  <a:pt x="1607" y="587"/>
                </a:lnTo>
                <a:lnTo>
                  <a:pt x="1605" y="587"/>
                </a:lnTo>
                <a:lnTo>
                  <a:pt x="1607" y="576"/>
                </a:lnTo>
                <a:lnTo>
                  <a:pt x="1605" y="561"/>
                </a:lnTo>
                <a:lnTo>
                  <a:pt x="1607" y="553"/>
                </a:lnTo>
                <a:lnTo>
                  <a:pt x="1611" y="545"/>
                </a:lnTo>
                <a:lnTo>
                  <a:pt x="1613" y="538"/>
                </a:lnTo>
                <a:lnTo>
                  <a:pt x="1613" y="534"/>
                </a:lnTo>
                <a:lnTo>
                  <a:pt x="1613" y="528"/>
                </a:lnTo>
                <a:lnTo>
                  <a:pt x="1611" y="522"/>
                </a:lnTo>
                <a:lnTo>
                  <a:pt x="1609" y="520"/>
                </a:lnTo>
                <a:lnTo>
                  <a:pt x="1605" y="520"/>
                </a:lnTo>
                <a:lnTo>
                  <a:pt x="1601" y="522"/>
                </a:lnTo>
                <a:lnTo>
                  <a:pt x="1597" y="522"/>
                </a:lnTo>
                <a:lnTo>
                  <a:pt x="1595" y="518"/>
                </a:lnTo>
                <a:lnTo>
                  <a:pt x="1595" y="513"/>
                </a:lnTo>
                <a:lnTo>
                  <a:pt x="1595" y="509"/>
                </a:lnTo>
                <a:lnTo>
                  <a:pt x="1597" y="503"/>
                </a:lnTo>
                <a:lnTo>
                  <a:pt x="1594" y="493"/>
                </a:lnTo>
                <a:lnTo>
                  <a:pt x="1590" y="490"/>
                </a:lnTo>
                <a:lnTo>
                  <a:pt x="1584" y="490"/>
                </a:lnTo>
                <a:lnTo>
                  <a:pt x="1584" y="491"/>
                </a:lnTo>
                <a:lnTo>
                  <a:pt x="1582" y="495"/>
                </a:lnTo>
                <a:lnTo>
                  <a:pt x="1580" y="507"/>
                </a:lnTo>
                <a:lnTo>
                  <a:pt x="1576" y="518"/>
                </a:lnTo>
                <a:lnTo>
                  <a:pt x="1576" y="522"/>
                </a:lnTo>
                <a:lnTo>
                  <a:pt x="1578" y="526"/>
                </a:lnTo>
                <a:lnTo>
                  <a:pt x="1586" y="528"/>
                </a:lnTo>
                <a:lnTo>
                  <a:pt x="1592" y="532"/>
                </a:lnTo>
                <a:lnTo>
                  <a:pt x="1592" y="536"/>
                </a:lnTo>
                <a:lnTo>
                  <a:pt x="1592" y="541"/>
                </a:lnTo>
                <a:lnTo>
                  <a:pt x="1588" y="539"/>
                </a:lnTo>
                <a:lnTo>
                  <a:pt x="1588" y="541"/>
                </a:lnTo>
                <a:lnTo>
                  <a:pt x="1590" y="543"/>
                </a:lnTo>
                <a:lnTo>
                  <a:pt x="1588" y="545"/>
                </a:lnTo>
                <a:lnTo>
                  <a:pt x="1586" y="545"/>
                </a:lnTo>
                <a:lnTo>
                  <a:pt x="1588" y="547"/>
                </a:lnTo>
                <a:lnTo>
                  <a:pt x="1588" y="549"/>
                </a:lnTo>
                <a:lnTo>
                  <a:pt x="1584" y="547"/>
                </a:lnTo>
                <a:lnTo>
                  <a:pt x="1586" y="551"/>
                </a:lnTo>
                <a:lnTo>
                  <a:pt x="1586" y="553"/>
                </a:lnTo>
                <a:lnTo>
                  <a:pt x="1582" y="551"/>
                </a:lnTo>
                <a:lnTo>
                  <a:pt x="1582" y="549"/>
                </a:lnTo>
                <a:lnTo>
                  <a:pt x="1582" y="545"/>
                </a:lnTo>
                <a:lnTo>
                  <a:pt x="1582" y="543"/>
                </a:lnTo>
                <a:lnTo>
                  <a:pt x="1580" y="543"/>
                </a:lnTo>
                <a:lnTo>
                  <a:pt x="1580" y="545"/>
                </a:lnTo>
                <a:lnTo>
                  <a:pt x="1578" y="547"/>
                </a:lnTo>
                <a:lnTo>
                  <a:pt x="1576" y="549"/>
                </a:lnTo>
                <a:lnTo>
                  <a:pt x="1578" y="551"/>
                </a:lnTo>
                <a:lnTo>
                  <a:pt x="1580" y="553"/>
                </a:lnTo>
                <a:lnTo>
                  <a:pt x="1582" y="555"/>
                </a:lnTo>
                <a:lnTo>
                  <a:pt x="1582" y="557"/>
                </a:lnTo>
                <a:lnTo>
                  <a:pt x="1580" y="557"/>
                </a:lnTo>
                <a:lnTo>
                  <a:pt x="1578" y="555"/>
                </a:lnTo>
                <a:lnTo>
                  <a:pt x="1576" y="551"/>
                </a:lnTo>
                <a:lnTo>
                  <a:pt x="1572" y="547"/>
                </a:lnTo>
                <a:lnTo>
                  <a:pt x="1572" y="549"/>
                </a:lnTo>
                <a:lnTo>
                  <a:pt x="1576" y="553"/>
                </a:lnTo>
                <a:lnTo>
                  <a:pt x="1576" y="557"/>
                </a:lnTo>
                <a:lnTo>
                  <a:pt x="1569" y="559"/>
                </a:lnTo>
                <a:lnTo>
                  <a:pt x="1565" y="561"/>
                </a:lnTo>
                <a:lnTo>
                  <a:pt x="1563" y="549"/>
                </a:lnTo>
                <a:lnTo>
                  <a:pt x="1565" y="541"/>
                </a:lnTo>
                <a:lnTo>
                  <a:pt x="1565" y="526"/>
                </a:lnTo>
                <a:lnTo>
                  <a:pt x="1565" y="522"/>
                </a:lnTo>
                <a:lnTo>
                  <a:pt x="1563" y="522"/>
                </a:lnTo>
                <a:lnTo>
                  <a:pt x="1561" y="530"/>
                </a:lnTo>
                <a:lnTo>
                  <a:pt x="1561" y="536"/>
                </a:lnTo>
                <a:lnTo>
                  <a:pt x="1561" y="547"/>
                </a:lnTo>
                <a:lnTo>
                  <a:pt x="1561" y="555"/>
                </a:lnTo>
                <a:lnTo>
                  <a:pt x="1561" y="557"/>
                </a:lnTo>
                <a:lnTo>
                  <a:pt x="1559" y="557"/>
                </a:lnTo>
                <a:lnTo>
                  <a:pt x="1557" y="549"/>
                </a:lnTo>
                <a:lnTo>
                  <a:pt x="1557" y="545"/>
                </a:lnTo>
                <a:lnTo>
                  <a:pt x="1557" y="547"/>
                </a:lnTo>
                <a:lnTo>
                  <a:pt x="1555" y="553"/>
                </a:lnTo>
                <a:lnTo>
                  <a:pt x="1559" y="559"/>
                </a:lnTo>
                <a:lnTo>
                  <a:pt x="1561" y="572"/>
                </a:lnTo>
                <a:lnTo>
                  <a:pt x="1555" y="553"/>
                </a:lnTo>
                <a:lnTo>
                  <a:pt x="1551" y="534"/>
                </a:lnTo>
                <a:lnTo>
                  <a:pt x="1549" y="520"/>
                </a:lnTo>
                <a:lnTo>
                  <a:pt x="1547" y="511"/>
                </a:lnTo>
                <a:lnTo>
                  <a:pt x="1547" y="499"/>
                </a:lnTo>
                <a:lnTo>
                  <a:pt x="1546" y="488"/>
                </a:lnTo>
                <a:lnTo>
                  <a:pt x="1546" y="503"/>
                </a:lnTo>
                <a:lnTo>
                  <a:pt x="1546" y="499"/>
                </a:lnTo>
                <a:lnTo>
                  <a:pt x="1546" y="484"/>
                </a:lnTo>
                <a:lnTo>
                  <a:pt x="1546" y="486"/>
                </a:lnTo>
                <a:lnTo>
                  <a:pt x="1544" y="484"/>
                </a:lnTo>
                <a:lnTo>
                  <a:pt x="1544" y="478"/>
                </a:lnTo>
                <a:lnTo>
                  <a:pt x="1544" y="482"/>
                </a:lnTo>
                <a:lnTo>
                  <a:pt x="1542" y="461"/>
                </a:lnTo>
                <a:lnTo>
                  <a:pt x="1542" y="459"/>
                </a:lnTo>
                <a:lnTo>
                  <a:pt x="1540" y="461"/>
                </a:lnTo>
                <a:lnTo>
                  <a:pt x="1540" y="463"/>
                </a:lnTo>
                <a:lnTo>
                  <a:pt x="1540" y="468"/>
                </a:lnTo>
                <a:lnTo>
                  <a:pt x="1540" y="461"/>
                </a:lnTo>
                <a:lnTo>
                  <a:pt x="1540" y="453"/>
                </a:lnTo>
                <a:lnTo>
                  <a:pt x="1538" y="442"/>
                </a:lnTo>
                <a:lnTo>
                  <a:pt x="1538" y="438"/>
                </a:lnTo>
                <a:lnTo>
                  <a:pt x="1536" y="434"/>
                </a:lnTo>
                <a:lnTo>
                  <a:pt x="1536" y="438"/>
                </a:lnTo>
                <a:lnTo>
                  <a:pt x="1534" y="453"/>
                </a:lnTo>
                <a:lnTo>
                  <a:pt x="1534" y="466"/>
                </a:lnTo>
                <a:lnTo>
                  <a:pt x="1534" y="482"/>
                </a:lnTo>
                <a:lnTo>
                  <a:pt x="1534" y="486"/>
                </a:lnTo>
                <a:lnTo>
                  <a:pt x="1536" y="472"/>
                </a:lnTo>
                <a:lnTo>
                  <a:pt x="1538" y="465"/>
                </a:lnTo>
                <a:lnTo>
                  <a:pt x="1538" y="472"/>
                </a:lnTo>
                <a:lnTo>
                  <a:pt x="1538" y="480"/>
                </a:lnTo>
                <a:lnTo>
                  <a:pt x="1540" y="476"/>
                </a:lnTo>
                <a:lnTo>
                  <a:pt x="1540" y="478"/>
                </a:lnTo>
                <a:lnTo>
                  <a:pt x="1540" y="486"/>
                </a:lnTo>
                <a:lnTo>
                  <a:pt x="1538" y="490"/>
                </a:lnTo>
                <a:lnTo>
                  <a:pt x="1538" y="480"/>
                </a:lnTo>
                <a:lnTo>
                  <a:pt x="1538" y="476"/>
                </a:lnTo>
                <a:lnTo>
                  <a:pt x="1538" y="480"/>
                </a:lnTo>
                <a:lnTo>
                  <a:pt x="1536" y="497"/>
                </a:lnTo>
                <a:lnTo>
                  <a:pt x="1536" y="507"/>
                </a:lnTo>
                <a:lnTo>
                  <a:pt x="1540" y="511"/>
                </a:lnTo>
                <a:lnTo>
                  <a:pt x="1542" y="513"/>
                </a:lnTo>
                <a:lnTo>
                  <a:pt x="1546" y="513"/>
                </a:lnTo>
                <a:lnTo>
                  <a:pt x="1546" y="522"/>
                </a:lnTo>
                <a:lnTo>
                  <a:pt x="1544" y="530"/>
                </a:lnTo>
                <a:lnTo>
                  <a:pt x="1538" y="514"/>
                </a:lnTo>
                <a:lnTo>
                  <a:pt x="1542" y="557"/>
                </a:lnTo>
                <a:lnTo>
                  <a:pt x="1546" y="618"/>
                </a:lnTo>
                <a:lnTo>
                  <a:pt x="1546" y="639"/>
                </a:lnTo>
                <a:lnTo>
                  <a:pt x="1540" y="566"/>
                </a:lnTo>
                <a:lnTo>
                  <a:pt x="1536" y="511"/>
                </a:lnTo>
                <a:lnTo>
                  <a:pt x="1534" y="507"/>
                </a:lnTo>
                <a:lnTo>
                  <a:pt x="1530" y="497"/>
                </a:lnTo>
                <a:lnTo>
                  <a:pt x="1528" y="482"/>
                </a:lnTo>
                <a:lnTo>
                  <a:pt x="1528" y="468"/>
                </a:lnTo>
                <a:lnTo>
                  <a:pt x="1530" y="463"/>
                </a:lnTo>
                <a:lnTo>
                  <a:pt x="1528" y="447"/>
                </a:lnTo>
                <a:lnTo>
                  <a:pt x="1526" y="451"/>
                </a:lnTo>
                <a:lnTo>
                  <a:pt x="1526" y="447"/>
                </a:lnTo>
                <a:lnTo>
                  <a:pt x="1526" y="438"/>
                </a:lnTo>
                <a:lnTo>
                  <a:pt x="1524" y="430"/>
                </a:lnTo>
                <a:lnTo>
                  <a:pt x="1522" y="438"/>
                </a:lnTo>
                <a:lnTo>
                  <a:pt x="1522" y="451"/>
                </a:lnTo>
                <a:lnTo>
                  <a:pt x="1522" y="442"/>
                </a:lnTo>
                <a:lnTo>
                  <a:pt x="1522" y="443"/>
                </a:lnTo>
                <a:lnTo>
                  <a:pt x="1521" y="443"/>
                </a:lnTo>
                <a:lnTo>
                  <a:pt x="1522" y="440"/>
                </a:lnTo>
                <a:lnTo>
                  <a:pt x="1522" y="436"/>
                </a:lnTo>
                <a:lnTo>
                  <a:pt x="1521" y="420"/>
                </a:lnTo>
                <a:lnTo>
                  <a:pt x="1519" y="413"/>
                </a:lnTo>
                <a:lnTo>
                  <a:pt x="1519" y="417"/>
                </a:lnTo>
                <a:lnTo>
                  <a:pt x="1519" y="407"/>
                </a:lnTo>
                <a:lnTo>
                  <a:pt x="1517" y="392"/>
                </a:lnTo>
                <a:lnTo>
                  <a:pt x="1517" y="394"/>
                </a:lnTo>
                <a:lnTo>
                  <a:pt x="1519" y="409"/>
                </a:lnTo>
                <a:lnTo>
                  <a:pt x="1519" y="442"/>
                </a:lnTo>
                <a:lnTo>
                  <a:pt x="1519" y="449"/>
                </a:lnTo>
                <a:lnTo>
                  <a:pt x="1521" y="445"/>
                </a:lnTo>
                <a:lnTo>
                  <a:pt x="1521" y="453"/>
                </a:lnTo>
                <a:lnTo>
                  <a:pt x="1521" y="436"/>
                </a:lnTo>
                <a:lnTo>
                  <a:pt x="1522" y="468"/>
                </a:lnTo>
                <a:lnTo>
                  <a:pt x="1524" y="503"/>
                </a:lnTo>
                <a:lnTo>
                  <a:pt x="1522" y="472"/>
                </a:lnTo>
                <a:lnTo>
                  <a:pt x="1522" y="466"/>
                </a:lnTo>
                <a:lnTo>
                  <a:pt x="1522" y="470"/>
                </a:lnTo>
                <a:lnTo>
                  <a:pt x="1522" y="490"/>
                </a:lnTo>
                <a:lnTo>
                  <a:pt x="1524" y="528"/>
                </a:lnTo>
                <a:lnTo>
                  <a:pt x="1526" y="534"/>
                </a:lnTo>
                <a:lnTo>
                  <a:pt x="1526" y="528"/>
                </a:lnTo>
                <a:lnTo>
                  <a:pt x="1524" y="516"/>
                </a:lnTo>
                <a:lnTo>
                  <a:pt x="1524" y="507"/>
                </a:lnTo>
                <a:lnTo>
                  <a:pt x="1526" y="514"/>
                </a:lnTo>
                <a:lnTo>
                  <a:pt x="1526" y="524"/>
                </a:lnTo>
                <a:lnTo>
                  <a:pt x="1526" y="538"/>
                </a:lnTo>
                <a:lnTo>
                  <a:pt x="1526" y="526"/>
                </a:lnTo>
                <a:lnTo>
                  <a:pt x="1526" y="547"/>
                </a:lnTo>
                <a:lnTo>
                  <a:pt x="1530" y="566"/>
                </a:lnTo>
                <a:lnTo>
                  <a:pt x="1530" y="568"/>
                </a:lnTo>
                <a:lnTo>
                  <a:pt x="1532" y="591"/>
                </a:lnTo>
                <a:lnTo>
                  <a:pt x="1526" y="557"/>
                </a:lnTo>
                <a:lnTo>
                  <a:pt x="1524" y="524"/>
                </a:lnTo>
                <a:lnTo>
                  <a:pt x="1522" y="505"/>
                </a:lnTo>
                <a:lnTo>
                  <a:pt x="1522" y="503"/>
                </a:lnTo>
                <a:lnTo>
                  <a:pt x="1522" y="495"/>
                </a:lnTo>
                <a:lnTo>
                  <a:pt x="1521" y="465"/>
                </a:lnTo>
                <a:lnTo>
                  <a:pt x="1521" y="488"/>
                </a:lnTo>
                <a:lnTo>
                  <a:pt x="1521" y="480"/>
                </a:lnTo>
                <a:lnTo>
                  <a:pt x="1519" y="451"/>
                </a:lnTo>
                <a:lnTo>
                  <a:pt x="1519" y="474"/>
                </a:lnTo>
                <a:lnTo>
                  <a:pt x="1519" y="470"/>
                </a:lnTo>
                <a:lnTo>
                  <a:pt x="1517" y="443"/>
                </a:lnTo>
                <a:lnTo>
                  <a:pt x="1517" y="447"/>
                </a:lnTo>
                <a:lnTo>
                  <a:pt x="1517" y="445"/>
                </a:lnTo>
                <a:lnTo>
                  <a:pt x="1515" y="436"/>
                </a:lnTo>
                <a:lnTo>
                  <a:pt x="1517" y="440"/>
                </a:lnTo>
                <a:lnTo>
                  <a:pt x="1513" y="407"/>
                </a:lnTo>
                <a:lnTo>
                  <a:pt x="1513" y="405"/>
                </a:lnTo>
                <a:lnTo>
                  <a:pt x="1513" y="407"/>
                </a:lnTo>
                <a:lnTo>
                  <a:pt x="1511" y="394"/>
                </a:lnTo>
                <a:lnTo>
                  <a:pt x="1511" y="382"/>
                </a:lnTo>
                <a:lnTo>
                  <a:pt x="1511" y="374"/>
                </a:lnTo>
                <a:lnTo>
                  <a:pt x="1507" y="369"/>
                </a:lnTo>
                <a:lnTo>
                  <a:pt x="1505" y="363"/>
                </a:lnTo>
                <a:lnTo>
                  <a:pt x="1507" y="376"/>
                </a:lnTo>
                <a:lnTo>
                  <a:pt x="1505" y="359"/>
                </a:lnTo>
                <a:lnTo>
                  <a:pt x="1503" y="357"/>
                </a:lnTo>
                <a:lnTo>
                  <a:pt x="1503" y="361"/>
                </a:lnTo>
                <a:lnTo>
                  <a:pt x="1503" y="353"/>
                </a:lnTo>
                <a:lnTo>
                  <a:pt x="1507" y="480"/>
                </a:lnTo>
                <a:lnTo>
                  <a:pt x="1501" y="338"/>
                </a:lnTo>
                <a:lnTo>
                  <a:pt x="1501" y="332"/>
                </a:lnTo>
                <a:lnTo>
                  <a:pt x="1501" y="305"/>
                </a:lnTo>
                <a:lnTo>
                  <a:pt x="1501" y="324"/>
                </a:lnTo>
                <a:lnTo>
                  <a:pt x="1503" y="280"/>
                </a:lnTo>
                <a:lnTo>
                  <a:pt x="1505" y="361"/>
                </a:lnTo>
                <a:lnTo>
                  <a:pt x="1507" y="369"/>
                </a:lnTo>
                <a:lnTo>
                  <a:pt x="1507" y="349"/>
                </a:lnTo>
                <a:lnTo>
                  <a:pt x="1505" y="330"/>
                </a:lnTo>
                <a:lnTo>
                  <a:pt x="1507" y="340"/>
                </a:lnTo>
                <a:lnTo>
                  <a:pt x="1511" y="369"/>
                </a:lnTo>
                <a:lnTo>
                  <a:pt x="1511" y="372"/>
                </a:lnTo>
                <a:lnTo>
                  <a:pt x="1505" y="305"/>
                </a:lnTo>
                <a:lnTo>
                  <a:pt x="1503" y="274"/>
                </a:lnTo>
                <a:lnTo>
                  <a:pt x="1505" y="299"/>
                </a:lnTo>
                <a:lnTo>
                  <a:pt x="1503" y="244"/>
                </a:lnTo>
                <a:lnTo>
                  <a:pt x="1503" y="240"/>
                </a:lnTo>
                <a:lnTo>
                  <a:pt x="1503" y="246"/>
                </a:lnTo>
                <a:lnTo>
                  <a:pt x="1503" y="261"/>
                </a:lnTo>
                <a:lnTo>
                  <a:pt x="1505" y="286"/>
                </a:lnTo>
                <a:lnTo>
                  <a:pt x="1505" y="290"/>
                </a:lnTo>
                <a:lnTo>
                  <a:pt x="1505" y="282"/>
                </a:lnTo>
                <a:lnTo>
                  <a:pt x="1507" y="305"/>
                </a:lnTo>
                <a:lnTo>
                  <a:pt x="1507" y="321"/>
                </a:lnTo>
                <a:lnTo>
                  <a:pt x="1507" y="326"/>
                </a:lnTo>
                <a:lnTo>
                  <a:pt x="1511" y="324"/>
                </a:lnTo>
                <a:lnTo>
                  <a:pt x="1511" y="326"/>
                </a:lnTo>
                <a:lnTo>
                  <a:pt x="1511" y="346"/>
                </a:lnTo>
                <a:lnTo>
                  <a:pt x="1513" y="365"/>
                </a:lnTo>
                <a:lnTo>
                  <a:pt x="1513" y="369"/>
                </a:lnTo>
                <a:lnTo>
                  <a:pt x="1513" y="365"/>
                </a:lnTo>
                <a:lnTo>
                  <a:pt x="1513" y="357"/>
                </a:lnTo>
                <a:lnTo>
                  <a:pt x="1511" y="326"/>
                </a:lnTo>
                <a:lnTo>
                  <a:pt x="1511" y="322"/>
                </a:lnTo>
                <a:lnTo>
                  <a:pt x="1513" y="347"/>
                </a:lnTo>
                <a:lnTo>
                  <a:pt x="1513" y="351"/>
                </a:lnTo>
                <a:lnTo>
                  <a:pt x="1513" y="349"/>
                </a:lnTo>
                <a:lnTo>
                  <a:pt x="1513" y="346"/>
                </a:lnTo>
                <a:lnTo>
                  <a:pt x="1513" y="363"/>
                </a:lnTo>
                <a:lnTo>
                  <a:pt x="1515" y="361"/>
                </a:lnTo>
                <a:lnTo>
                  <a:pt x="1515" y="346"/>
                </a:lnTo>
                <a:lnTo>
                  <a:pt x="1515" y="330"/>
                </a:lnTo>
                <a:lnTo>
                  <a:pt x="1515" y="332"/>
                </a:lnTo>
                <a:lnTo>
                  <a:pt x="1517" y="338"/>
                </a:lnTo>
                <a:lnTo>
                  <a:pt x="1517" y="361"/>
                </a:lnTo>
                <a:lnTo>
                  <a:pt x="1519" y="365"/>
                </a:lnTo>
                <a:lnTo>
                  <a:pt x="1519" y="363"/>
                </a:lnTo>
                <a:lnTo>
                  <a:pt x="1519" y="346"/>
                </a:lnTo>
                <a:lnTo>
                  <a:pt x="1519" y="311"/>
                </a:lnTo>
                <a:lnTo>
                  <a:pt x="1521" y="286"/>
                </a:lnTo>
                <a:lnTo>
                  <a:pt x="1521" y="282"/>
                </a:lnTo>
                <a:lnTo>
                  <a:pt x="1521" y="286"/>
                </a:lnTo>
                <a:lnTo>
                  <a:pt x="1522" y="305"/>
                </a:lnTo>
                <a:lnTo>
                  <a:pt x="1522" y="309"/>
                </a:lnTo>
                <a:lnTo>
                  <a:pt x="1524" y="303"/>
                </a:lnTo>
                <a:lnTo>
                  <a:pt x="1526" y="276"/>
                </a:lnTo>
                <a:lnTo>
                  <a:pt x="1521" y="263"/>
                </a:lnTo>
                <a:lnTo>
                  <a:pt x="1521" y="257"/>
                </a:lnTo>
                <a:lnTo>
                  <a:pt x="1522" y="255"/>
                </a:lnTo>
                <a:lnTo>
                  <a:pt x="1526" y="255"/>
                </a:lnTo>
                <a:lnTo>
                  <a:pt x="1530" y="255"/>
                </a:lnTo>
                <a:lnTo>
                  <a:pt x="1532" y="257"/>
                </a:lnTo>
                <a:lnTo>
                  <a:pt x="1538" y="263"/>
                </a:lnTo>
                <a:lnTo>
                  <a:pt x="1534" y="273"/>
                </a:lnTo>
                <a:lnTo>
                  <a:pt x="1530" y="280"/>
                </a:lnTo>
                <a:lnTo>
                  <a:pt x="1528" y="278"/>
                </a:lnTo>
                <a:lnTo>
                  <a:pt x="1526" y="294"/>
                </a:lnTo>
                <a:lnTo>
                  <a:pt x="1526" y="299"/>
                </a:lnTo>
                <a:lnTo>
                  <a:pt x="1528" y="298"/>
                </a:lnTo>
                <a:lnTo>
                  <a:pt x="1530" y="290"/>
                </a:lnTo>
                <a:lnTo>
                  <a:pt x="1530" y="298"/>
                </a:lnTo>
                <a:lnTo>
                  <a:pt x="1528" y="309"/>
                </a:lnTo>
                <a:lnTo>
                  <a:pt x="1524" y="322"/>
                </a:lnTo>
                <a:lnTo>
                  <a:pt x="1522" y="326"/>
                </a:lnTo>
                <a:lnTo>
                  <a:pt x="1524" y="326"/>
                </a:lnTo>
                <a:lnTo>
                  <a:pt x="1526" y="324"/>
                </a:lnTo>
                <a:lnTo>
                  <a:pt x="1528" y="324"/>
                </a:lnTo>
                <a:lnTo>
                  <a:pt x="1526" y="338"/>
                </a:lnTo>
                <a:lnTo>
                  <a:pt x="1524" y="347"/>
                </a:lnTo>
                <a:lnTo>
                  <a:pt x="1524" y="357"/>
                </a:lnTo>
                <a:lnTo>
                  <a:pt x="1526" y="359"/>
                </a:lnTo>
                <a:lnTo>
                  <a:pt x="1526" y="357"/>
                </a:lnTo>
                <a:lnTo>
                  <a:pt x="1528" y="349"/>
                </a:lnTo>
                <a:lnTo>
                  <a:pt x="1530" y="324"/>
                </a:lnTo>
                <a:lnTo>
                  <a:pt x="1532" y="321"/>
                </a:lnTo>
                <a:lnTo>
                  <a:pt x="1536" y="340"/>
                </a:lnTo>
                <a:lnTo>
                  <a:pt x="1536" y="342"/>
                </a:lnTo>
                <a:lnTo>
                  <a:pt x="1534" y="340"/>
                </a:lnTo>
                <a:lnTo>
                  <a:pt x="1534" y="338"/>
                </a:lnTo>
                <a:lnTo>
                  <a:pt x="1532" y="338"/>
                </a:lnTo>
                <a:lnTo>
                  <a:pt x="1530" y="361"/>
                </a:lnTo>
                <a:lnTo>
                  <a:pt x="1530" y="363"/>
                </a:lnTo>
                <a:lnTo>
                  <a:pt x="1536" y="359"/>
                </a:lnTo>
                <a:lnTo>
                  <a:pt x="1536" y="357"/>
                </a:lnTo>
                <a:lnTo>
                  <a:pt x="1544" y="353"/>
                </a:lnTo>
                <a:lnTo>
                  <a:pt x="1547" y="347"/>
                </a:lnTo>
                <a:lnTo>
                  <a:pt x="1547" y="340"/>
                </a:lnTo>
                <a:lnTo>
                  <a:pt x="1546" y="322"/>
                </a:lnTo>
                <a:lnTo>
                  <a:pt x="1547" y="315"/>
                </a:lnTo>
                <a:lnTo>
                  <a:pt x="1547" y="307"/>
                </a:lnTo>
                <a:lnTo>
                  <a:pt x="1547" y="305"/>
                </a:lnTo>
                <a:lnTo>
                  <a:pt x="1551" y="303"/>
                </a:lnTo>
                <a:lnTo>
                  <a:pt x="1555" y="301"/>
                </a:lnTo>
                <a:lnTo>
                  <a:pt x="1557" y="301"/>
                </a:lnTo>
                <a:lnTo>
                  <a:pt x="1555" y="299"/>
                </a:lnTo>
                <a:lnTo>
                  <a:pt x="1553" y="299"/>
                </a:lnTo>
                <a:lnTo>
                  <a:pt x="1546" y="301"/>
                </a:lnTo>
                <a:lnTo>
                  <a:pt x="1544" y="298"/>
                </a:lnTo>
                <a:lnTo>
                  <a:pt x="1549" y="296"/>
                </a:lnTo>
                <a:lnTo>
                  <a:pt x="1544" y="296"/>
                </a:lnTo>
                <a:lnTo>
                  <a:pt x="1538" y="288"/>
                </a:lnTo>
                <a:lnTo>
                  <a:pt x="1542" y="286"/>
                </a:lnTo>
                <a:lnTo>
                  <a:pt x="1544" y="282"/>
                </a:lnTo>
                <a:lnTo>
                  <a:pt x="1544" y="280"/>
                </a:lnTo>
                <a:lnTo>
                  <a:pt x="1542" y="282"/>
                </a:lnTo>
                <a:lnTo>
                  <a:pt x="1538" y="286"/>
                </a:lnTo>
                <a:lnTo>
                  <a:pt x="1536" y="286"/>
                </a:lnTo>
                <a:lnTo>
                  <a:pt x="1538" y="282"/>
                </a:lnTo>
                <a:lnTo>
                  <a:pt x="1542" y="276"/>
                </a:lnTo>
                <a:lnTo>
                  <a:pt x="1542" y="274"/>
                </a:lnTo>
                <a:lnTo>
                  <a:pt x="1540" y="278"/>
                </a:lnTo>
                <a:lnTo>
                  <a:pt x="1536" y="282"/>
                </a:lnTo>
                <a:lnTo>
                  <a:pt x="1534" y="282"/>
                </a:lnTo>
                <a:lnTo>
                  <a:pt x="1536" y="274"/>
                </a:lnTo>
                <a:lnTo>
                  <a:pt x="1540" y="265"/>
                </a:lnTo>
                <a:lnTo>
                  <a:pt x="1544" y="267"/>
                </a:lnTo>
                <a:lnTo>
                  <a:pt x="1546" y="273"/>
                </a:lnTo>
                <a:lnTo>
                  <a:pt x="1546" y="282"/>
                </a:lnTo>
                <a:lnTo>
                  <a:pt x="1547" y="284"/>
                </a:lnTo>
                <a:lnTo>
                  <a:pt x="1553" y="286"/>
                </a:lnTo>
                <a:lnTo>
                  <a:pt x="1555" y="288"/>
                </a:lnTo>
                <a:lnTo>
                  <a:pt x="1555" y="290"/>
                </a:lnTo>
                <a:lnTo>
                  <a:pt x="1553" y="286"/>
                </a:lnTo>
                <a:lnTo>
                  <a:pt x="1563" y="286"/>
                </a:lnTo>
                <a:lnTo>
                  <a:pt x="1559" y="288"/>
                </a:lnTo>
                <a:lnTo>
                  <a:pt x="1555" y="290"/>
                </a:lnTo>
                <a:lnTo>
                  <a:pt x="1559" y="305"/>
                </a:lnTo>
                <a:lnTo>
                  <a:pt x="1561" y="330"/>
                </a:lnTo>
                <a:lnTo>
                  <a:pt x="1561" y="376"/>
                </a:lnTo>
                <a:lnTo>
                  <a:pt x="1563" y="388"/>
                </a:lnTo>
                <a:lnTo>
                  <a:pt x="1565" y="392"/>
                </a:lnTo>
                <a:lnTo>
                  <a:pt x="1569" y="394"/>
                </a:lnTo>
                <a:lnTo>
                  <a:pt x="1572" y="395"/>
                </a:lnTo>
                <a:lnTo>
                  <a:pt x="1574" y="399"/>
                </a:lnTo>
                <a:lnTo>
                  <a:pt x="1576" y="407"/>
                </a:lnTo>
                <a:lnTo>
                  <a:pt x="1576" y="415"/>
                </a:lnTo>
                <a:lnTo>
                  <a:pt x="1572" y="418"/>
                </a:lnTo>
                <a:lnTo>
                  <a:pt x="1569" y="422"/>
                </a:lnTo>
                <a:lnTo>
                  <a:pt x="1567" y="426"/>
                </a:lnTo>
                <a:lnTo>
                  <a:pt x="1569" y="428"/>
                </a:lnTo>
                <a:lnTo>
                  <a:pt x="1570" y="432"/>
                </a:lnTo>
                <a:lnTo>
                  <a:pt x="1570" y="440"/>
                </a:lnTo>
                <a:lnTo>
                  <a:pt x="1572" y="447"/>
                </a:lnTo>
                <a:lnTo>
                  <a:pt x="1569" y="447"/>
                </a:lnTo>
                <a:lnTo>
                  <a:pt x="1567" y="449"/>
                </a:lnTo>
                <a:lnTo>
                  <a:pt x="1569" y="455"/>
                </a:lnTo>
                <a:lnTo>
                  <a:pt x="1570" y="459"/>
                </a:lnTo>
                <a:lnTo>
                  <a:pt x="1572" y="461"/>
                </a:lnTo>
                <a:lnTo>
                  <a:pt x="1578" y="461"/>
                </a:lnTo>
                <a:lnTo>
                  <a:pt x="1584" y="457"/>
                </a:lnTo>
                <a:lnTo>
                  <a:pt x="1586" y="453"/>
                </a:lnTo>
                <a:lnTo>
                  <a:pt x="1584" y="443"/>
                </a:lnTo>
                <a:lnTo>
                  <a:pt x="1582" y="440"/>
                </a:lnTo>
                <a:lnTo>
                  <a:pt x="1590" y="438"/>
                </a:lnTo>
                <a:lnTo>
                  <a:pt x="1594" y="436"/>
                </a:lnTo>
                <a:lnTo>
                  <a:pt x="1595" y="438"/>
                </a:lnTo>
                <a:lnTo>
                  <a:pt x="1594" y="451"/>
                </a:lnTo>
                <a:lnTo>
                  <a:pt x="1594" y="455"/>
                </a:lnTo>
                <a:lnTo>
                  <a:pt x="1595" y="457"/>
                </a:lnTo>
                <a:lnTo>
                  <a:pt x="1595" y="455"/>
                </a:lnTo>
                <a:lnTo>
                  <a:pt x="1603" y="445"/>
                </a:lnTo>
                <a:lnTo>
                  <a:pt x="1601" y="445"/>
                </a:lnTo>
                <a:lnTo>
                  <a:pt x="1599" y="442"/>
                </a:lnTo>
                <a:lnTo>
                  <a:pt x="1601" y="434"/>
                </a:lnTo>
                <a:lnTo>
                  <a:pt x="1599" y="434"/>
                </a:lnTo>
                <a:lnTo>
                  <a:pt x="1599" y="426"/>
                </a:lnTo>
                <a:lnTo>
                  <a:pt x="1605" y="417"/>
                </a:lnTo>
                <a:lnTo>
                  <a:pt x="1603" y="411"/>
                </a:lnTo>
                <a:lnTo>
                  <a:pt x="1603" y="407"/>
                </a:lnTo>
                <a:lnTo>
                  <a:pt x="1603" y="411"/>
                </a:lnTo>
                <a:lnTo>
                  <a:pt x="1599" y="415"/>
                </a:lnTo>
                <a:lnTo>
                  <a:pt x="1599" y="413"/>
                </a:lnTo>
                <a:lnTo>
                  <a:pt x="1599" y="407"/>
                </a:lnTo>
                <a:lnTo>
                  <a:pt x="1599" y="394"/>
                </a:lnTo>
                <a:lnTo>
                  <a:pt x="1597" y="392"/>
                </a:lnTo>
                <a:lnTo>
                  <a:pt x="1597" y="394"/>
                </a:lnTo>
                <a:lnTo>
                  <a:pt x="1595" y="411"/>
                </a:lnTo>
                <a:lnTo>
                  <a:pt x="1594" y="420"/>
                </a:lnTo>
                <a:lnTo>
                  <a:pt x="1592" y="420"/>
                </a:lnTo>
                <a:lnTo>
                  <a:pt x="1588" y="418"/>
                </a:lnTo>
                <a:lnTo>
                  <a:pt x="1584" y="415"/>
                </a:lnTo>
                <a:lnTo>
                  <a:pt x="1584" y="407"/>
                </a:lnTo>
                <a:lnTo>
                  <a:pt x="1586" y="403"/>
                </a:lnTo>
                <a:lnTo>
                  <a:pt x="1588" y="403"/>
                </a:lnTo>
                <a:lnTo>
                  <a:pt x="1590" y="405"/>
                </a:lnTo>
                <a:lnTo>
                  <a:pt x="1592" y="405"/>
                </a:lnTo>
                <a:lnTo>
                  <a:pt x="1592" y="403"/>
                </a:lnTo>
                <a:lnTo>
                  <a:pt x="1590" y="394"/>
                </a:lnTo>
                <a:lnTo>
                  <a:pt x="1584" y="363"/>
                </a:lnTo>
                <a:lnTo>
                  <a:pt x="1582" y="346"/>
                </a:lnTo>
                <a:lnTo>
                  <a:pt x="1584" y="349"/>
                </a:lnTo>
                <a:lnTo>
                  <a:pt x="1588" y="355"/>
                </a:lnTo>
                <a:lnTo>
                  <a:pt x="1592" y="357"/>
                </a:lnTo>
                <a:lnTo>
                  <a:pt x="1592" y="353"/>
                </a:lnTo>
                <a:lnTo>
                  <a:pt x="1590" y="342"/>
                </a:lnTo>
                <a:lnTo>
                  <a:pt x="1588" y="336"/>
                </a:lnTo>
                <a:lnTo>
                  <a:pt x="1590" y="326"/>
                </a:lnTo>
                <a:lnTo>
                  <a:pt x="1590" y="324"/>
                </a:lnTo>
                <a:lnTo>
                  <a:pt x="1592" y="328"/>
                </a:lnTo>
                <a:lnTo>
                  <a:pt x="1594" y="340"/>
                </a:lnTo>
                <a:lnTo>
                  <a:pt x="1595" y="340"/>
                </a:lnTo>
                <a:lnTo>
                  <a:pt x="1597" y="334"/>
                </a:lnTo>
                <a:lnTo>
                  <a:pt x="1595" y="334"/>
                </a:lnTo>
                <a:lnTo>
                  <a:pt x="1595" y="328"/>
                </a:lnTo>
                <a:lnTo>
                  <a:pt x="1594" y="324"/>
                </a:lnTo>
                <a:lnTo>
                  <a:pt x="1594" y="319"/>
                </a:lnTo>
                <a:lnTo>
                  <a:pt x="1595" y="319"/>
                </a:lnTo>
                <a:lnTo>
                  <a:pt x="1597" y="321"/>
                </a:lnTo>
                <a:lnTo>
                  <a:pt x="1599" y="321"/>
                </a:lnTo>
                <a:lnTo>
                  <a:pt x="1599" y="319"/>
                </a:lnTo>
                <a:lnTo>
                  <a:pt x="1597" y="309"/>
                </a:lnTo>
                <a:lnTo>
                  <a:pt x="1595" y="309"/>
                </a:lnTo>
                <a:lnTo>
                  <a:pt x="1595" y="307"/>
                </a:lnTo>
                <a:lnTo>
                  <a:pt x="1594" y="307"/>
                </a:lnTo>
                <a:lnTo>
                  <a:pt x="1594" y="311"/>
                </a:lnTo>
                <a:lnTo>
                  <a:pt x="1588" y="298"/>
                </a:lnTo>
                <a:lnTo>
                  <a:pt x="1590" y="299"/>
                </a:lnTo>
                <a:lnTo>
                  <a:pt x="1594" y="301"/>
                </a:lnTo>
                <a:lnTo>
                  <a:pt x="1595" y="301"/>
                </a:lnTo>
                <a:lnTo>
                  <a:pt x="1597" y="299"/>
                </a:lnTo>
                <a:lnTo>
                  <a:pt x="1597" y="296"/>
                </a:lnTo>
                <a:lnTo>
                  <a:pt x="1599" y="296"/>
                </a:lnTo>
                <a:lnTo>
                  <a:pt x="1601" y="299"/>
                </a:lnTo>
                <a:lnTo>
                  <a:pt x="1607" y="286"/>
                </a:lnTo>
                <a:lnTo>
                  <a:pt x="1607" y="280"/>
                </a:lnTo>
                <a:lnTo>
                  <a:pt x="1607" y="273"/>
                </a:lnTo>
                <a:lnTo>
                  <a:pt x="1607" y="261"/>
                </a:lnTo>
                <a:lnTo>
                  <a:pt x="1607" y="259"/>
                </a:lnTo>
                <a:lnTo>
                  <a:pt x="1611" y="257"/>
                </a:lnTo>
                <a:lnTo>
                  <a:pt x="1622" y="261"/>
                </a:lnTo>
                <a:lnTo>
                  <a:pt x="1624" y="261"/>
                </a:lnTo>
                <a:lnTo>
                  <a:pt x="1624" y="257"/>
                </a:lnTo>
                <a:lnTo>
                  <a:pt x="1617" y="246"/>
                </a:lnTo>
                <a:lnTo>
                  <a:pt x="1615" y="242"/>
                </a:lnTo>
                <a:lnTo>
                  <a:pt x="1617" y="240"/>
                </a:lnTo>
                <a:lnTo>
                  <a:pt x="1618" y="240"/>
                </a:lnTo>
                <a:lnTo>
                  <a:pt x="1624" y="242"/>
                </a:lnTo>
                <a:lnTo>
                  <a:pt x="1459" y="129"/>
                </a:lnTo>
                <a:lnTo>
                  <a:pt x="8" y="411"/>
                </a:lnTo>
                <a:lnTo>
                  <a:pt x="8" y="407"/>
                </a:lnTo>
                <a:lnTo>
                  <a:pt x="10" y="405"/>
                </a:lnTo>
                <a:lnTo>
                  <a:pt x="10" y="409"/>
                </a:lnTo>
                <a:lnTo>
                  <a:pt x="8" y="411"/>
                </a:lnTo>
                <a:lnTo>
                  <a:pt x="1459" y="129"/>
                </a:lnTo>
                <a:lnTo>
                  <a:pt x="10" y="632"/>
                </a:lnTo>
                <a:lnTo>
                  <a:pt x="10" y="630"/>
                </a:lnTo>
                <a:lnTo>
                  <a:pt x="11" y="645"/>
                </a:lnTo>
                <a:lnTo>
                  <a:pt x="10" y="632"/>
                </a:lnTo>
                <a:lnTo>
                  <a:pt x="1459" y="129"/>
                </a:lnTo>
                <a:lnTo>
                  <a:pt x="34" y="651"/>
                </a:lnTo>
                <a:lnTo>
                  <a:pt x="33" y="643"/>
                </a:lnTo>
                <a:lnTo>
                  <a:pt x="34" y="647"/>
                </a:lnTo>
                <a:lnTo>
                  <a:pt x="34" y="651"/>
                </a:lnTo>
                <a:lnTo>
                  <a:pt x="1459" y="129"/>
                </a:lnTo>
                <a:lnTo>
                  <a:pt x="42" y="430"/>
                </a:lnTo>
                <a:lnTo>
                  <a:pt x="42" y="428"/>
                </a:lnTo>
                <a:lnTo>
                  <a:pt x="44" y="434"/>
                </a:lnTo>
                <a:lnTo>
                  <a:pt x="42" y="436"/>
                </a:lnTo>
                <a:lnTo>
                  <a:pt x="44" y="434"/>
                </a:lnTo>
                <a:lnTo>
                  <a:pt x="44" y="443"/>
                </a:lnTo>
                <a:lnTo>
                  <a:pt x="42" y="438"/>
                </a:lnTo>
                <a:lnTo>
                  <a:pt x="40" y="434"/>
                </a:lnTo>
                <a:lnTo>
                  <a:pt x="42" y="430"/>
                </a:lnTo>
                <a:lnTo>
                  <a:pt x="1459" y="129"/>
                </a:lnTo>
                <a:lnTo>
                  <a:pt x="44" y="570"/>
                </a:lnTo>
                <a:lnTo>
                  <a:pt x="44" y="578"/>
                </a:lnTo>
                <a:lnTo>
                  <a:pt x="42" y="562"/>
                </a:lnTo>
                <a:lnTo>
                  <a:pt x="44" y="568"/>
                </a:lnTo>
                <a:lnTo>
                  <a:pt x="44" y="570"/>
                </a:lnTo>
                <a:lnTo>
                  <a:pt x="1459" y="129"/>
                </a:lnTo>
                <a:lnTo>
                  <a:pt x="44" y="641"/>
                </a:lnTo>
                <a:lnTo>
                  <a:pt x="44" y="639"/>
                </a:lnTo>
                <a:lnTo>
                  <a:pt x="46" y="620"/>
                </a:lnTo>
                <a:lnTo>
                  <a:pt x="46" y="630"/>
                </a:lnTo>
                <a:lnTo>
                  <a:pt x="46" y="634"/>
                </a:lnTo>
                <a:lnTo>
                  <a:pt x="46" y="637"/>
                </a:lnTo>
                <a:lnTo>
                  <a:pt x="44" y="641"/>
                </a:lnTo>
                <a:lnTo>
                  <a:pt x="1459" y="129"/>
                </a:lnTo>
                <a:lnTo>
                  <a:pt x="46" y="562"/>
                </a:lnTo>
                <a:lnTo>
                  <a:pt x="46" y="564"/>
                </a:lnTo>
                <a:lnTo>
                  <a:pt x="44" y="553"/>
                </a:lnTo>
                <a:lnTo>
                  <a:pt x="46" y="516"/>
                </a:lnTo>
                <a:lnTo>
                  <a:pt x="46" y="562"/>
                </a:lnTo>
                <a:lnTo>
                  <a:pt x="1459" y="129"/>
                </a:lnTo>
                <a:lnTo>
                  <a:pt x="50" y="584"/>
                </a:lnTo>
                <a:lnTo>
                  <a:pt x="48" y="568"/>
                </a:lnTo>
                <a:lnTo>
                  <a:pt x="48" y="514"/>
                </a:lnTo>
                <a:lnTo>
                  <a:pt x="44" y="457"/>
                </a:lnTo>
                <a:lnTo>
                  <a:pt x="46" y="455"/>
                </a:lnTo>
                <a:lnTo>
                  <a:pt x="46" y="451"/>
                </a:lnTo>
                <a:lnTo>
                  <a:pt x="50" y="513"/>
                </a:lnTo>
                <a:lnTo>
                  <a:pt x="52" y="545"/>
                </a:lnTo>
                <a:lnTo>
                  <a:pt x="50" y="584"/>
                </a:lnTo>
                <a:lnTo>
                  <a:pt x="1459" y="129"/>
                </a:lnTo>
                <a:lnTo>
                  <a:pt x="1557" y="1098"/>
                </a:lnTo>
                <a:lnTo>
                  <a:pt x="1559" y="1100"/>
                </a:lnTo>
                <a:lnTo>
                  <a:pt x="1557" y="1104"/>
                </a:lnTo>
                <a:lnTo>
                  <a:pt x="1555" y="1102"/>
                </a:lnTo>
                <a:lnTo>
                  <a:pt x="1557" y="1098"/>
                </a:lnTo>
                <a:lnTo>
                  <a:pt x="1459" y="129"/>
                </a:lnTo>
                <a:lnTo>
                  <a:pt x="1555" y="1098"/>
                </a:lnTo>
                <a:lnTo>
                  <a:pt x="1557" y="1098"/>
                </a:lnTo>
                <a:lnTo>
                  <a:pt x="1555" y="1102"/>
                </a:lnTo>
                <a:lnTo>
                  <a:pt x="1553" y="1100"/>
                </a:lnTo>
                <a:lnTo>
                  <a:pt x="1555" y="1098"/>
                </a:lnTo>
                <a:lnTo>
                  <a:pt x="1459" y="129"/>
                </a:lnTo>
                <a:lnTo>
                  <a:pt x="1559" y="668"/>
                </a:lnTo>
                <a:lnTo>
                  <a:pt x="1561" y="676"/>
                </a:lnTo>
                <a:lnTo>
                  <a:pt x="1559" y="680"/>
                </a:lnTo>
                <a:lnTo>
                  <a:pt x="1561" y="676"/>
                </a:lnTo>
                <a:lnTo>
                  <a:pt x="1563" y="678"/>
                </a:lnTo>
                <a:lnTo>
                  <a:pt x="1559" y="687"/>
                </a:lnTo>
                <a:lnTo>
                  <a:pt x="1557" y="699"/>
                </a:lnTo>
                <a:lnTo>
                  <a:pt x="1555" y="699"/>
                </a:lnTo>
                <a:lnTo>
                  <a:pt x="1559" y="680"/>
                </a:lnTo>
                <a:lnTo>
                  <a:pt x="1555" y="689"/>
                </a:lnTo>
                <a:lnTo>
                  <a:pt x="1553" y="697"/>
                </a:lnTo>
                <a:lnTo>
                  <a:pt x="1551" y="695"/>
                </a:lnTo>
                <a:lnTo>
                  <a:pt x="1551" y="689"/>
                </a:lnTo>
                <a:lnTo>
                  <a:pt x="1553" y="680"/>
                </a:lnTo>
                <a:lnTo>
                  <a:pt x="1559" y="668"/>
                </a:lnTo>
                <a:lnTo>
                  <a:pt x="1459" y="129"/>
                </a:lnTo>
                <a:lnTo>
                  <a:pt x="1549" y="741"/>
                </a:lnTo>
                <a:lnTo>
                  <a:pt x="1547" y="751"/>
                </a:lnTo>
                <a:lnTo>
                  <a:pt x="1546" y="749"/>
                </a:lnTo>
                <a:lnTo>
                  <a:pt x="1546" y="745"/>
                </a:lnTo>
                <a:lnTo>
                  <a:pt x="1549" y="741"/>
                </a:lnTo>
                <a:lnTo>
                  <a:pt x="1459" y="129"/>
                </a:lnTo>
                <a:lnTo>
                  <a:pt x="1490" y="912"/>
                </a:lnTo>
                <a:lnTo>
                  <a:pt x="1492" y="908"/>
                </a:lnTo>
                <a:lnTo>
                  <a:pt x="1494" y="904"/>
                </a:lnTo>
                <a:lnTo>
                  <a:pt x="1498" y="904"/>
                </a:lnTo>
                <a:lnTo>
                  <a:pt x="1498" y="906"/>
                </a:lnTo>
                <a:lnTo>
                  <a:pt x="1494" y="910"/>
                </a:lnTo>
                <a:lnTo>
                  <a:pt x="1492" y="912"/>
                </a:lnTo>
                <a:lnTo>
                  <a:pt x="1490" y="912"/>
                </a:lnTo>
                <a:lnTo>
                  <a:pt x="1459" y="129"/>
                </a:lnTo>
                <a:lnTo>
                  <a:pt x="1488" y="914"/>
                </a:lnTo>
                <a:lnTo>
                  <a:pt x="1492" y="918"/>
                </a:lnTo>
                <a:lnTo>
                  <a:pt x="1492" y="920"/>
                </a:lnTo>
                <a:lnTo>
                  <a:pt x="1490" y="922"/>
                </a:lnTo>
                <a:lnTo>
                  <a:pt x="1492" y="920"/>
                </a:lnTo>
                <a:lnTo>
                  <a:pt x="1492" y="922"/>
                </a:lnTo>
                <a:lnTo>
                  <a:pt x="1488" y="923"/>
                </a:lnTo>
                <a:lnTo>
                  <a:pt x="1492" y="927"/>
                </a:lnTo>
                <a:lnTo>
                  <a:pt x="1496" y="922"/>
                </a:lnTo>
                <a:lnTo>
                  <a:pt x="1498" y="918"/>
                </a:lnTo>
                <a:lnTo>
                  <a:pt x="1496" y="918"/>
                </a:lnTo>
                <a:lnTo>
                  <a:pt x="1498" y="916"/>
                </a:lnTo>
                <a:lnTo>
                  <a:pt x="1498" y="923"/>
                </a:lnTo>
                <a:lnTo>
                  <a:pt x="1498" y="927"/>
                </a:lnTo>
                <a:lnTo>
                  <a:pt x="1496" y="929"/>
                </a:lnTo>
                <a:lnTo>
                  <a:pt x="1496" y="933"/>
                </a:lnTo>
                <a:lnTo>
                  <a:pt x="1494" y="937"/>
                </a:lnTo>
                <a:lnTo>
                  <a:pt x="1496" y="939"/>
                </a:lnTo>
                <a:lnTo>
                  <a:pt x="1492" y="946"/>
                </a:lnTo>
                <a:lnTo>
                  <a:pt x="1490" y="946"/>
                </a:lnTo>
                <a:lnTo>
                  <a:pt x="1488" y="927"/>
                </a:lnTo>
                <a:lnTo>
                  <a:pt x="1488" y="914"/>
                </a:lnTo>
                <a:lnTo>
                  <a:pt x="1459" y="129"/>
                </a:lnTo>
                <a:lnTo>
                  <a:pt x="1455" y="136"/>
                </a:lnTo>
                <a:lnTo>
                  <a:pt x="1448" y="134"/>
                </a:lnTo>
                <a:lnTo>
                  <a:pt x="1453" y="138"/>
                </a:lnTo>
                <a:lnTo>
                  <a:pt x="1451" y="138"/>
                </a:lnTo>
                <a:lnTo>
                  <a:pt x="1434" y="119"/>
                </a:lnTo>
                <a:lnTo>
                  <a:pt x="1421" y="102"/>
                </a:lnTo>
                <a:lnTo>
                  <a:pt x="1421" y="100"/>
                </a:lnTo>
                <a:lnTo>
                  <a:pt x="1421" y="98"/>
                </a:lnTo>
                <a:lnTo>
                  <a:pt x="1425" y="100"/>
                </a:lnTo>
                <a:lnTo>
                  <a:pt x="1426" y="102"/>
                </a:lnTo>
                <a:lnTo>
                  <a:pt x="1440" y="119"/>
                </a:lnTo>
                <a:lnTo>
                  <a:pt x="1440" y="121"/>
                </a:lnTo>
                <a:lnTo>
                  <a:pt x="1442" y="121"/>
                </a:lnTo>
                <a:lnTo>
                  <a:pt x="1450" y="130"/>
                </a:lnTo>
                <a:lnTo>
                  <a:pt x="1457" y="136"/>
                </a:lnTo>
                <a:lnTo>
                  <a:pt x="1455" y="136"/>
                </a:lnTo>
                <a:lnTo>
                  <a:pt x="1459" y="129"/>
                </a:lnTo>
                <a:lnTo>
                  <a:pt x="1423" y="98"/>
                </a:lnTo>
                <a:lnTo>
                  <a:pt x="1425" y="98"/>
                </a:lnTo>
                <a:lnTo>
                  <a:pt x="1425" y="100"/>
                </a:lnTo>
                <a:lnTo>
                  <a:pt x="1423" y="98"/>
                </a:lnTo>
                <a:lnTo>
                  <a:pt x="1459" y="129"/>
                </a:lnTo>
                <a:lnTo>
                  <a:pt x="1473" y="152"/>
                </a:lnTo>
                <a:lnTo>
                  <a:pt x="1471" y="152"/>
                </a:lnTo>
                <a:lnTo>
                  <a:pt x="1469" y="152"/>
                </a:lnTo>
                <a:lnTo>
                  <a:pt x="1463" y="152"/>
                </a:lnTo>
                <a:lnTo>
                  <a:pt x="1461" y="150"/>
                </a:lnTo>
                <a:lnTo>
                  <a:pt x="1459" y="146"/>
                </a:lnTo>
                <a:lnTo>
                  <a:pt x="1463" y="146"/>
                </a:lnTo>
                <a:lnTo>
                  <a:pt x="1463" y="144"/>
                </a:lnTo>
                <a:lnTo>
                  <a:pt x="1459" y="142"/>
                </a:lnTo>
                <a:lnTo>
                  <a:pt x="1461" y="142"/>
                </a:lnTo>
                <a:lnTo>
                  <a:pt x="1459" y="142"/>
                </a:lnTo>
                <a:lnTo>
                  <a:pt x="1461" y="140"/>
                </a:lnTo>
                <a:lnTo>
                  <a:pt x="1461" y="138"/>
                </a:lnTo>
                <a:lnTo>
                  <a:pt x="1469" y="148"/>
                </a:lnTo>
                <a:lnTo>
                  <a:pt x="1473" y="150"/>
                </a:lnTo>
                <a:lnTo>
                  <a:pt x="1473" y="152"/>
                </a:lnTo>
                <a:lnTo>
                  <a:pt x="1459" y="129"/>
                </a:lnTo>
                <a:lnTo>
                  <a:pt x="1471" y="140"/>
                </a:lnTo>
                <a:lnTo>
                  <a:pt x="1474" y="146"/>
                </a:lnTo>
                <a:lnTo>
                  <a:pt x="1459" y="134"/>
                </a:lnTo>
                <a:lnTo>
                  <a:pt x="1444" y="121"/>
                </a:lnTo>
                <a:lnTo>
                  <a:pt x="1446" y="121"/>
                </a:lnTo>
                <a:lnTo>
                  <a:pt x="1448" y="121"/>
                </a:lnTo>
                <a:lnTo>
                  <a:pt x="1446" y="121"/>
                </a:lnTo>
                <a:lnTo>
                  <a:pt x="1446" y="119"/>
                </a:lnTo>
                <a:lnTo>
                  <a:pt x="1444" y="119"/>
                </a:lnTo>
                <a:lnTo>
                  <a:pt x="1442" y="119"/>
                </a:lnTo>
                <a:lnTo>
                  <a:pt x="1442" y="121"/>
                </a:lnTo>
                <a:lnTo>
                  <a:pt x="1440" y="117"/>
                </a:lnTo>
                <a:lnTo>
                  <a:pt x="1436" y="111"/>
                </a:lnTo>
                <a:lnTo>
                  <a:pt x="1430" y="107"/>
                </a:lnTo>
                <a:lnTo>
                  <a:pt x="1428" y="102"/>
                </a:lnTo>
                <a:lnTo>
                  <a:pt x="1430" y="104"/>
                </a:lnTo>
                <a:lnTo>
                  <a:pt x="1432" y="106"/>
                </a:lnTo>
                <a:lnTo>
                  <a:pt x="1434" y="104"/>
                </a:lnTo>
                <a:lnTo>
                  <a:pt x="1438" y="106"/>
                </a:lnTo>
                <a:lnTo>
                  <a:pt x="1434" y="104"/>
                </a:lnTo>
                <a:lnTo>
                  <a:pt x="1434" y="100"/>
                </a:lnTo>
                <a:lnTo>
                  <a:pt x="1430" y="102"/>
                </a:lnTo>
                <a:lnTo>
                  <a:pt x="1428" y="100"/>
                </a:lnTo>
                <a:lnTo>
                  <a:pt x="1432" y="100"/>
                </a:lnTo>
                <a:lnTo>
                  <a:pt x="1430" y="100"/>
                </a:lnTo>
                <a:lnTo>
                  <a:pt x="1426" y="100"/>
                </a:lnTo>
                <a:lnTo>
                  <a:pt x="1425" y="100"/>
                </a:lnTo>
                <a:lnTo>
                  <a:pt x="1425" y="98"/>
                </a:lnTo>
                <a:lnTo>
                  <a:pt x="1426" y="100"/>
                </a:lnTo>
                <a:lnTo>
                  <a:pt x="1423" y="98"/>
                </a:lnTo>
                <a:lnTo>
                  <a:pt x="1423" y="96"/>
                </a:lnTo>
                <a:lnTo>
                  <a:pt x="1419" y="96"/>
                </a:lnTo>
                <a:lnTo>
                  <a:pt x="1415" y="94"/>
                </a:lnTo>
                <a:lnTo>
                  <a:pt x="1417" y="86"/>
                </a:lnTo>
                <a:lnTo>
                  <a:pt x="1417" y="84"/>
                </a:lnTo>
                <a:lnTo>
                  <a:pt x="1415" y="82"/>
                </a:lnTo>
                <a:lnTo>
                  <a:pt x="1415" y="84"/>
                </a:lnTo>
                <a:lnTo>
                  <a:pt x="1413" y="88"/>
                </a:lnTo>
                <a:lnTo>
                  <a:pt x="1407" y="82"/>
                </a:lnTo>
                <a:lnTo>
                  <a:pt x="1411" y="79"/>
                </a:lnTo>
                <a:lnTo>
                  <a:pt x="1417" y="82"/>
                </a:lnTo>
                <a:lnTo>
                  <a:pt x="1413" y="79"/>
                </a:lnTo>
                <a:lnTo>
                  <a:pt x="1415" y="73"/>
                </a:lnTo>
                <a:lnTo>
                  <a:pt x="1417" y="73"/>
                </a:lnTo>
                <a:lnTo>
                  <a:pt x="1436" y="96"/>
                </a:lnTo>
                <a:lnTo>
                  <a:pt x="1432" y="90"/>
                </a:lnTo>
                <a:lnTo>
                  <a:pt x="1426" y="81"/>
                </a:lnTo>
                <a:lnTo>
                  <a:pt x="1421" y="69"/>
                </a:lnTo>
                <a:lnTo>
                  <a:pt x="1421" y="67"/>
                </a:lnTo>
                <a:lnTo>
                  <a:pt x="1419" y="69"/>
                </a:lnTo>
                <a:lnTo>
                  <a:pt x="1419" y="65"/>
                </a:lnTo>
                <a:lnTo>
                  <a:pt x="1419" y="63"/>
                </a:lnTo>
                <a:lnTo>
                  <a:pt x="1417" y="63"/>
                </a:lnTo>
                <a:lnTo>
                  <a:pt x="1413" y="56"/>
                </a:lnTo>
                <a:lnTo>
                  <a:pt x="1413" y="54"/>
                </a:lnTo>
                <a:lnTo>
                  <a:pt x="1413" y="52"/>
                </a:lnTo>
                <a:lnTo>
                  <a:pt x="1411" y="54"/>
                </a:lnTo>
                <a:lnTo>
                  <a:pt x="1409" y="50"/>
                </a:lnTo>
                <a:lnTo>
                  <a:pt x="1409" y="48"/>
                </a:lnTo>
                <a:lnTo>
                  <a:pt x="1409" y="50"/>
                </a:lnTo>
                <a:lnTo>
                  <a:pt x="1407" y="48"/>
                </a:lnTo>
                <a:lnTo>
                  <a:pt x="1409" y="44"/>
                </a:lnTo>
                <a:lnTo>
                  <a:pt x="1421" y="59"/>
                </a:lnTo>
                <a:lnTo>
                  <a:pt x="1442" y="90"/>
                </a:lnTo>
                <a:lnTo>
                  <a:pt x="1461" y="111"/>
                </a:lnTo>
                <a:lnTo>
                  <a:pt x="1474" y="125"/>
                </a:lnTo>
                <a:lnTo>
                  <a:pt x="1486" y="132"/>
                </a:lnTo>
                <a:lnTo>
                  <a:pt x="1482" y="134"/>
                </a:lnTo>
                <a:lnTo>
                  <a:pt x="1478" y="142"/>
                </a:lnTo>
                <a:lnTo>
                  <a:pt x="1473" y="140"/>
                </a:lnTo>
                <a:lnTo>
                  <a:pt x="1471" y="140"/>
                </a:lnTo>
                <a:lnTo>
                  <a:pt x="1459" y="129"/>
                </a:lnTo>
                <a:lnTo>
                  <a:pt x="1428" y="100"/>
                </a:lnTo>
                <a:lnTo>
                  <a:pt x="1430" y="102"/>
                </a:lnTo>
                <a:lnTo>
                  <a:pt x="1428" y="102"/>
                </a:lnTo>
                <a:lnTo>
                  <a:pt x="1428" y="100"/>
                </a:lnTo>
                <a:lnTo>
                  <a:pt x="1459" y="129"/>
                </a:lnTo>
                <a:lnTo>
                  <a:pt x="1484" y="971"/>
                </a:lnTo>
                <a:lnTo>
                  <a:pt x="1482" y="973"/>
                </a:lnTo>
                <a:lnTo>
                  <a:pt x="1484" y="970"/>
                </a:lnTo>
                <a:lnTo>
                  <a:pt x="1484" y="971"/>
                </a:lnTo>
                <a:lnTo>
                  <a:pt x="1459" y="129"/>
                </a:lnTo>
                <a:lnTo>
                  <a:pt x="1486" y="964"/>
                </a:lnTo>
                <a:lnTo>
                  <a:pt x="1486" y="975"/>
                </a:lnTo>
                <a:lnTo>
                  <a:pt x="1484" y="970"/>
                </a:lnTo>
                <a:lnTo>
                  <a:pt x="1486" y="964"/>
                </a:lnTo>
                <a:lnTo>
                  <a:pt x="1459" y="129"/>
                </a:lnTo>
                <a:lnTo>
                  <a:pt x="1540" y="1075"/>
                </a:lnTo>
                <a:lnTo>
                  <a:pt x="1536" y="1073"/>
                </a:lnTo>
                <a:lnTo>
                  <a:pt x="1536" y="1069"/>
                </a:lnTo>
                <a:lnTo>
                  <a:pt x="1540" y="1064"/>
                </a:lnTo>
                <a:lnTo>
                  <a:pt x="1538" y="1066"/>
                </a:lnTo>
                <a:lnTo>
                  <a:pt x="1542" y="1064"/>
                </a:lnTo>
                <a:lnTo>
                  <a:pt x="1542" y="1069"/>
                </a:lnTo>
                <a:lnTo>
                  <a:pt x="1540" y="1075"/>
                </a:lnTo>
                <a:lnTo>
                  <a:pt x="1459" y="129"/>
                </a:lnTo>
                <a:lnTo>
                  <a:pt x="1542" y="1077"/>
                </a:lnTo>
                <a:lnTo>
                  <a:pt x="1544" y="1077"/>
                </a:lnTo>
                <a:lnTo>
                  <a:pt x="1544" y="1081"/>
                </a:lnTo>
                <a:lnTo>
                  <a:pt x="1544" y="1083"/>
                </a:lnTo>
                <a:lnTo>
                  <a:pt x="1542" y="1077"/>
                </a:lnTo>
                <a:lnTo>
                  <a:pt x="1459" y="129"/>
                </a:lnTo>
                <a:lnTo>
                  <a:pt x="1544" y="1006"/>
                </a:lnTo>
                <a:lnTo>
                  <a:pt x="1544" y="1004"/>
                </a:lnTo>
                <a:lnTo>
                  <a:pt x="1546" y="1004"/>
                </a:lnTo>
                <a:lnTo>
                  <a:pt x="1547" y="1002"/>
                </a:lnTo>
                <a:lnTo>
                  <a:pt x="1546" y="1004"/>
                </a:lnTo>
                <a:lnTo>
                  <a:pt x="1544" y="1006"/>
                </a:lnTo>
                <a:lnTo>
                  <a:pt x="1459" y="129"/>
                </a:lnTo>
                <a:lnTo>
                  <a:pt x="1549" y="1096"/>
                </a:lnTo>
                <a:lnTo>
                  <a:pt x="1546" y="1090"/>
                </a:lnTo>
                <a:lnTo>
                  <a:pt x="1547" y="1092"/>
                </a:lnTo>
                <a:lnTo>
                  <a:pt x="1549" y="1089"/>
                </a:lnTo>
                <a:lnTo>
                  <a:pt x="1549" y="1087"/>
                </a:lnTo>
                <a:lnTo>
                  <a:pt x="1549" y="1085"/>
                </a:lnTo>
                <a:lnTo>
                  <a:pt x="1546" y="1089"/>
                </a:lnTo>
                <a:lnTo>
                  <a:pt x="1544" y="1083"/>
                </a:lnTo>
                <a:lnTo>
                  <a:pt x="1546" y="1083"/>
                </a:lnTo>
                <a:lnTo>
                  <a:pt x="1546" y="1085"/>
                </a:lnTo>
                <a:lnTo>
                  <a:pt x="1547" y="1081"/>
                </a:lnTo>
                <a:lnTo>
                  <a:pt x="1549" y="1089"/>
                </a:lnTo>
                <a:lnTo>
                  <a:pt x="1549" y="1096"/>
                </a:lnTo>
                <a:lnTo>
                  <a:pt x="1459" y="129"/>
                </a:lnTo>
                <a:lnTo>
                  <a:pt x="1549" y="1042"/>
                </a:lnTo>
                <a:lnTo>
                  <a:pt x="1547" y="1046"/>
                </a:lnTo>
                <a:lnTo>
                  <a:pt x="1547" y="1044"/>
                </a:lnTo>
                <a:lnTo>
                  <a:pt x="1549" y="1042"/>
                </a:lnTo>
                <a:lnTo>
                  <a:pt x="1459" y="129"/>
                </a:lnTo>
                <a:lnTo>
                  <a:pt x="1536" y="948"/>
                </a:lnTo>
                <a:lnTo>
                  <a:pt x="1544" y="950"/>
                </a:lnTo>
                <a:lnTo>
                  <a:pt x="1549" y="948"/>
                </a:lnTo>
                <a:lnTo>
                  <a:pt x="1551" y="950"/>
                </a:lnTo>
                <a:lnTo>
                  <a:pt x="1553" y="952"/>
                </a:lnTo>
                <a:lnTo>
                  <a:pt x="1557" y="952"/>
                </a:lnTo>
                <a:lnTo>
                  <a:pt x="1557" y="958"/>
                </a:lnTo>
                <a:lnTo>
                  <a:pt x="1551" y="956"/>
                </a:lnTo>
                <a:lnTo>
                  <a:pt x="1547" y="956"/>
                </a:lnTo>
                <a:lnTo>
                  <a:pt x="1538" y="958"/>
                </a:lnTo>
                <a:lnTo>
                  <a:pt x="1538" y="954"/>
                </a:lnTo>
                <a:lnTo>
                  <a:pt x="1536" y="956"/>
                </a:lnTo>
                <a:lnTo>
                  <a:pt x="1536" y="954"/>
                </a:lnTo>
                <a:lnTo>
                  <a:pt x="1553" y="952"/>
                </a:lnTo>
                <a:lnTo>
                  <a:pt x="1536" y="952"/>
                </a:lnTo>
                <a:lnTo>
                  <a:pt x="1536" y="948"/>
                </a:lnTo>
                <a:lnTo>
                  <a:pt x="1459" y="129"/>
                </a:lnTo>
                <a:lnTo>
                  <a:pt x="1538" y="975"/>
                </a:lnTo>
                <a:lnTo>
                  <a:pt x="1540" y="977"/>
                </a:lnTo>
                <a:lnTo>
                  <a:pt x="1538" y="977"/>
                </a:lnTo>
                <a:lnTo>
                  <a:pt x="1538" y="975"/>
                </a:lnTo>
                <a:lnTo>
                  <a:pt x="1459" y="129"/>
                </a:lnTo>
                <a:lnTo>
                  <a:pt x="1536" y="975"/>
                </a:lnTo>
                <a:lnTo>
                  <a:pt x="1536" y="977"/>
                </a:lnTo>
                <a:lnTo>
                  <a:pt x="1534" y="977"/>
                </a:lnTo>
                <a:lnTo>
                  <a:pt x="1536" y="975"/>
                </a:lnTo>
                <a:lnTo>
                  <a:pt x="1459" y="129"/>
                </a:lnTo>
                <a:lnTo>
                  <a:pt x="1530" y="898"/>
                </a:lnTo>
                <a:lnTo>
                  <a:pt x="1530" y="900"/>
                </a:lnTo>
                <a:lnTo>
                  <a:pt x="1528" y="898"/>
                </a:lnTo>
                <a:lnTo>
                  <a:pt x="1530" y="898"/>
                </a:lnTo>
                <a:lnTo>
                  <a:pt x="1459" y="129"/>
                </a:lnTo>
                <a:lnTo>
                  <a:pt x="1517" y="996"/>
                </a:lnTo>
                <a:lnTo>
                  <a:pt x="1519" y="998"/>
                </a:lnTo>
                <a:lnTo>
                  <a:pt x="1522" y="1000"/>
                </a:lnTo>
                <a:lnTo>
                  <a:pt x="1524" y="1000"/>
                </a:lnTo>
                <a:lnTo>
                  <a:pt x="1524" y="998"/>
                </a:lnTo>
                <a:lnTo>
                  <a:pt x="1524" y="994"/>
                </a:lnTo>
                <a:lnTo>
                  <a:pt x="1526" y="987"/>
                </a:lnTo>
                <a:lnTo>
                  <a:pt x="1528" y="981"/>
                </a:lnTo>
                <a:lnTo>
                  <a:pt x="1532" y="981"/>
                </a:lnTo>
                <a:lnTo>
                  <a:pt x="1534" y="983"/>
                </a:lnTo>
                <a:lnTo>
                  <a:pt x="1532" y="989"/>
                </a:lnTo>
                <a:lnTo>
                  <a:pt x="1534" y="993"/>
                </a:lnTo>
                <a:lnTo>
                  <a:pt x="1536" y="991"/>
                </a:lnTo>
                <a:lnTo>
                  <a:pt x="1538" y="987"/>
                </a:lnTo>
                <a:lnTo>
                  <a:pt x="1540" y="983"/>
                </a:lnTo>
                <a:lnTo>
                  <a:pt x="1538" y="983"/>
                </a:lnTo>
                <a:lnTo>
                  <a:pt x="1540" y="981"/>
                </a:lnTo>
                <a:lnTo>
                  <a:pt x="1544" y="975"/>
                </a:lnTo>
                <a:lnTo>
                  <a:pt x="1544" y="970"/>
                </a:lnTo>
                <a:lnTo>
                  <a:pt x="1544" y="966"/>
                </a:lnTo>
                <a:lnTo>
                  <a:pt x="1542" y="970"/>
                </a:lnTo>
                <a:lnTo>
                  <a:pt x="1540" y="971"/>
                </a:lnTo>
                <a:lnTo>
                  <a:pt x="1538" y="968"/>
                </a:lnTo>
                <a:lnTo>
                  <a:pt x="1540" y="964"/>
                </a:lnTo>
                <a:lnTo>
                  <a:pt x="1538" y="966"/>
                </a:lnTo>
                <a:lnTo>
                  <a:pt x="1538" y="962"/>
                </a:lnTo>
                <a:lnTo>
                  <a:pt x="1555" y="962"/>
                </a:lnTo>
                <a:lnTo>
                  <a:pt x="1553" y="979"/>
                </a:lnTo>
                <a:lnTo>
                  <a:pt x="1549" y="996"/>
                </a:lnTo>
                <a:lnTo>
                  <a:pt x="1547" y="998"/>
                </a:lnTo>
                <a:lnTo>
                  <a:pt x="1547" y="996"/>
                </a:lnTo>
                <a:lnTo>
                  <a:pt x="1547" y="993"/>
                </a:lnTo>
                <a:lnTo>
                  <a:pt x="1547" y="987"/>
                </a:lnTo>
                <a:lnTo>
                  <a:pt x="1546" y="983"/>
                </a:lnTo>
                <a:lnTo>
                  <a:pt x="1544" y="985"/>
                </a:lnTo>
                <a:lnTo>
                  <a:pt x="1546" y="996"/>
                </a:lnTo>
                <a:lnTo>
                  <a:pt x="1546" y="1000"/>
                </a:lnTo>
                <a:lnTo>
                  <a:pt x="1544" y="1002"/>
                </a:lnTo>
                <a:lnTo>
                  <a:pt x="1542" y="1004"/>
                </a:lnTo>
                <a:lnTo>
                  <a:pt x="1532" y="1000"/>
                </a:lnTo>
                <a:lnTo>
                  <a:pt x="1530" y="1000"/>
                </a:lnTo>
                <a:lnTo>
                  <a:pt x="1530" y="1002"/>
                </a:lnTo>
                <a:lnTo>
                  <a:pt x="1532" y="1010"/>
                </a:lnTo>
                <a:lnTo>
                  <a:pt x="1532" y="1018"/>
                </a:lnTo>
                <a:lnTo>
                  <a:pt x="1530" y="1025"/>
                </a:lnTo>
                <a:lnTo>
                  <a:pt x="1528" y="1027"/>
                </a:lnTo>
                <a:lnTo>
                  <a:pt x="1528" y="1023"/>
                </a:lnTo>
                <a:lnTo>
                  <a:pt x="1528" y="1016"/>
                </a:lnTo>
                <a:lnTo>
                  <a:pt x="1526" y="1016"/>
                </a:lnTo>
                <a:lnTo>
                  <a:pt x="1524" y="1018"/>
                </a:lnTo>
                <a:lnTo>
                  <a:pt x="1522" y="1021"/>
                </a:lnTo>
                <a:lnTo>
                  <a:pt x="1522" y="1029"/>
                </a:lnTo>
                <a:lnTo>
                  <a:pt x="1521" y="1042"/>
                </a:lnTo>
                <a:lnTo>
                  <a:pt x="1522" y="1046"/>
                </a:lnTo>
                <a:lnTo>
                  <a:pt x="1522" y="1048"/>
                </a:lnTo>
                <a:lnTo>
                  <a:pt x="1521" y="1050"/>
                </a:lnTo>
                <a:lnTo>
                  <a:pt x="1519" y="1052"/>
                </a:lnTo>
                <a:lnTo>
                  <a:pt x="1517" y="1052"/>
                </a:lnTo>
                <a:lnTo>
                  <a:pt x="1515" y="1048"/>
                </a:lnTo>
                <a:lnTo>
                  <a:pt x="1511" y="1046"/>
                </a:lnTo>
                <a:lnTo>
                  <a:pt x="1507" y="1046"/>
                </a:lnTo>
                <a:lnTo>
                  <a:pt x="1505" y="1050"/>
                </a:lnTo>
                <a:lnTo>
                  <a:pt x="1503" y="1058"/>
                </a:lnTo>
                <a:lnTo>
                  <a:pt x="1499" y="1064"/>
                </a:lnTo>
                <a:lnTo>
                  <a:pt x="1496" y="1067"/>
                </a:lnTo>
                <a:lnTo>
                  <a:pt x="1494" y="1067"/>
                </a:lnTo>
                <a:lnTo>
                  <a:pt x="1496" y="1062"/>
                </a:lnTo>
                <a:lnTo>
                  <a:pt x="1498" y="1052"/>
                </a:lnTo>
                <a:lnTo>
                  <a:pt x="1496" y="1054"/>
                </a:lnTo>
                <a:lnTo>
                  <a:pt x="1492" y="1054"/>
                </a:lnTo>
                <a:lnTo>
                  <a:pt x="1490" y="1054"/>
                </a:lnTo>
                <a:lnTo>
                  <a:pt x="1488" y="1050"/>
                </a:lnTo>
                <a:lnTo>
                  <a:pt x="1490" y="1046"/>
                </a:lnTo>
                <a:lnTo>
                  <a:pt x="1492" y="1042"/>
                </a:lnTo>
                <a:lnTo>
                  <a:pt x="1496" y="1041"/>
                </a:lnTo>
                <a:lnTo>
                  <a:pt x="1501" y="1042"/>
                </a:lnTo>
                <a:lnTo>
                  <a:pt x="1505" y="1041"/>
                </a:lnTo>
                <a:lnTo>
                  <a:pt x="1505" y="1037"/>
                </a:lnTo>
                <a:lnTo>
                  <a:pt x="1505" y="1027"/>
                </a:lnTo>
                <a:lnTo>
                  <a:pt x="1505" y="1019"/>
                </a:lnTo>
                <a:lnTo>
                  <a:pt x="1507" y="1014"/>
                </a:lnTo>
                <a:lnTo>
                  <a:pt x="1505" y="1016"/>
                </a:lnTo>
                <a:lnTo>
                  <a:pt x="1499" y="1027"/>
                </a:lnTo>
                <a:lnTo>
                  <a:pt x="1498" y="1029"/>
                </a:lnTo>
                <a:lnTo>
                  <a:pt x="1498" y="1027"/>
                </a:lnTo>
                <a:lnTo>
                  <a:pt x="1496" y="1025"/>
                </a:lnTo>
                <a:lnTo>
                  <a:pt x="1494" y="1025"/>
                </a:lnTo>
                <a:lnTo>
                  <a:pt x="1496" y="1023"/>
                </a:lnTo>
                <a:lnTo>
                  <a:pt x="1499" y="1016"/>
                </a:lnTo>
                <a:lnTo>
                  <a:pt x="1501" y="1014"/>
                </a:lnTo>
                <a:lnTo>
                  <a:pt x="1503" y="1016"/>
                </a:lnTo>
                <a:lnTo>
                  <a:pt x="1505" y="1016"/>
                </a:lnTo>
                <a:lnTo>
                  <a:pt x="1507" y="1014"/>
                </a:lnTo>
                <a:lnTo>
                  <a:pt x="1513" y="1008"/>
                </a:lnTo>
                <a:lnTo>
                  <a:pt x="1517" y="1004"/>
                </a:lnTo>
                <a:lnTo>
                  <a:pt x="1515" y="1004"/>
                </a:lnTo>
                <a:lnTo>
                  <a:pt x="1494" y="1016"/>
                </a:lnTo>
                <a:lnTo>
                  <a:pt x="1486" y="1021"/>
                </a:lnTo>
                <a:lnTo>
                  <a:pt x="1490" y="1018"/>
                </a:lnTo>
                <a:lnTo>
                  <a:pt x="1490" y="1016"/>
                </a:lnTo>
                <a:lnTo>
                  <a:pt x="1496" y="1012"/>
                </a:lnTo>
                <a:lnTo>
                  <a:pt x="1511" y="1006"/>
                </a:lnTo>
                <a:lnTo>
                  <a:pt x="1513" y="1002"/>
                </a:lnTo>
                <a:lnTo>
                  <a:pt x="1515" y="996"/>
                </a:lnTo>
                <a:lnTo>
                  <a:pt x="1515" y="994"/>
                </a:lnTo>
                <a:lnTo>
                  <a:pt x="1517" y="994"/>
                </a:lnTo>
                <a:lnTo>
                  <a:pt x="1517" y="996"/>
                </a:lnTo>
                <a:lnTo>
                  <a:pt x="1459" y="129"/>
                </a:lnTo>
                <a:lnTo>
                  <a:pt x="1515" y="925"/>
                </a:lnTo>
                <a:lnTo>
                  <a:pt x="1517" y="925"/>
                </a:lnTo>
                <a:lnTo>
                  <a:pt x="1515" y="927"/>
                </a:lnTo>
                <a:lnTo>
                  <a:pt x="1515" y="925"/>
                </a:lnTo>
                <a:lnTo>
                  <a:pt x="1459" y="129"/>
                </a:lnTo>
                <a:lnTo>
                  <a:pt x="1507" y="943"/>
                </a:lnTo>
                <a:lnTo>
                  <a:pt x="1511" y="939"/>
                </a:lnTo>
                <a:lnTo>
                  <a:pt x="1511" y="937"/>
                </a:lnTo>
                <a:lnTo>
                  <a:pt x="1513" y="931"/>
                </a:lnTo>
                <a:lnTo>
                  <a:pt x="1515" y="935"/>
                </a:lnTo>
                <a:lnTo>
                  <a:pt x="1515" y="939"/>
                </a:lnTo>
                <a:lnTo>
                  <a:pt x="1515" y="943"/>
                </a:lnTo>
                <a:lnTo>
                  <a:pt x="1507" y="946"/>
                </a:lnTo>
                <a:lnTo>
                  <a:pt x="1507" y="943"/>
                </a:lnTo>
                <a:lnTo>
                  <a:pt x="1459" y="129"/>
                </a:lnTo>
                <a:lnTo>
                  <a:pt x="1507" y="962"/>
                </a:lnTo>
                <a:lnTo>
                  <a:pt x="1511" y="960"/>
                </a:lnTo>
                <a:lnTo>
                  <a:pt x="1513" y="958"/>
                </a:lnTo>
                <a:lnTo>
                  <a:pt x="1513" y="960"/>
                </a:lnTo>
                <a:lnTo>
                  <a:pt x="1515" y="958"/>
                </a:lnTo>
                <a:lnTo>
                  <a:pt x="1517" y="960"/>
                </a:lnTo>
                <a:lnTo>
                  <a:pt x="1513" y="962"/>
                </a:lnTo>
                <a:lnTo>
                  <a:pt x="1507" y="968"/>
                </a:lnTo>
                <a:lnTo>
                  <a:pt x="1503" y="973"/>
                </a:lnTo>
                <a:lnTo>
                  <a:pt x="1501" y="979"/>
                </a:lnTo>
                <a:lnTo>
                  <a:pt x="1494" y="983"/>
                </a:lnTo>
                <a:lnTo>
                  <a:pt x="1494" y="981"/>
                </a:lnTo>
                <a:lnTo>
                  <a:pt x="1496" y="979"/>
                </a:lnTo>
                <a:lnTo>
                  <a:pt x="1492" y="981"/>
                </a:lnTo>
                <a:lnTo>
                  <a:pt x="1490" y="981"/>
                </a:lnTo>
                <a:lnTo>
                  <a:pt x="1488" y="981"/>
                </a:lnTo>
                <a:lnTo>
                  <a:pt x="1490" y="979"/>
                </a:lnTo>
                <a:lnTo>
                  <a:pt x="1490" y="970"/>
                </a:lnTo>
                <a:lnTo>
                  <a:pt x="1488" y="975"/>
                </a:lnTo>
                <a:lnTo>
                  <a:pt x="1488" y="964"/>
                </a:lnTo>
                <a:lnTo>
                  <a:pt x="1486" y="964"/>
                </a:lnTo>
                <a:lnTo>
                  <a:pt x="1488" y="960"/>
                </a:lnTo>
                <a:lnTo>
                  <a:pt x="1492" y="960"/>
                </a:lnTo>
                <a:lnTo>
                  <a:pt x="1494" y="968"/>
                </a:lnTo>
                <a:lnTo>
                  <a:pt x="1499" y="971"/>
                </a:lnTo>
                <a:lnTo>
                  <a:pt x="1503" y="973"/>
                </a:lnTo>
                <a:lnTo>
                  <a:pt x="1505" y="971"/>
                </a:lnTo>
                <a:lnTo>
                  <a:pt x="1507" y="962"/>
                </a:lnTo>
                <a:lnTo>
                  <a:pt x="1459" y="129"/>
                </a:lnTo>
                <a:lnTo>
                  <a:pt x="1488" y="119"/>
                </a:lnTo>
                <a:lnTo>
                  <a:pt x="1488" y="121"/>
                </a:lnTo>
                <a:lnTo>
                  <a:pt x="1490" y="121"/>
                </a:lnTo>
                <a:lnTo>
                  <a:pt x="1488" y="119"/>
                </a:lnTo>
                <a:lnTo>
                  <a:pt x="1459" y="129"/>
                </a:lnTo>
                <a:lnTo>
                  <a:pt x="1432" y="92"/>
                </a:lnTo>
                <a:lnTo>
                  <a:pt x="1430" y="92"/>
                </a:lnTo>
                <a:lnTo>
                  <a:pt x="1428" y="94"/>
                </a:lnTo>
                <a:lnTo>
                  <a:pt x="1430" y="96"/>
                </a:lnTo>
                <a:lnTo>
                  <a:pt x="1430" y="94"/>
                </a:lnTo>
                <a:lnTo>
                  <a:pt x="1432" y="92"/>
                </a:lnTo>
                <a:lnTo>
                  <a:pt x="1459" y="129"/>
                </a:lnTo>
                <a:lnTo>
                  <a:pt x="1553" y="376"/>
                </a:lnTo>
                <a:lnTo>
                  <a:pt x="1546" y="426"/>
                </a:lnTo>
                <a:lnTo>
                  <a:pt x="1544" y="418"/>
                </a:lnTo>
                <a:lnTo>
                  <a:pt x="1544" y="422"/>
                </a:lnTo>
                <a:lnTo>
                  <a:pt x="1544" y="424"/>
                </a:lnTo>
                <a:lnTo>
                  <a:pt x="1544" y="422"/>
                </a:lnTo>
                <a:lnTo>
                  <a:pt x="1544" y="440"/>
                </a:lnTo>
                <a:lnTo>
                  <a:pt x="1546" y="445"/>
                </a:lnTo>
                <a:lnTo>
                  <a:pt x="1546" y="442"/>
                </a:lnTo>
                <a:lnTo>
                  <a:pt x="1546" y="440"/>
                </a:lnTo>
                <a:lnTo>
                  <a:pt x="1546" y="451"/>
                </a:lnTo>
                <a:lnTo>
                  <a:pt x="1547" y="461"/>
                </a:lnTo>
                <a:lnTo>
                  <a:pt x="1547" y="482"/>
                </a:lnTo>
                <a:lnTo>
                  <a:pt x="1547" y="486"/>
                </a:lnTo>
                <a:lnTo>
                  <a:pt x="1549" y="484"/>
                </a:lnTo>
                <a:lnTo>
                  <a:pt x="1549" y="488"/>
                </a:lnTo>
                <a:lnTo>
                  <a:pt x="1549" y="478"/>
                </a:lnTo>
                <a:lnTo>
                  <a:pt x="1551" y="491"/>
                </a:lnTo>
                <a:lnTo>
                  <a:pt x="1553" y="486"/>
                </a:lnTo>
                <a:lnTo>
                  <a:pt x="1553" y="480"/>
                </a:lnTo>
                <a:lnTo>
                  <a:pt x="1553" y="465"/>
                </a:lnTo>
                <a:lnTo>
                  <a:pt x="1551" y="445"/>
                </a:lnTo>
                <a:lnTo>
                  <a:pt x="1546" y="426"/>
                </a:lnTo>
                <a:lnTo>
                  <a:pt x="1555" y="374"/>
                </a:lnTo>
                <a:lnTo>
                  <a:pt x="1553" y="376"/>
                </a:lnTo>
                <a:lnTo>
                  <a:pt x="1459" y="129"/>
                </a:lnTo>
                <a:lnTo>
                  <a:pt x="1609" y="397"/>
                </a:lnTo>
                <a:lnTo>
                  <a:pt x="1609" y="386"/>
                </a:lnTo>
                <a:lnTo>
                  <a:pt x="1609" y="384"/>
                </a:lnTo>
                <a:lnTo>
                  <a:pt x="1605" y="372"/>
                </a:lnTo>
                <a:lnTo>
                  <a:pt x="1605" y="369"/>
                </a:lnTo>
                <a:lnTo>
                  <a:pt x="1603" y="372"/>
                </a:lnTo>
                <a:lnTo>
                  <a:pt x="1603" y="380"/>
                </a:lnTo>
                <a:lnTo>
                  <a:pt x="1605" y="390"/>
                </a:lnTo>
                <a:lnTo>
                  <a:pt x="1611" y="405"/>
                </a:lnTo>
                <a:lnTo>
                  <a:pt x="1609" y="397"/>
                </a:lnTo>
                <a:lnTo>
                  <a:pt x="1459" y="129"/>
                </a:lnTo>
                <a:lnTo>
                  <a:pt x="1618" y="943"/>
                </a:lnTo>
                <a:lnTo>
                  <a:pt x="1620" y="943"/>
                </a:lnTo>
                <a:lnTo>
                  <a:pt x="1624" y="943"/>
                </a:lnTo>
                <a:lnTo>
                  <a:pt x="1613" y="943"/>
                </a:lnTo>
                <a:lnTo>
                  <a:pt x="1618" y="943"/>
                </a:lnTo>
                <a:lnTo>
                  <a:pt x="1459" y="129"/>
                </a:lnTo>
                <a:lnTo>
                  <a:pt x="1551" y="524"/>
                </a:lnTo>
                <a:lnTo>
                  <a:pt x="1553" y="532"/>
                </a:lnTo>
                <a:lnTo>
                  <a:pt x="1553" y="528"/>
                </a:lnTo>
                <a:lnTo>
                  <a:pt x="1551" y="524"/>
                </a:lnTo>
                <a:lnTo>
                  <a:pt x="1459" y="129"/>
                </a:lnTo>
                <a:lnTo>
                  <a:pt x="1474" y="54"/>
                </a:lnTo>
                <a:lnTo>
                  <a:pt x="1473" y="52"/>
                </a:lnTo>
                <a:lnTo>
                  <a:pt x="1473" y="54"/>
                </a:lnTo>
                <a:lnTo>
                  <a:pt x="1474" y="54"/>
                </a:lnTo>
                <a:lnTo>
                  <a:pt x="1459" y="129"/>
                </a:lnTo>
                <a:lnTo>
                  <a:pt x="1419" y="42"/>
                </a:lnTo>
                <a:lnTo>
                  <a:pt x="1419" y="44"/>
                </a:lnTo>
                <a:lnTo>
                  <a:pt x="1421" y="44"/>
                </a:lnTo>
                <a:lnTo>
                  <a:pt x="1421" y="42"/>
                </a:lnTo>
                <a:lnTo>
                  <a:pt x="1419" y="42"/>
                </a:lnTo>
                <a:lnTo>
                  <a:pt x="1459" y="129"/>
                </a:lnTo>
                <a:lnTo>
                  <a:pt x="1417" y="34"/>
                </a:lnTo>
                <a:lnTo>
                  <a:pt x="1419" y="34"/>
                </a:lnTo>
                <a:lnTo>
                  <a:pt x="1421" y="33"/>
                </a:lnTo>
                <a:lnTo>
                  <a:pt x="1421" y="31"/>
                </a:lnTo>
                <a:lnTo>
                  <a:pt x="1421" y="29"/>
                </a:lnTo>
                <a:lnTo>
                  <a:pt x="1421" y="27"/>
                </a:lnTo>
                <a:lnTo>
                  <a:pt x="1419" y="27"/>
                </a:lnTo>
                <a:lnTo>
                  <a:pt x="1419" y="29"/>
                </a:lnTo>
                <a:lnTo>
                  <a:pt x="1417" y="29"/>
                </a:lnTo>
                <a:lnTo>
                  <a:pt x="1417" y="31"/>
                </a:lnTo>
                <a:lnTo>
                  <a:pt x="1417" y="33"/>
                </a:lnTo>
                <a:lnTo>
                  <a:pt x="1417" y="34"/>
                </a:lnTo>
                <a:lnTo>
                  <a:pt x="1459" y="129"/>
                </a:lnTo>
                <a:lnTo>
                  <a:pt x="1413" y="13"/>
                </a:lnTo>
                <a:lnTo>
                  <a:pt x="1415" y="15"/>
                </a:lnTo>
                <a:lnTo>
                  <a:pt x="1415" y="13"/>
                </a:lnTo>
                <a:lnTo>
                  <a:pt x="1417" y="11"/>
                </a:lnTo>
                <a:lnTo>
                  <a:pt x="1417" y="10"/>
                </a:lnTo>
                <a:lnTo>
                  <a:pt x="1417" y="8"/>
                </a:lnTo>
                <a:lnTo>
                  <a:pt x="1415" y="8"/>
                </a:lnTo>
                <a:lnTo>
                  <a:pt x="1415" y="6"/>
                </a:lnTo>
                <a:lnTo>
                  <a:pt x="1415" y="8"/>
                </a:lnTo>
                <a:lnTo>
                  <a:pt x="1415" y="6"/>
                </a:lnTo>
                <a:lnTo>
                  <a:pt x="1415" y="8"/>
                </a:lnTo>
                <a:lnTo>
                  <a:pt x="1413" y="10"/>
                </a:lnTo>
                <a:lnTo>
                  <a:pt x="1413" y="11"/>
                </a:lnTo>
                <a:lnTo>
                  <a:pt x="1413" y="13"/>
                </a:lnTo>
                <a:lnTo>
                  <a:pt x="1459" y="129"/>
                </a:lnTo>
                <a:lnTo>
                  <a:pt x="1426" y="15"/>
                </a:lnTo>
                <a:lnTo>
                  <a:pt x="1426" y="13"/>
                </a:lnTo>
                <a:lnTo>
                  <a:pt x="1426" y="11"/>
                </a:lnTo>
                <a:lnTo>
                  <a:pt x="1426" y="10"/>
                </a:lnTo>
                <a:lnTo>
                  <a:pt x="1425" y="11"/>
                </a:lnTo>
                <a:lnTo>
                  <a:pt x="1425" y="13"/>
                </a:lnTo>
                <a:lnTo>
                  <a:pt x="1425" y="15"/>
                </a:lnTo>
                <a:lnTo>
                  <a:pt x="1426" y="15"/>
                </a:lnTo>
                <a:lnTo>
                  <a:pt x="1459" y="129"/>
                </a:lnTo>
                <a:lnTo>
                  <a:pt x="1428" y="34"/>
                </a:lnTo>
                <a:lnTo>
                  <a:pt x="1428" y="36"/>
                </a:lnTo>
                <a:lnTo>
                  <a:pt x="1430" y="34"/>
                </a:lnTo>
                <a:lnTo>
                  <a:pt x="1430" y="33"/>
                </a:lnTo>
                <a:lnTo>
                  <a:pt x="1428" y="34"/>
                </a:lnTo>
                <a:lnTo>
                  <a:pt x="1459" y="129"/>
                </a:lnTo>
                <a:lnTo>
                  <a:pt x="1459" y="90"/>
                </a:lnTo>
                <a:lnTo>
                  <a:pt x="1459" y="88"/>
                </a:lnTo>
                <a:lnTo>
                  <a:pt x="1457" y="88"/>
                </a:lnTo>
                <a:lnTo>
                  <a:pt x="1459" y="90"/>
                </a:lnTo>
                <a:lnTo>
                  <a:pt x="1459" y="129"/>
                </a:lnTo>
                <a:lnTo>
                  <a:pt x="1480" y="65"/>
                </a:lnTo>
                <a:lnTo>
                  <a:pt x="1478" y="65"/>
                </a:lnTo>
                <a:lnTo>
                  <a:pt x="1478" y="67"/>
                </a:lnTo>
                <a:lnTo>
                  <a:pt x="1480" y="65"/>
                </a:lnTo>
                <a:lnTo>
                  <a:pt x="1459" y="129"/>
                </a:lnTo>
                <a:lnTo>
                  <a:pt x="1505" y="359"/>
                </a:lnTo>
                <a:lnTo>
                  <a:pt x="1503" y="351"/>
                </a:lnTo>
                <a:lnTo>
                  <a:pt x="1503" y="355"/>
                </a:lnTo>
                <a:lnTo>
                  <a:pt x="1505" y="359"/>
                </a:lnTo>
                <a:lnTo>
                  <a:pt x="1459" y="129"/>
                </a:lnTo>
                <a:lnTo>
                  <a:pt x="1434" y="40"/>
                </a:lnTo>
                <a:lnTo>
                  <a:pt x="1436" y="40"/>
                </a:lnTo>
                <a:lnTo>
                  <a:pt x="1436" y="38"/>
                </a:lnTo>
                <a:lnTo>
                  <a:pt x="1438" y="38"/>
                </a:lnTo>
                <a:lnTo>
                  <a:pt x="1436" y="36"/>
                </a:lnTo>
                <a:lnTo>
                  <a:pt x="1438" y="36"/>
                </a:lnTo>
                <a:lnTo>
                  <a:pt x="1438" y="34"/>
                </a:lnTo>
                <a:lnTo>
                  <a:pt x="1436" y="33"/>
                </a:lnTo>
                <a:lnTo>
                  <a:pt x="1438" y="33"/>
                </a:lnTo>
                <a:lnTo>
                  <a:pt x="1436" y="33"/>
                </a:lnTo>
                <a:lnTo>
                  <a:pt x="1434" y="33"/>
                </a:lnTo>
                <a:lnTo>
                  <a:pt x="1434" y="34"/>
                </a:lnTo>
                <a:lnTo>
                  <a:pt x="1432" y="36"/>
                </a:lnTo>
                <a:lnTo>
                  <a:pt x="1432" y="40"/>
                </a:lnTo>
                <a:lnTo>
                  <a:pt x="1434" y="40"/>
                </a:lnTo>
                <a:lnTo>
                  <a:pt x="1459" y="129"/>
                </a:lnTo>
                <a:lnTo>
                  <a:pt x="1440" y="77"/>
                </a:lnTo>
                <a:lnTo>
                  <a:pt x="1442" y="77"/>
                </a:lnTo>
                <a:lnTo>
                  <a:pt x="1442" y="75"/>
                </a:lnTo>
                <a:lnTo>
                  <a:pt x="1442" y="73"/>
                </a:lnTo>
                <a:lnTo>
                  <a:pt x="1440" y="73"/>
                </a:lnTo>
                <a:lnTo>
                  <a:pt x="1440" y="75"/>
                </a:lnTo>
                <a:lnTo>
                  <a:pt x="1440" y="77"/>
                </a:lnTo>
                <a:lnTo>
                  <a:pt x="1459" y="129"/>
                </a:lnTo>
                <a:lnTo>
                  <a:pt x="1448" y="59"/>
                </a:lnTo>
                <a:lnTo>
                  <a:pt x="1450" y="61"/>
                </a:lnTo>
                <a:lnTo>
                  <a:pt x="1451" y="61"/>
                </a:lnTo>
                <a:lnTo>
                  <a:pt x="1451" y="59"/>
                </a:lnTo>
                <a:lnTo>
                  <a:pt x="1451" y="58"/>
                </a:lnTo>
                <a:lnTo>
                  <a:pt x="1450" y="58"/>
                </a:lnTo>
                <a:lnTo>
                  <a:pt x="1448" y="58"/>
                </a:lnTo>
                <a:lnTo>
                  <a:pt x="1448" y="59"/>
                </a:lnTo>
                <a:lnTo>
                  <a:pt x="1459" y="129"/>
                </a:lnTo>
                <a:lnTo>
                  <a:pt x="1438" y="2"/>
                </a:lnTo>
                <a:lnTo>
                  <a:pt x="1436" y="2"/>
                </a:lnTo>
                <a:lnTo>
                  <a:pt x="1436" y="4"/>
                </a:lnTo>
                <a:lnTo>
                  <a:pt x="1438" y="2"/>
                </a:lnTo>
                <a:lnTo>
                  <a:pt x="1459" y="129"/>
                </a:lnTo>
                <a:lnTo>
                  <a:pt x="1442" y="54"/>
                </a:lnTo>
                <a:lnTo>
                  <a:pt x="1444" y="52"/>
                </a:lnTo>
                <a:lnTo>
                  <a:pt x="1444" y="50"/>
                </a:lnTo>
                <a:lnTo>
                  <a:pt x="1442" y="52"/>
                </a:lnTo>
                <a:lnTo>
                  <a:pt x="1442" y="54"/>
                </a:lnTo>
                <a:lnTo>
                  <a:pt x="1459" y="129"/>
                </a:lnTo>
                <a:lnTo>
                  <a:pt x="1544" y="981"/>
                </a:lnTo>
                <a:lnTo>
                  <a:pt x="1544" y="983"/>
                </a:lnTo>
                <a:lnTo>
                  <a:pt x="1546" y="981"/>
                </a:lnTo>
                <a:lnTo>
                  <a:pt x="1544" y="981"/>
                </a:lnTo>
                <a:lnTo>
                  <a:pt x="1459" y="129"/>
                </a:lnTo>
                <a:lnTo>
                  <a:pt x="40" y="461"/>
                </a:lnTo>
                <a:lnTo>
                  <a:pt x="40" y="463"/>
                </a:lnTo>
                <a:lnTo>
                  <a:pt x="42" y="459"/>
                </a:lnTo>
                <a:lnTo>
                  <a:pt x="40" y="461"/>
                </a:lnTo>
                <a:lnTo>
                  <a:pt x="1459" y="129"/>
                </a:lnTo>
                <a:lnTo>
                  <a:pt x="1609" y="369"/>
                </a:lnTo>
                <a:lnTo>
                  <a:pt x="1609" y="347"/>
                </a:lnTo>
                <a:lnTo>
                  <a:pt x="1609" y="349"/>
                </a:lnTo>
                <a:lnTo>
                  <a:pt x="1607" y="342"/>
                </a:lnTo>
                <a:lnTo>
                  <a:pt x="1605" y="336"/>
                </a:lnTo>
                <a:lnTo>
                  <a:pt x="1603" y="332"/>
                </a:lnTo>
                <a:lnTo>
                  <a:pt x="1601" y="332"/>
                </a:lnTo>
                <a:lnTo>
                  <a:pt x="1599" y="336"/>
                </a:lnTo>
                <a:lnTo>
                  <a:pt x="1601" y="353"/>
                </a:lnTo>
                <a:lnTo>
                  <a:pt x="1601" y="359"/>
                </a:lnTo>
                <a:lnTo>
                  <a:pt x="1601" y="346"/>
                </a:lnTo>
                <a:lnTo>
                  <a:pt x="1603" y="342"/>
                </a:lnTo>
                <a:lnTo>
                  <a:pt x="1605" y="347"/>
                </a:lnTo>
                <a:lnTo>
                  <a:pt x="1609" y="369"/>
                </a:lnTo>
                <a:lnTo>
                  <a:pt x="1459" y="129"/>
                </a:lnTo>
                <a:lnTo>
                  <a:pt x="1519" y="449"/>
                </a:lnTo>
                <a:lnTo>
                  <a:pt x="1517" y="407"/>
                </a:lnTo>
                <a:lnTo>
                  <a:pt x="1519" y="442"/>
                </a:lnTo>
                <a:lnTo>
                  <a:pt x="1519" y="449"/>
                </a:lnTo>
                <a:lnTo>
                  <a:pt x="1459" y="129"/>
                </a:lnTo>
                <a:lnTo>
                  <a:pt x="40" y="465"/>
                </a:lnTo>
                <a:lnTo>
                  <a:pt x="38" y="466"/>
                </a:lnTo>
                <a:lnTo>
                  <a:pt x="38" y="470"/>
                </a:lnTo>
                <a:lnTo>
                  <a:pt x="40" y="470"/>
                </a:lnTo>
                <a:lnTo>
                  <a:pt x="42" y="468"/>
                </a:lnTo>
                <a:lnTo>
                  <a:pt x="42" y="465"/>
                </a:lnTo>
                <a:lnTo>
                  <a:pt x="40" y="465"/>
                </a:lnTo>
                <a:lnTo>
                  <a:pt x="1459" y="129"/>
                </a:lnTo>
                <a:lnTo>
                  <a:pt x="1572" y="824"/>
                </a:lnTo>
                <a:lnTo>
                  <a:pt x="1570" y="818"/>
                </a:lnTo>
                <a:lnTo>
                  <a:pt x="1572" y="818"/>
                </a:lnTo>
                <a:lnTo>
                  <a:pt x="1574" y="818"/>
                </a:lnTo>
                <a:lnTo>
                  <a:pt x="1576" y="816"/>
                </a:lnTo>
                <a:lnTo>
                  <a:pt x="1574" y="814"/>
                </a:lnTo>
                <a:lnTo>
                  <a:pt x="1572" y="812"/>
                </a:lnTo>
                <a:lnTo>
                  <a:pt x="1570" y="812"/>
                </a:lnTo>
                <a:lnTo>
                  <a:pt x="1572" y="810"/>
                </a:lnTo>
                <a:lnTo>
                  <a:pt x="1576" y="802"/>
                </a:lnTo>
                <a:lnTo>
                  <a:pt x="1572" y="806"/>
                </a:lnTo>
                <a:lnTo>
                  <a:pt x="1569" y="810"/>
                </a:lnTo>
                <a:lnTo>
                  <a:pt x="1569" y="806"/>
                </a:lnTo>
                <a:lnTo>
                  <a:pt x="1569" y="802"/>
                </a:lnTo>
                <a:lnTo>
                  <a:pt x="1567" y="802"/>
                </a:lnTo>
                <a:lnTo>
                  <a:pt x="1567" y="806"/>
                </a:lnTo>
                <a:lnTo>
                  <a:pt x="1563" y="808"/>
                </a:lnTo>
                <a:lnTo>
                  <a:pt x="1565" y="810"/>
                </a:lnTo>
                <a:lnTo>
                  <a:pt x="1563" y="812"/>
                </a:lnTo>
                <a:lnTo>
                  <a:pt x="1559" y="814"/>
                </a:lnTo>
                <a:lnTo>
                  <a:pt x="1563" y="814"/>
                </a:lnTo>
                <a:lnTo>
                  <a:pt x="1563" y="816"/>
                </a:lnTo>
                <a:lnTo>
                  <a:pt x="1563" y="818"/>
                </a:lnTo>
                <a:lnTo>
                  <a:pt x="1563" y="820"/>
                </a:lnTo>
                <a:lnTo>
                  <a:pt x="1565" y="822"/>
                </a:lnTo>
                <a:lnTo>
                  <a:pt x="1567" y="822"/>
                </a:lnTo>
                <a:lnTo>
                  <a:pt x="1567" y="826"/>
                </a:lnTo>
                <a:lnTo>
                  <a:pt x="1569" y="826"/>
                </a:lnTo>
                <a:lnTo>
                  <a:pt x="1570" y="826"/>
                </a:lnTo>
                <a:lnTo>
                  <a:pt x="1572" y="826"/>
                </a:lnTo>
                <a:lnTo>
                  <a:pt x="1572" y="824"/>
                </a:lnTo>
                <a:lnTo>
                  <a:pt x="1459" y="129"/>
                </a:lnTo>
                <a:lnTo>
                  <a:pt x="1597" y="943"/>
                </a:lnTo>
                <a:lnTo>
                  <a:pt x="1592" y="943"/>
                </a:lnTo>
                <a:lnTo>
                  <a:pt x="1597" y="945"/>
                </a:lnTo>
                <a:lnTo>
                  <a:pt x="1597" y="943"/>
                </a:lnTo>
                <a:lnTo>
                  <a:pt x="1459" y="129"/>
                </a:lnTo>
                <a:lnTo>
                  <a:pt x="33" y="428"/>
                </a:lnTo>
                <a:lnTo>
                  <a:pt x="33" y="420"/>
                </a:lnTo>
                <a:lnTo>
                  <a:pt x="33" y="417"/>
                </a:lnTo>
                <a:lnTo>
                  <a:pt x="31" y="418"/>
                </a:lnTo>
                <a:lnTo>
                  <a:pt x="31" y="420"/>
                </a:lnTo>
                <a:lnTo>
                  <a:pt x="31" y="418"/>
                </a:lnTo>
                <a:lnTo>
                  <a:pt x="31" y="411"/>
                </a:lnTo>
                <a:lnTo>
                  <a:pt x="29" y="424"/>
                </a:lnTo>
                <a:lnTo>
                  <a:pt x="29" y="436"/>
                </a:lnTo>
                <a:lnTo>
                  <a:pt x="31" y="428"/>
                </a:lnTo>
                <a:lnTo>
                  <a:pt x="33" y="428"/>
                </a:lnTo>
                <a:lnTo>
                  <a:pt x="1459" y="129"/>
                </a:lnTo>
                <a:lnTo>
                  <a:pt x="1599" y="941"/>
                </a:lnTo>
                <a:lnTo>
                  <a:pt x="1597" y="943"/>
                </a:lnTo>
                <a:lnTo>
                  <a:pt x="1601" y="941"/>
                </a:lnTo>
                <a:lnTo>
                  <a:pt x="1599" y="941"/>
                </a:lnTo>
                <a:lnTo>
                  <a:pt x="1459" y="129"/>
                </a:lnTo>
                <a:lnTo>
                  <a:pt x="1559" y="793"/>
                </a:lnTo>
                <a:lnTo>
                  <a:pt x="1561" y="793"/>
                </a:lnTo>
                <a:lnTo>
                  <a:pt x="1561" y="795"/>
                </a:lnTo>
                <a:lnTo>
                  <a:pt x="1561" y="797"/>
                </a:lnTo>
                <a:lnTo>
                  <a:pt x="1563" y="799"/>
                </a:lnTo>
                <a:lnTo>
                  <a:pt x="1565" y="799"/>
                </a:lnTo>
                <a:lnTo>
                  <a:pt x="1565" y="797"/>
                </a:lnTo>
                <a:lnTo>
                  <a:pt x="1565" y="795"/>
                </a:lnTo>
                <a:lnTo>
                  <a:pt x="1565" y="793"/>
                </a:lnTo>
                <a:lnTo>
                  <a:pt x="1565" y="791"/>
                </a:lnTo>
                <a:lnTo>
                  <a:pt x="1567" y="789"/>
                </a:lnTo>
                <a:lnTo>
                  <a:pt x="1563" y="791"/>
                </a:lnTo>
                <a:lnTo>
                  <a:pt x="1563" y="789"/>
                </a:lnTo>
                <a:lnTo>
                  <a:pt x="1561" y="789"/>
                </a:lnTo>
                <a:lnTo>
                  <a:pt x="1561" y="791"/>
                </a:lnTo>
                <a:lnTo>
                  <a:pt x="1561" y="793"/>
                </a:lnTo>
                <a:lnTo>
                  <a:pt x="1559" y="793"/>
                </a:lnTo>
                <a:lnTo>
                  <a:pt x="1459" y="129"/>
                </a:lnTo>
                <a:lnTo>
                  <a:pt x="1567" y="849"/>
                </a:lnTo>
                <a:lnTo>
                  <a:pt x="1567" y="847"/>
                </a:lnTo>
                <a:lnTo>
                  <a:pt x="1565" y="849"/>
                </a:lnTo>
                <a:lnTo>
                  <a:pt x="1565" y="862"/>
                </a:lnTo>
                <a:lnTo>
                  <a:pt x="1561" y="889"/>
                </a:lnTo>
                <a:lnTo>
                  <a:pt x="1561" y="893"/>
                </a:lnTo>
                <a:lnTo>
                  <a:pt x="1563" y="891"/>
                </a:lnTo>
                <a:lnTo>
                  <a:pt x="1567" y="883"/>
                </a:lnTo>
                <a:lnTo>
                  <a:pt x="1569" y="881"/>
                </a:lnTo>
                <a:lnTo>
                  <a:pt x="1569" y="879"/>
                </a:lnTo>
                <a:lnTo>
                  <a:pt x="1567" y="872"/>
                </a:lnTo>
                <a:lnTo>
                  <a:pt x="1567" y="862"/>
                </a:lnTo>
                <a:lnTo>
                  <a:pt x="1567" y="849"/>
                </a:lnTo>
                <a:lnTo>
                  <a:pt x="1459" y="129"/>
                </a:lnTo>
                <a:lnTo>
                  <a:pt x="1547" y="1129"/>
                </a:lnTo>
                <a:lnTo>
                  <a:pt x="1547" y="1131"/>
                </a:lnTo>
                <a:lnTo>
                  <a:pt x="1549" y="1129"/>
                </a:lnTo>
                <a:lnTo>
                  <a:pt x="1547" y="1129"/>
                </a:lnTo>
                <a:lnTo>
                  <a:pt x="1459" y="129"/>
                </a:lnTo>
                <a:lnTo>
                  <a:pt x="11" y="461"/>
                </a:lnTo>
                <a:lnTo>
                  <a:pt x="13" y="445"/>
                </a:lnTo>
                <a:lnTo>
                  <a:pt x="10" y="461"/>
                </a:lnTo>
                <a:lnTo>
                  <a:pt x="10" y="470"/>
                </a:lnTo>
                <a:lnTo>
                  <a:pt x="11" y="470"/>
                </a:lnTo>
                <a:lnTo>
                  <a:pt x="11" y="461"/>
                </a:lnTo>
                <a:lnTo>
                  <a:pt x="1459" y="129"/>
                </a:lnTo>
                <a:lnTo>
                  <a:pt x="2" y="626"/>
                </a:lnTo>
                <a:lnTo>
                  <a:pt x="0" y="618"/>
                </a:lnTo>
                <a:lnTo>
                  <a:pt x="0" y="628"/>
                </a:lnTo>
                <a:lnTo>
                  <a:pt x="2" y="628"/>
                </a:lnTo>
                <a:lnTo>
                  <a:pt x="2" y="626"/>
                </a:lnTo>
                <a:lnTo>
                  <a:pt x="1459" y="129"/>
                </a:lnTo>
                <a:lnTo>
                  <a:pt x="1572" y="862"/>
                </a:lnTo>
                <a:lnTo>
                  <a:pt x="1574" y="862"/>
                </a:lnTo>
                <a:lnTo>
                  <a:pt x="1576" y="862"/>
                </a:lnTo>
                <a:lnTo>
                  <a:pt x="1578" y="858"/>
                </a:lnTo>
                <a:lnTo>
                  <a:pt x="1574" y="850"/>
                </a:lnTo>
                <a:lnTo>
                  <a:pt x="1572" y="850"/>
                </a:lnTo>
                <a:lnTo>
                  <a:pt x="1572" y="852"/>
                </a:lnTo>
                <a:lnTo>
                  <a:pt x="1570" y="856"/>
                </a:lnTo>
                <a:lnTo>
                  <a:pt x="1570" y="862"/>
                </a:lnTo>
                <a:lnTo>
                  <a:pt x="1572" y="862"/>
                </a:lnTo>
                <a:lnTo>
                  <a:pt x="1459" y="129"/>
                </a:lnTo>
                <a:lnTo>
                  <a:pt x="1570" y="693"/>
                </a:lnTo>
                <a:lnTo>
                  <a:pt x="1570" y="691"/>
                </a:lnTo>
                <a:lnTo>
                  <a:pt x="1569" y="691"/>
                </a:lnTo>
                <a:lnTo>
                  <a:pt x="1567" y="699"/>
                </a:lnTo>
                <a:lnTo>
                  <a:pt x="1569" y="701"/>
                </a:lnTo>
                <a:lnTo>
                  <a:pt x="1572" y="705"/>
                </a:lnTo>
                <a:lnTo>
                  <a:pt x="1572" y="703"/>
                </a:lnTo>
                <a:lnTo>
                  <a:pt x="1570" y="699"/>
                </a:lnTo>
                <a:lnTo>
                  <a:pt x="1569" y="695"/>
                </a:lnTo>
                <a:lnTo>
                  <a:pt x="1570" y="693"/>
                </a:lnTo>
                <a:lnTo>
                  <a:pt x="1459" y="129"/>
                </a:lnTo>
                <a:lnTo>
                  <a:pt x="1565" y="1137"/>
                </a:lnTo>
                <a:lnTo>
                  <a:pt x="1567" y="1133"/>
                </a:lnTo>
                <a:lnTo>
                  <a:pt x="1565" y="1135"/>
                </a:lnTo>
                <a:lnTo>
                  <a:pt x="1565" y="1137"/>
                </a:lnTo>
                <a:lnTo>
                  <a:pt x="1459" y="129"/>
                </a:lnTo>
                <a:close/>
              </a:path>
            </a:pathLst>
          </a:custGeom>
          <a:solidFill>
            <a:schemeClr val="bg2">
              <a:tint val="90000"/>
            </a:schemeClr>
          </a:solidFill>
          <a:ln w="9525" cap="flat" cmpd="sng" algn="ctr">
            <a:noFill/>
            <a:prstDash val="solid"/>
            <a:round/>
            <a:headEnd type="none" w="med" len="med"/>
            <a:tailEnd type="none" w="med" len="med"/>
          </a:ln>
          <a:effectLst/>
        </p:spPr>
        <p:txBody>
          <a:bodyPr/>
          <a:lstStyle/>
          <a:p>
            <a:pPr>
              <a:defRPr/>
            </a:pPr>
            <a:endParaRPr kumimoji="0" lang="ja-JP" altLang="en-US">
              <a:effectLst>
                <a:outerShdw blurRad="50800" dist="50800" dir="5400000" algn="tl" rotWithShape="0">
                  <a:srgbClr val="000000">
                    <a:alpha val="30000"/>
                  </a:srgbClr>
                </a:outerShdw>
              </a:effectLst>
            </a:endParaRPr>
          </a:p>
        </p:txBody>
      </p:sp>
      <p:sp>
        <p:nvSpPr>
          <p:cNvPr id="25" name="タイトル プレースホルダ 24"/>
          <p:cNvSpPr>
            <a:spLocks noGrp="1"/>
          </p:cNvSpPr>
          <p:nvPr>
            <p:ph type="title"/>
          </p:nvPr>
        </p:nvSpPr>
        <p:spPr>
          <a:xfrm>
            <a:off x="457200" y="274638"/>
            <a:ext cx="8229600" cy="1143000"/>
          </a:xfrm>
          <a:prstGeom prst="rect">
            <a:avLst/>
          </a:prstGeom>
        </p:spPr>
        <p:txBody>
          <a:bodyPr vert="horz" rtlCol="0" anchor="ctr">
            <a:normAutofit/>
          </a:bodyPr>
          <a:lstStyle/>
          <a:p>
            <a:r>
              <a:rPr lang="ja-JP" altLang="en-US" smtClean="0"/>
              <a:t>マスタ タイトルの書式設定</a:t>
            </a:r>
            <a:endParaRPr lang="en-US"/>
          </a:p>
        </p:txBody>
      </p:sp>
      <p:sp>
        <p:nvSpPr>
          <p:cNvPr id="4101" name="テキスト プレースホルダ 2"/>
          <p:cNvSpPr>
            <a:spLocks noGrp="1"/>
          </p:cNvSpPr>
          <p:nvPr>
            <p:ph type="body" idx="1"/>
          </p:nvPr>
        </p:nvSpPr>
        <p:spPr bwMode="auto">
          <a:xfrm>
            <a:off x="457200" y="150018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7" name="日付プレースホルダ 16"/>
          <p:cNvSpPr>
            <a:spLocks noGrp="1"/>
          </p:cNvSpPr>
          <p:nvPr>
            <p:ph type="dt" sz="half" idx="2"/>
          </p:nvPr>
        </p:nvSpPr>
        <p:spPr>
          <a:xfrm>
            <a:off x="457200" y="6356350"/>
            <a:ext cx="2133600" cy="365125"/>
          </a:xfrm>
          <a:prstGeom prst="rect">
            <a:avLst/>
          </a:prstGeom>
        </p:spPr>
        <p:txBody>
          <a:bodyPr vert="horz" rtlCol="0" anchor="ctr"/>
          <a:lstStyle>
            <a:lvl1pPr algn="ctr" eaLnBrk="1" latinLnBrk="0" hangingPunct="1">
              <a:defRPr kumimoji="0" sz="1200" smtClean="0">
                <a:solidFill>
                  <a:schemeClr val="tx2"/>
                </a:solidFill>
              </a:defRPr>
            </a:lvl1pPr>
          </a:lstStyle>
          <a:p>
            <a:pPr>
              <a:defRPr/>
            </a:pPr>
            <a:fld id="{5EBBD558-9430-425E-AD91-8D41661C0C1D}" type="datetimeFigureOut">
              <a:rPr lang="en-US"/>
              <a:pPr>
                <a:defRPr/>
              </a:pPr>
              <a:t>8/3/2009</a:t>
            </a:fld>
            <a:endParaRPr lang="en-US" sz="1400"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2"/>
                </a:solidFill>
              </a:defRPr>
            </a:lvl1pPr>
          </a:lstStyle>
          <a:p>
            <a:pPr>
              <a:defRPr/>
            </a:pPr>
            <a:endParaRPr lang="en-US"/>
          </a:p>
        </p:txBody>
      </p:sp>
      <p:sp>
        <p:nvSpPr>
          <p:cNvPr id="12" name="スライド番号プレースホルダ 11"/>
          <p:cNvSpPr>
            <a:spLocks noGrp="1"/>
          </p:cNvSpPr>
          <p:nvPr>
            <p:ph type="sldNum" sz="quarter" idx="4"/>
          </p:nvPr>
        </p:nvSpPr>
        <p:spPr>
          <a:xfrm>
            <a:off x="6553200" y="6356350"/>
            <a:ext cx="2133600" cy="365125"/>
          </a:xfrm>
          <a:prstGeom prst="rect">
            <a:avLst/>
          </a:prstGeom>
        </p:spPr>
        <p:txBody>
          <a:bodyPr vert="horz" rtlCol="0" anchor="ctr"/>
          <a:lstStyle>
            <a:lvl1pPr algn="ctr" eaLnBrk="1" latinLnBrk="0" hangingPunct="1">
              <a:defRPr kumimoji="0" sz="1200" smtClean="0">
                <a:solidFill>
                  <a:schemeClr val="tx2"/>
                </a:solidFill>
              </a:defRPr>
            </a:lvl1pPr>
          </a:lstStyle>
          <a:p>
            <a:pPr>
              <a:defRPr/>
            </a:pPr>
            <a:fld id="{BB9C5B89-BAF8-4106-A143-89D01A5692CC}" type="slidenum">
              <a:rPr lang="en-US"/>
              <a:pPr>
                <a:defRPr/>
              </a:pPr>
              <a:t>&lt;#&gt;</a:t>
            </a:fld>
            <a:endParaRPr lang="en-US" sz="1400" dirty="0">
              <a:solidFill>
                <a:srgbClr val="FFFFFF"/>
              </a:solidFill>
              <a:ea typeface="+mj-ea"/>
              <a:cs typeface="+mj-cs"/>
            </a:endParaRPr>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spd="med">
    <p:wipe dir="r"/>
  </p:transition>
  <p:timing>
    <p:tnLst>
      <p:par>
        <p:cTn id="1" dur="indefinite" restart="never" nodeType="tmRoot"/>
      </p:par>
    </p:tnLst>
  </p:timing>
  <p:txStyles>
    <p:titleStyle>
      <a:lvl1pPr algn="ctr" rtl="0" fontAlgn="base">
        <a:spcBef>
          <a:spcPct val="0"/>
        </a:spcBef>
        <a:spcAft>
          <a:spcPct val="0"/>
        </a:spcAft>
        <a:defRPr kumimoji="1" sz="4400">
          <a:gradFill flip="none" rotWithShape="1">
            <a:gsLst>
              <a:gs pos="60000">
                <a:schemeClr val="tx2"/>
              </a:gs>
              <a:gs pos="100000">
                <a:schemeClr val="tx2">
                  <a:tint val="20000"/>
                </a:schemeClr>
              </a:gs>
            </a:gsLst>
            <a:lin ang="5400000" scaled="1"/>
            <a:tileRect/>
          </a:gradFill>
          <a:effectLst>
            <a:outerShdw blurRad="127000" algn="tl" rotWithShape="0">
              <a:schemeClr val="bg1">
                <a:alpha val="90000"/>
              </a:schemeClr>
            </a:outerShdw>
          </a:effectLst>
          <a:latin typeface="+mj-lt"/>
          <a:ea typeface="+mj-ea"/>
          <a:cs typeface="+mj-cs"/>
        </a:defRPr>
      </a:lvl1pPr>
      <a:lvl2pPr algn="ctr" rtl="0" fontAlgn="base">
        <a:spcBef>
          <a:spcPct val="0"/>
        </a:spcBef>
        <a:spcAft>
          <a:spcPct val="0"/>
        </a:spcAft>
        <a:defRPr kumimoji="1" sz="4400">
          <a:solidFill>
            <a:schemeClr val="tx1"/>
          </a:solidFill>
          <a:latin typeface="Bookman Old Style" pitchFamily="18" charset="0"/>
        </a:defRPr>
      </a:lvl2pPr>
      <a:lvl3pPr algn="ctr" rtl="0" fontAlgn="base">
        <a:spcBef>
          <a:spcPct val="0"/>
        </a:spcBef>
        <a:spcAft>
          <a:spcPct val="0"/>
        </a:spcAft>
        <a:defRPr kumimoji="1" sz="4400">
          <a:solidFill>
            <a:schemeClr val="tx1"/>
          </a:solidFill>
          <a:latin typeface="Bookman Old Style" pitchFamily="18" charset="0"/>
        </a:defRPr>
      </a:lvl3pPr>
      <a:lvl4pPr algn="ctr" rtl="0" fontAlgn="base">
        <a:spcBef>
          <a:spcPct val="0"/>
        </a:spcBef>
        <a:spcAft>
          <a:spcPct val="0"/>
        </a:spcAft>
        <a:defRPr kumimoji="1" sz="4400">
          <a:solidFill>
            <a:schemeClr val="tx1"/>
          </a:solidFill>
          <a:latin typeface="Bookman Old Style" pitchFamily="18" charset="0"/>
        </a:defRPr>
      </a:lvl4pPr>
      <a:lvl5pPr algn="ctr" rtl="0" fontAlgn="base">
        <a:spcBef>
          <a:spcPct val="0"/>
        </a:spcBef>
        <a:spcAft>
          <a:spcPct val="0"/>
        </a:spcAft>
        <a:defRPr kumimoji="1" sz="4400">
          <a:solidFill>
            <a:schemeClr val="tx1"/>
          </a:solidFill>
          <a:latin typeface="Bookman Old Style" pitchFamily="18" charset="0"/>
        </a:defRPr>
      </a:lvl5pPr>
      <a:lvl6pPr marL="457200" algn="ctr" rtl="0" fontAlgn="base">
        <a:spcBef>
          <a:spcPct val="0"/>
        </a:spcBef>
        <a:spcAft>
          <a:spcPct val="0"/>
        </a:spcAft>
        <a:defRPr kumimoji="1" sz="4400">
          <a:solidFill>
            <a:schemeClr val="tx1"/>
          </a:solidFill>
          <a:latin typeface="Bookman Old Style" pitchFamily="18" charset="0"/>
        </a:defRPr>
      </a:lvl6pPr>
      <a:lvl7pPr marL="914400" algn="ctr" rtl="0" fontAlgn="base">
        <a:spcBef>
          <a:spcPct val="0"/>
        </a:spcBef>
        <a:spcAft>
          <a:spcPct val="0"/>
        </a:spcAft>
        <a:defRPr kumimoji="1" sz="4400">
          <a:solidFill>
            <a:schemeClr val="tx1"/>
          </a:solidFill>
          <a:latin typeface="Bookman Old Style" pitchFamily="18" charset="0"/>
        </a:defRPr>
      </a:lvl7pPr>
      <a:lvl8pPr marL="1371600" algn="ctr" rtl="0" fontAlgn="base">
        <a:spcBef>
          <a:spcPct val="0"/>
        </a:spcBef>
        <a:spcAft>
          <a:spcPct val="0"/>
        </a:spcAft>
        <a:defRPr kumimoji="1" sz="4400">
          <a:solidFill>
            <a:schemeClr val="tx1"/>
          </a:solidFill>
          <a:latin typeface="Bookman Old Style" pitchFamily="18" charset="0"/>
        </a:defRPr>
      </a:lvl8pPr>
      <a:lvl9pPr marL="1828800" algn="ctr" rtl="0" fontAlgn="base">
        <a:spcBef>
          <a:spcPct val="0"/>
        </a:spcBef>
        <a:spcAft>
          <a:spcPct val="0"/>
        </a:spcAft>
        <a:defRPr kumimoji="1" sz="4400">
          <a:solidFill>
            <a:schemeClr val="tx1"/>
          </a:solidFill>
          <a:latin typeface="Bookman Old Style" pitchFamily="18" charset="0"/>
        </a:defRPr>
      </a:lvl9pPr>
    </p:titleStyle>
    <p:bodyStyle>
      <a:lvl1pPr marL="342900" indent="-342900" algn="l" rtl="0" fontAlgn="base">
        <a:spcBef>
          <a:spcPct val="20000"/>
        </a:spcBef>
        <a:spcAft>
          <a:spcPct val="0"/>
        </a:spcAft>
        <a:buClr>
          <a:srgbClr val="826285"/>
        </a:buClr>
        <a:buSzPct val="60000"/>
        <a:buFont typeface="Wingdings" pitchFamily="2" charset="2"/>
        <a:buChar char="u"/>
        <a:defRPr kumimoji="1" sz="3200">
          <a:solidFill>
            <a:schemeClr val="tx2"/>
          </a:solidFill>
          <a:latin typeface="+mn-lt"/>
          <a:ea typeface="+mn-ea"/>
          <a:cs typeface="+mn-cs"/>
        </a:defRPr>
      </a:lvl1pPr>
      <a:lvl2pPr marL="742950" indent="-285750" algn="l" rtl="0" fontAlgn="base">
        <a:spcBef>
          <a:spcPct val="20000"/>
        </a:spcBef>
        <a:spcAft>
          <a:spcPct val="0"/>
        </a:spcAft>
        <a:buClr>
          <a:srgbClr val="898995"/>
        </a:buClr>
        <a:buSzPct val="55000"/>
        <a:buFont typeface="Wingdings" pitchFamily="2" charset="2"/>
        <a:buChar char="u"/>
        <a:defRPr kumimoji="1" sz="2800">
          <a:solidFill>
            <a:schemeClr val="tx2"/>
          </a:solidFill>
          <a:latin typeface="+mn-lt"/>
          <a:ea typeface="+mn-ea"/>
          <a:cs typeface="+mn-cs"/>
        </a:defRPr>
      </a:lvl2pPr>
      <a:lvl3pPr marL="1143000" indent="-228600" algn="l" rtl="0" fontAlgn="base">
        <a:spcBef>
          <a:spcPct val="20000"/>
        </a:spcBef>
        <a:spcAft>
          <a:spcPct val="0"/>
        </a:spcAft>
        <a:buClr>
          <a:srgbClr val="906351"/>
        </a:buClr>
        <a:buSzPct val="55000"/>
        <a:buFont typeface="Wingdings" pitchFamily="2" charset="2"/>
        <a:buChar char="u"/>
        <a:defRPr kumimoji="1" sz="2400">
          <a:solidFill>
            <a:schemeClr val="tx2"/>
          </a:solidFill>
          <a:latin typeface="+mn-lt"/>
          <a:ea typeface="+mn-ea"/>
          <a:cs typeface="+mn-cs"/>
        </a:defRPr>
      </a:lvl3pPr>
      <a:lvl4pPr marL="1600200" indent="-228600" algn="l" rtl="0" fontAlgn="base">
        <a:spcBef>
          <a:spcPct val="20000"/>
        </a:spcBef>
        <a:spcAft>
          <a:spcPct val="0"/>
        </a:spcAft>
        <a:buClr>
          <a:srgbClr val="708B7E"/>
        </a:buClr>
        <a:buSzPct val="50000"/>
        <a:buFont typeface="Wingdings" pitchFamily="2" charset="2"/>
        <a:buChar char="u"/>
        <a:defRPr kumimoji="1" sz="2000">
          <a:solidFill>
            <a:schemeClr val="tx2"/>
          </a:solidFill>
          <a:latin typeface="+mn-lt"/>
          <a:ea typeface="+mn-ea"/>
          <a:cs typeface="+mn-cs"/>
        </a:defRPr>
      </a:lvl4pPr>
      <a:lvl5pPr marL="2057400" indent="-228600" algn="l" rtl="0" fontAlgn="base">
        <a:spcBef>
          <a:spcPct val="20000"/>
        </a:spcBef>
        <a:spcAft>
          <a:spcPct val="0"/>
        </a:spcAft>
        <a:buClr>
          <a:srgbClr val="8B8B69"/>
        </a:buClr>
        <a:buSzPct val="45000"/>
        <a:buFont typeface="Wingdings" pitchFamily="2" charset="2"/>
        <a:buChar char="u"/>
        <a:defRPr kumimoji="1" sz="2000">
          <a:solidFill>
            <a:schemeClr val="tx2"/>
          </a:solidFill>
          <a:latin typeface="+mn-lt"/>
          <a:ea typeface="+mn-ea"/>
          <a:cs typeface="+mn-cs"/>
        </a:defRPr>
      </a:lvl5pPr>
      <a:lvl6pPr marL="2514600" indent="-228600" algn="l" rtl="0" eaLnBrk="1" latinLnBrk="0" hangingPunct="1">
        <a:spcBef>
          <a:spcPct val="20000"/>
        </a:spcBef>
        <a:buClr>
          <a:schemeClr val="accent6">
            <a:shade val="75000"/>
          </a:schemeClr>
        </a:buClr>
        <a:buSzPct val="60000"/>
        <a:buFont typeface="Wingdings"/>
        <a:buChar char="u"/>
        <a:defRPr kumimoji="1" sz="2000">
          <a:solidFill>
            <a:schemeClr val="tx2"/>
          </a:solidFill>
          <a:latin typeface="+mn-lt"/>
          <a:ea typeface="+mn-ea"/>
          <a:cs typeface="+mn-cs"/>
        </a:defRPr>
      </a:lvl6pPr>
      <a:lvl7pPr marL="2971800" indent="-228600" algn="l" rtl="0" eaLnBrk="1" latinLnBrk="0" hangingPunct="1">
        <a:spcBef>
          <a:spcPct val="20000"/>
        </a:spcBef>
        <a:buClr>
          <a:schemeClr val="accent1"/>
        </a:buClr>
        <a:buSzPct val="50000"/>
        <a:buFont typeface="Wingdings"/>
        <a:buChar char="u"/>
        <a:defRPr kumimoji="1" sz="2000">
          <a:solidFill>
            <a:schemeClr val="tx2"/>
          </a:solidFill>
          <a:latin typeface="+mn-lt"/>
          <a:ea typeface="+mn-ea"/>
          <a:cs typeface="+mn-cs"/>
        </a:defRPr>
      </a:lvl7pPr>
      <a:lvl8pPr marL="3429000" indent="-228600" algn="l" rtl="0" eaLnBrk="1" latinLnBrk="0" hangingPunct="1">
        <a:spcBef>
          <a:spcPct val="20000"/>
        </a:spcBef>
        <a:buClr>
          <a:schemeClr val="tx2">
            <a:tint val="50000"/>
          </a:schemeClr>
        </a:buClr>
        <a:buSzPct val="50000"/>
        <a:buFont typeface="Wingdings"/>
        <a:buChar char="u"/>
        <a:defRPr kumimoji="1" sz="2000">
          <a:solidFill>
            <a:schemeClr val="tx2"/>
          </a:solidFill>
          <a:latin typeface="+mn-lt"/>
          <a:ea typeface="+mn-ea"/>
          <a:cs typeface="+mn-cs"/>
        </a:defRPr>
      </a:lvl8pPr>
      <a:lvl9pPr marL="3886200" indent="-228600" algn="l" rtl="0" eaLnBrk="1" latinLnBrk="0" hangingPunct="1">
        <a:spcBef>
          <a:spcPct val="20000"/>
        </a:spcBef>
        <a:buClr>
          <a:schemeClr val="accent4"/>
        </a:buClr>
        <a:buSzPct val="50000"/>
        <a:buFont typeface="Wingdings"/>
        <a:buChar char="u"/>
        <a:defRPr kumimoji="1" sz="2000">
          <a:solidFill>
            <a:schemeClr val="tx2"/>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19.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45.png"/><Relationship Id="rId5" Type="http://schemas.openxmlformats.org/officeDocument/2006/relationships/hyperlink" Target="moral_tyosaku.wmv" TargetMode="External"/><Relationship Id="rId4" Type="http://schemas.openxmlformats.org/officeDocument/2006/relationships/oleObject" Target="../embeddings/oleObject1.bin"/></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19.xml"/><Relationship Id="rId4" Type="http://schemas.openxmlformats.org/officeDocument/2006/relationships/image" Target="../media/image30.wmf"/></Relationships>
</file>

<file path=ppt/slides/_rels/slide110.xml.rels><?xml version="1.0" encoding="UTF-8" standalone="yes"?>
<Relationships xmlns="http://schemas.openxmlformats.org/package/2006/relationships"><Relationship Id="rId3" Type="http://schemas.openxmlformats.org/officeDocument/2006/relationships/hyperlink" Target="http://www.gakujoken.or.jp/moral2/"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48.png"/><Relationship Id="rId4" Type="http://schemas.openxmlformats.org/officeDocument/2006/relationships/hyperlink" Target="../moba.avi"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50.emf"/></Relationships>
</file>

<file path=ppt/slides/_rels/slide11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japan.cnet.com/column/trend/story/0,2000055931,20075246,00.htm"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japan.cnet.com/column/trend/story/0,2000055931,20075246,00.ht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image" Target="../media/image31.wmf"/><Relationship Id="rId1" Type="http://schemas.openxmlformats.org/officeDocument/2006/relationships/slideLayout" Target="../slideLayouts/slideLayout19.x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slides/_rels/slide120.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22.xml.rels><?xml version="1.0" encoding="UTF-8" standalone="yes"?>
<Relationships xmlns="http://schemas.openxmlformats.org/package/2006/relationships"><Relationship Id="rId3" Type="http://schemas.openxmlformats.org/officeDocument/2006/relationships/hyperlink" Target="http://adalia.see-happy.com/350.php?SvFS1SdOEIYDq0uEkw3BOxqnpCxSywWPOxqSdOxSyL0i2aNan7BUKan7yALpIk3yS07"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2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9.xml"/><Relationship Id="rId4" Type="http://schemas.openxmlformats.org/officeDocument/2006/relationships/image" Target="../media/image39.wmf"/></Relationships>
</file>

<file path=ppt/slides/_rels/slide130.x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72.wmf"/><Relationship Id="rId5" Type="http://schemas.openxmlformats.org/officeDocument/2006/relationships/image" Target="../media/image171.wmf"/><Relationship Id="rId4" Type="http://schemas.openxmlformats.org/officeDocument/2006/relationships/image" Target="../media/image170.wm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CEC%20&#12475;&#12461;&#12517;&#12522;&#12486;&#12451;/&#35242;&#23376;&#12514;&#12521;&#12523;/Parents_081022.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www.cec.or.jp/jka/oyako_text.html" TargetMode="External"/><Relationship Id="rId4" Type="http://schemas.openxmlformats.org/officeDocument/2006/relationships/image" Target="../media/image173.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3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hyperlink" Target="mailto:nishida@derek.j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19.xml"/><Relationship Id="rId4" Type="http://schemas.openxmlformats.org/officeDocument/2006/relationships/image" Target="../media/image42.wmf"/></Relationships>
</file>

<file path=ppt/slides/_rels/slide1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19.xml"/><Relationship Id="rId5" Type="http://schemas.openxmlformats.org/officeDocument/2006/relationships/image" Target="../media/image46.wmf"/><Relationship Id="rId4" Type="http://schemas.openxmlformats.org/officeDocument/2006/relationships/image" Target="../media/image45.wmf"/></Relationships>
</file>

<file path=ppt/slides/_rels/slide1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19.xml"/><Relationship Id="rId4" Type="http://schemas.openxmlformats.org/officeDocument/2006/relationships/image" Target="../media/image51.wmf"/></Relationships>
</file>

<file path=ppt/slides/_rels/slide18.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file:///C:\Users\derek\Documents\data&#24773;&#22577;\siryou\dark\exite.avi" TargetMode="Externa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file:///C:\Users\derek\Documents\data&#24773;&#22577;\siryou\infoseek.av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file:///C:\Users\derek\Documents\data&#24773;&#22577;\siryou\&#12503;&#12525;&#12501;\&#26063;&#12405;&#12358;&#12391;&#12377;&#59133;.htm" TargetMode="External"/><Relationship Id="rId2" Type="http://schemas.openxmlformats.org/officeDocument/2006/relationships/hyperlink" Target="file:///C:\Users\derek\Documents\data&#24773;&#22577;\siryou\&#12503;&#12525;&#12501;\&#32724;&#22826;&#59133;.ht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npa.go.j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hyperlink" Target="http://www.j-cast.com/2007/10/28012615.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japan.cnet.com/mobile/story/0,3800078151,20362889,00.htm"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siryou/&#23398;&#26657;&#12395;&#12362;&#12369;&#12427;&#25658;&#24111;&#38651;&#35441;&#12398;&#21462;&#25201;&#12356;&#31561;&#12395;&#12388;&#12356;&#12390;&#65288;&#36890;&#30693;&#65289;&#65306;&#25991;&#37096;&#31185;&#23398;&#30465;.htm" TargetMode="Externa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siryou/meguro_keitaisisin.pdf"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25945;&#32946;&#12398;&#24773;&#22577;&#21270;&#25163;&#24341;&#12365;/&#32076;&#36942;/&#24773;&#22577;&#25945;&#32946;&#12395;&#12362;&#12369;&#12427;&#21508;&#25945;&#31185;&#31561;&#12398;&#20998;&#26512;20081116&#37326;&#38291;+&#35199;&#30000;.xl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25945;&#32946;&#12398;&#24773;&#22577;&#21270;&#25163;&#24341;&#12365;/&#26368;&#32066;/&#27010;&#35201;.pdf"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file:///C:\Documents%20and%20Settings\derek\My%20Documents\My%20Videos\&#32076;&#28168;&#32645;&#37341;&#30436;(2008.2.3).mpg.wmv" TargetMode="External"/><Relationship Id="rId5" Type="http://schemas.openxmlformats.org/officeDocument/2006/relationships/image" Target="../media/image109.png"/><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hyperlink" Target="file:///C:\Documents%20and%20Settings\derek\&#12487;&#12473;&#12463;&#12488;&#12483;&#12503;\&#26360;&#20889;\4&#24180;\shosha.ex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hyperlink" Target="../net-walk/unit-all/uidx/gakusyu_top.html"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hyperlink" Target="../moral&#12467;&#12531;&#12486;&#12531;&#12484;/index.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87.xml.rels><?xml version="1.0" encoding="UTF-8" standalone="yes"?>
<Relationships xmlns="http://schemas.openxmlformats.org/package/2006/relationships"><Relationship Id="rId3" Type="http://schemas.openxmlformats.org/officeDocument/2006/relationships/hyperlink" Target="../kensyu2005/index.htm"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3" Type="http://schemas.openxmlformats.org/officeDocument/2006/relationships/hyperlink" Target="http://sweb.nctd.go.jp/g_support/"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22.png"/><Relationship Id="rId5" Type="http://schemas.openxmlformats.org/officeDocument/2006/relationships/hyperlink" Target="http://sweb.nctd.go.jp/support/" TargetMode="External"/><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hyperlink" Target="../moral-guidebook-2007/index.html"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slideLayout" Target="../slideLayouts/slideLayout19.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moral-guidebook-2007/index.html" TargetMode="Externa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hyperlink" Target="data/107r.ram" TargetMode="External"/><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data/208r.ra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571500" y="1428750"/>
            <a:ext cx="8229600" cy="1470025"/>
          </a:xfrm>
        </p:spPr>
        <p:txBody>
          <a:bodyPr>
            <a:normAutofit/>
          </a:bodyPr>
          <a:lstStyle/>
          <a:p>
            <a:pPr eaLnBrk="1" hangingPunct="1">
              <a:defRPr/>
            </a:pPr>
            <a:r>
              <a:rPr lang="ja-JP" altLang="ja-JP" dirty="0" smtClean="0"/>
              <a:t>情報モラル指導への取り組み</a:t>
            </a:r>
            <a:endParaRPr lang="ja-JP" altLang="en-US" dirty="0"/>
          </a:p>
        </p:txBody>
      </p:sp>
      <p:sp>
        <p:nvSpPr>
          <p:cNvPr id="29700" name="Rectangle 3"/>
          <p:cNvSpPr txBox="1">
            <a:spLocks noChangeArrowheads="1"/>
          </p:cNvSpPr>
          <p:nvPr/>
        </p:nvSpPr>
        <p:spPr bwMode="auto">
          <a:xfrm>
            <a:off x="5516563" y="5286388"/>
            <a:ext cx="3627437" cy="1011237"/>
          </a:xfrm>
          <a:prstGeom prst="rect">
            <a:avLst/>
          </a:prstGeom>
          <a:noFill/>
          <a:ln w="9525">
            <a:noFill/>
            <a:miter lim="800000"/>
            <a:headEnd/>
            <a:tailEnd/>
          </a:ln>
        </p:spPr>
        <p:txBody>
          <a:bodyPr lIns="89968" tIns="46794" rIns="89968" bIns="46794"/>
          <a:lstStyle/>
          <a:p>
            <a:pPr marL="449263" indent="-449263" algn="ctr">
              <a:buClr>
                <a:schemeClr val="accent1"/>
              </a:buClr>
              <a:buSzPct val="85000"/>
              <a:buFont typeface="Wingdings" pitchFamily="2" charset="2"/>
              <a:buNone/>
            </a:pPr>
            <a:r>
              <a:rPr lang="ja-JP" altLang="en-US" sz="2000" dirty="0"/>
              <a:t>柏市立田中小学校</a:t>
            </a:r>
          </a:p>
          <a:p>
            <a:pPr marL="449263" indent="-449263" algn="ctr">
              <a:buClr>
                <a:schemeClr val="accent1"/>
              </a:buClr>
              <a:buSzPct val="85000"/>
              <a:buFont typeface="Wingdings" pitchFamily="2" charset="2"/>
              <a:buNone/>
            </a:pPr>
            <a:r>
              <a:rPr lang="ja-JP" altLang="en-US" sz="2000" dirty="0"/>
              <a:t>教頭　西田光昭</a:t>
            </a:r>
          </a:p>
          <a:p>
            <a:pPr marL="449263" indent="-449263" algn="ctr">
              <a:buClr>
                <a:schemeClr val="accent1"/>
              </a:buClr>
              <a:buSzPct val="85000"/>
              <a:buFont typeface="Wingdings" pitchFamily="2" charset="2"/>
              <a:buNone/>
            </a:pPr>
            <a:r>
              <a:rPr lang="en-US" altLang="ja-JP" sz="2000" dirty="0"/>
              <a:t>E-mail</a:t>
            </a:r>
            <a:r>
              <a:rPr lang="ja-JP" altLang="en-US" sz="2000" dirty="0"/>
              <a:t>： </a:t>
            </a:r>
            <a:r>
              <a:rPr lang="en-US" altLang="ja-JP" sz="2000" dirty="0" smtClean="0"/>
              <a:t>nishida@derek.jp</a:t>
            </a:r>
          </a:p>
          <a:p>
            <a:pPr marL="449263" indent="-449263" algn="ctr">
              <a:buClr>
                <a:schemeClr val="accent1"/>
              </a:buClr>
              <a:buSzPct val="85000"/>
              <a:buFont typeface="Wingdings" pitchFamily="2" charset="2"/>
              <a:buNone/>
            </a:pPr>
            <a:r>
              <a:rPr lang="en-US" altLang="ja-JP" sz="2000" dirty="0" smtClean="0"/>
              <a:t>http://derek.jp/</a:t>
            </a:r>
            <a:endParaRPr lang="en-US" altLang="ja-JP" sz="2000" dirty="0"/>
          </a:p>
        </p:txBody>
      </p:sp>
      <p:sp>
        <p:nvSpPr>
          <p:cNvPr id="17413" name="テキスト ボックス 4"/>
          <p:cNvSpPr txBox="1">
            <a:spLocks noChangeArrowheads="1"/>
          </p:cNvSpPr>
          <p:nvPr/>
        </p:nvSpPr>
        <p:spPr bwMode="auto">
          <a:xfrm>
            <a:off x="7072313" y="214313"/>
            <a:ext cx="1757212" cy="338554"/>
          </a:xfrm>
          <a:prstGeom prst="rect">
            <a:avLst/>
          </a:prstGeom>
          <a:noFill/>
          <a:ln w="9525">
            <a:noFill/>
            <a:miter lim="800000"/>
            <a:headEnd/>
            <a:tailEnd/>
          </a:ln>
        </p:spPr>
        <p:txBody>
          <a:bodyPr wrap="none">
            <a:spAutoFit/>
          </a:bodyPr>
          <a:lstStyle/>
          <a:p>
            <a:pPr>
              <a:defRPr/>
            </a:pPr>
            <a:r>
              <a:rPr lang="ja-JP" altLang="en-US" sz="1600" dirty="0">
                <a:latin typeface="+mn-ea"/>
                <a:ea typeface="+mn-ea"/>
              </a:rPr>
              <a:t>平成</a:t>
            </a:r>
            <a:r>
              <a:rPr lang="en-US" altLang="ja-JP" sz="1600" dirty="0">
                <a:latin typeface="+mn-ea"/>
                <a:ea typeface="+mn-ea"/>
              </a:rPr>
              <a:t>21</a:t>
            </a:r>
            <a:r>
              <a:rPr lang="ja-JP" altLang="en-US" sz="1600" dirty="0" smtClean="0">
                <a:latin typeface="+mn-ea"/>
                <a:ea typeface="+mn-ea"/>
              </a:rPr>
              <a:t>年</a:t>
            </a:r>
            <a:r>
              <a:rPr lang="en-US" altLang="ja-JP" sz="1600" dirty="0">
                <a:latin typeface="+mn-ea"/>
                <a:ea typeface="+mn-ea"/>
              </a:rPr>
              <a:t>8</a:t>
            </a:r>
            <a:r>
              <a:rPr lang="ja-JP" altLang="en-US" sz="1600" dirty="0" smtClean="0">
                <a:latin typeface="+mn-ea"/>
                <a:ea typeface="+mn-ea"/>
              </a:rPr>
              <a:t>月</a:t>
            </a:r>
            <a:r>
              <a:rPr lang="en-US" altLang="ja-JP" sz="1600" dirty="0" smtClean="0">
                <a:latin typeface="+mn-ea"/>
                <a:ea typeface="+mn-ea"/>
              </a:rPr>
              <a:t>4</a:t>
            </a:r>
            <a:r>
              <a:rPr lang="ja-JP" altLang="en-US" sz="1600" dirty="0" smtClean="0">
                <a:latin typeface="+mn-ea"/>
                <a:ea typeface="+mn-ea"/>
              </a:rPr>
              <a:t>日</a:t>
            </a:r>
            <a:r>
              <a:rPr lang="ja-JP" altLang="en-US" sz="1600" dirty="0">
                <a:latin typeface="+mn-ea"/>
                <a:ea typeface="+mn-ea"/>
              </a:rPr>
              <a:t>　</a:t>
            </a:r>
          </a:p>
        </p:txBody>
      </p:sp>
      <p:sp>
        <p:nvSpPr>
          <p:cNvPr id="29702" name="テキスト ボックス 5"/>
          <p:cNvSpPr txBox="1">
            <a:spLocks noChangeArrowheads="1"/>
          </p:cNvSpPr>
          <p:nvPr/>
        </p:nvSpPr>
        <p:spPr bwMode="auto">
          <a:xfrm>
            <a:off x="357188" y="142875"/>
            <a:ext cx="3719288" cy="369332"/>
          </a:xfrm>
          <a:prstGeom prst="rect">
            <a:avLst/>
          </a:prstGeom>
          <a:noFill/>
          <a:ln w="9525">
            <a:noFill/>
            <a:miter lim="800000"/>
            <a:headEnd/>
            <a:tailEnd/>
          </a:ln>
        </p:spPr>
        <p:txBody>
          <a:bodyPr wrap="none">
            <a:spAutoFit/>
          </a:bodyPr>
          <a:lstStyle/>
          <a:p>
            <a:r>
              <a:rPr lang="ja-JP" altLang="en-US" dirty="0" smtClean="0"/>
              <a:t>さわやかちば県民プラザ研修会講座</a:t>
            </a:r>
            <a:endParaRPr lang="ja-JP" altLang="en-US" dirty="0"/>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74675" y="115888"/>
            <a:ext cx="8001000" cy="531812"/>
          </a:xfrm>
        </p:spPr>
        <p:txBody>
          <a:bodyPr/>
          <a:lstStyle/>
          <a:p>
            <a:pPr fontAlgn="auto">
              <a:spcAft>
                <a:spcPts val="0"/>
              </a:spcAft>
              <a:defRPr/>
            </a:pPr>
            <a:r>
              <a:rPr lang="ja-JP" altLang="en-US" sz="2400">
                <a:latin typeface="HGPｺﾞｼｯｸE" pitchFamily="50" charset="-128"/>
                <a:ea typeface="HGPｺﾞｼｯｸE" pitchFamily="50" charset="-128"/>
              </a:rPr>
              <a:t>子どもの１日の平均通話時間、平均メール送受信件数</a:t>
            </a:r>
          </a:p>
        </p:txBody>
      </p:sp>
      <p:sp>
        <p:nvSpPr>
          <p:cNvPr id="38915" name="スライド番号プレースホルダ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3AF5E20-4FE4-445C-828C-E533354C005B}" type="slidenum">
              <a:rPr lang="en-US" altLang="ja-JP"/>
              <a:pPr/>
              <a:t>10</a:t>
            </a:fld>
            <a:endParaRPr lang="en-US" altLang="ja-JP"/>
          </a:p>
        </p:txBody>
      </p:sp>
      <p:sp>
        <p:nvSpPr>
          <p:cNvPr id="38916" name="Text Box 3"/>
          <p:cNvSpPr txBox="1">
            <a:spLocks noChangeArrowheads="1"/>
          </p:cNvSpPr>
          <p:nvPr/>
        </p:nvSpPr>
        <p:spPr bwMode="auto">
          <a:xfrm>
            <a:off x="179388" y="836613"/>
            <a:ext cx="4321175" cy="274637"/>
          </a:xfrm>
          <a:prstGeom prst="rect">
            <a:avLst/>
          </a:prstGeom>
          <a:noFill/>
          <a:ln w="19050" algn="ctr">
            <a:noFill/>
            <a:miter lim="800000"/>
            <a:headEnd/>
            <a:tailEnd/>
          </a:ln>
        </p:spPr>
        <p:txBody>
          <a:bodyPr>
            <a:spAutoFit/>
          </a:bodyPr>
          <a:lstStyle/>
          <a:p>
            <a:pPr>
              <a:spcBef>
                <a:spcPct val="50000"/>
              </a:spcBef>
            </a:pPr>
            <a:r>
              <a:rPr lang="en-US" altLang="ja-JP"/>
              <a:t>● </a:t>
            </a:r>
            <a:r>
              <a:rPr lang="ja-JP" altLang="en-US"/>
              <a:t>１日の平均通話時間</a:t>
            </a:r>
          </a:p>
        </p:txBody>
      </p:sp>
      <p:sp>
        <p:nvSpPr>
          <p:cNvPr id="38917" name="Text Box 11"/>
          <p:cNvSpPr txBox="1">
            <a:spLocks noChangeArrowheads="1"/>
          </p:cNvSpPr>
          <p:nvPr/>
        </p:nvSpPr>
        <p:spPr bwMode="auto">
          <a:xfrm>
            <a:off x="4356100" y="844550"/>
            <a:ext cx="4787900" cy="274638"/>
          </a:xfrm>
          <a:prstGeom prst="rect">
            <a:avLst/>
          </a:prstGeom>
          <a:noFill/>
          <a:ln w="19050" algn="ctr">
            <a:noFill/>
            <a:miter lim="800000"/>
            <a:headEnd/>
            <a:tailEnd/>
          </a:ln>
        </p:spPr>
        <p:txBody>
          <a:bodyPr>
            <a:spAutoFit/>
          </a:bodyPr>
          <a:lstStyle/>
          <a:p>
            <a:pPr>
              <a:spcBef>
                <a:spcPct val="50000"/>
              </a:spcBef>
            </a:pPr>
            <a:r>
              <a:rPr lang="en-US" altLang="ja-JP"/>
              <a:t>● </a:t>
            </a:r>
            <a:r>
              <a:rPr lang="ja-JP" altLang="en-US"/>
              <a:t>１日の平均メール送受信件数</a:t>
            </a:r>
          </a:p>
        </p:txBody>
      </p:sp>
      <p:sp>
        <p:nvSpPr>
          <p:cNvPr id="38918" name="Text Box 27"/>
          <p:cNvSpPr txBox="1">
            <a:spLocks noChangeArrowheads="1"/>
          </p:cNvSpPr>
          <p:nvPr/>
        </p:nvSpPr>
        <p:spPr bwMode="auto">
          <a:xfrm>
            <a:off x="3813175" y="1214438"/>
            <a:ext cx="431800" cy="214312"/>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8919" name="Text Box 28"/>
          <p:cNvSpPr txBox="1">
            <a:spLocks noChangeArrowheads="1"/>
          </p:cNvSpPr>
          <p:nvPr/>
        </p:nvSpPr>
        <p:spPr bwMode="auto">
          <a:xfrm>
            <a:off x="3871913" y="3116263"/>
            <a:ext cx="431800" cy="214312"/>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8920" name="Text Box 29"/>
          <p:cNvSpPr txBox="1">
            <a:spLocks noChangeArrowheads="1"/>
          </p:cNvSpPr>
          <p:nvPr/>
        </p:nvSpPr>
        <p:spPr bwMode="auto">
          <a:xfrm>
            <a:off x="3846513" y="5016500"/>
            <a:ext cx="431800" cy="214313"/>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8921" name="Rectangle 39"/>
          <p:cNvSpPr>
            <a:spLocks noChangeArrowheads="1"/>
          </p:cNvSpPr>
          <p:nvPr/>
        </p:nvSpPr>
        <p:spPr bwMode="auto">
          <a:xfrm>
            <a:off x="255588" y="1220788"/>
            <a:ext cx="649287" cy="215900"/>
          </a:xfrm>
          <a:prstGeom prst="rect">
            <a:avLst/>
          </a:prstGeom>
          <a:no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38922" name="Rectangle 40"/>
          <p:cNvSpPr>
            <a:spLocks noChangeArrowheads="1"/>
          </p:cNvSpPr>
          <p:nvPr/>
        </p:nvSpPr>
        <p:spPr bwMode="auto">
          <a:xfrm>
            <a:off x="250825" y="3068638"/>
            <a:ext cx="649288" cy="215900"/>
          </a:xfrm>
          <a:prstGeom prst="rect">
            <a:avLst/>
          </a:prstGeom>
          <a:noFill/>
          <a:ln w="12700" algn="ctr">
            <a:solidFill>
              <a:schemeClr val="tx1"/>
            </a:solidFill>
            <a:miter lim="800000"/>
            <a:headEnd/>
            <a:tailEnd/>
          </a:ln>
        </p:spPr>
        <p:txBody>
          <a:bodyPr wrap="none" anchor="ctr"/>
          <a:lstStyle/>
          <a:p>
            <a:pPr algn="ctr"/>
            <a:r>
              <a:rPr lang="ja-JP" altLang="en-US" sz="1000"/>
              <a:t>中学</a:t>
            </a:r>
            <a:r>
              <a:rPr lang="en-US" altLang="ja-JP" sz="1000">
                <a:latin typeface="ＭＳ ゴシック" pitchFamily="49" charset="-128"/>
                <a:ea typeface="ＭＳ ゴシック" pitchFamily="49" charset="-128"/>
              </a:rPr>
              <a:t>2</a:t>
            </a:r>
            <a:r>
              <a:rPr lang="ja-JP" altLang="en-US" sz="1000"/>
              <a:t>年生</a:t>
            </a:r>
          </a:p>
        </p:txBody>
      </p:sp>
      <p:sp>
        <p:nvSpPr>
          <p:cNvPr id="38923" name="Rectangle 41"/>
          <p:cNvSpPr>
            <a:spLocks noChangeArrowheads="1"/>
          </p:cNvSpPr>
          <p:nvPr/>
        </p:nvSpPr>
        <p:spPr bwMode="auto">
          <a:xfrm>
            <a:off x="258763" y="4959350"/>
            <a:ext cx="649287" cy="215900"/>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sp>
        <p:nvSpPr>
          <p:cNvPr id="38924" name="Text Box 30"/>
          <p:cNvSpPr txBox="1">
            <a:spLocks noChangeArrowheads="1"/>
          </p:cNvSpPr>
          <p:nvPr/>
        </p:nvSpPr>
        <p:spPr bwMode="auto">
          <a:xfrm>
            <a:off x="8643938" y="1379538"/>
            <a:ext cx="431800" cy="214312"/>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8925" name="Text Box 31"/>
          <p:cNvSpPr txBox="1">
            <a:spLocks noChangeArrowheads="1"/>
          </p:cNvSpPr>
          <p:nvPr/>
        </p:nvSpPr>
        <p:spPr bwMode="auto">
          <a:xfrm>
            <a:off x="8678863" y="3173413"/>
            <a:ext cx="431800" cy="214312"/>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8926" name="Text Box 32"/>
          <p:cNvSpPr txBox="1">
            <a:spLocks noChangeArrowheads="1"/>
          </p:cNvSpPr>
          <p:nvPr/>
        </p:nvSpPr>
        <p:spPr bwMode="auto">
          <a:xfrm>
            <a:off x="8669338" y="4994275"/>
            <a:ext cx="431800" cy="214313"/>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8927" name="Rectangle 43"/>
          <p:cNvSpPr>
            <a:spLocks noChangeArrowheads="1"/>
          </p:cNvSpPr>
          <p:nvPr/>
        </p:nvSpPr>
        <p:spPr bwMode="auto">
          <a:xfrm>
            <a:off x="4470400" y="1282700"/>
            <a:ext cx="649288" cy="215900"/>
          </a:xfrm>
          <a:prstGeom prst="rect">
            <a:avLst/>
          </a:prstGeom>
          <a:no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38928" name="Rectangle 44"/>
          <p:cNvSpPr>
            <a:spLocks noChangeArrowheads="1"/>
          </p:cNvSpPr>
          <p:nvPr/>
        </p:nvSpPr>
        <p:spPr bwMode="auto">
          <a:xfrm>
            <a:off x="4465638" y="3130550"/>
            <a:ext cx="649287" cy="215900"/>
          </a:xfrm>
          <a:prstGeom prst="rect">
            <a:avLst/>
          </a:prstGeom>
          <a:noFill/>
          <a:ln w="12700" algn="ctr">
            <a:solidFill>
              <a:schemeClr val="tx1"/>
            </a:solidFill>
            <a:miter lim="800000"/>
            <a:headEnd/>
            <a:tailEnd/>
          </a:ln>
        </p:spPr>
        <p:txBody>
          <a:bodyPr wrap="none" anchor="ctr"/>
          <a:lstStyle/>
          <a:p>
            <a:pPr algn="ctr"/>
            <a:r>
              <a:rPr lang="ja-JP" altLang="en-US" sz="1000"/>
              <a:t>中学</a:t>
            </a:r>
            <a:r>
              <a:rPr lang="en-US" altLang="ja-JP" sz="1000">
                <a:latin typeface="ＭＳ ゴシック" pitchFamily="49" charset="-128"/>
                <a:ea typeface="ＭＳ ゴシック" pitchFamily="49" charset="-128"/>
              </a:rPr>
              <a:t>2</a:t>
            </a:r>
            <a:r>
              <a:rPr lang="ja-JP" altLang="en-US" sz="1000"/>
              <a:t>年生</a:t>
            </a:r>
          </a:p>
        </p:txBody>
      </p:sp>
      <p:sp>
        <p:nvSpPr>
          <p:cNvPr id="38929" name="Rectangle 45"/>
          <p:cNvSpPr>
            <a:spLocks noChangeArrowheads="1"/>
          </p:cNvSpPr>
          <p:nvPr/>
        </p:nvSpPr>
        <p:spPr bwMode="auto">
          <a:xfrm>
            <a:off x="4473575" y="4902200"/>
            <a:ext cx="649288" cy="215900"/>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pic>
        <p:nvPicPr>
          <p:cNvPr id="38930" name="Picture 68"/>
          <p:cNvPicPr>
            <a:picLocks noChangeAspect="1" noChangeArrowheads="1"/>
          </p:cNvPicPr>
          <p:nvPr/>
        </p:nvPicPr>
        <p:blipFill>
          <a:blip r:embed="rId2" cstate="print"/>
          <a:srcRect/>
          <a:stretch>
            <a:fillRect/>
          </a:stretch>
        </p:blipFill>
        <p:spPr bwMode="auto">
          <a:xfrm>
            <a:off x="0" y="1484313"/>
            <a:ext cx="4368800" cy="1601787"/>
          </a:xfrm>
          <a:prstGeom prst="rect">
            <a:avLst/>
          </a:prstGeom>
          <a:noFill/>
          <a:ln w="9525">
            <a:noFill/>
            <a:miter lim="800000"/>
            <a:headEnd/>
            <a:tailEnd/>
          </a:ln>
        </p:spPr>
      </p:pic>
      <p:pic>
        <p:nvPicPr>
          <p:cNvPr id="38931" name="Picture 69"/>
          <p:cNvPicPr>
            <a:picLocks noChangeAspect="1" noChangeArrowheads="1"/>
          </p:cNvPicPr>
          <p:nvPr/>
        </p:nvPicPr>
        <p:blipFill>
          <a:blip r:embed="rId3" cstate="print"/>
          <a:srcRect/>
          <a:stretch>
            <a:fillRect/>
          </a:stretch>
        </p:blipFill>
        <p:spPr bwMode="auto">
          <a:xfrm>
            <a:off x="0" y="3284538"/>
            <a:ext cx="4368800" cy="1636712"/>
          </a:xfrm>
          <a:prstGeom prst="rect">
            <a:avLst/>
          </a:prstGeom>
          <a:noFill/>
          <a:ln w="9525">
            <a:noFill/>
            <a:miter lim="800000"/>
            <a:headEnd/>
            <a:tailEnd/>
          </a:ln>
        </p:spPr>
      </p:pic>
      <p:pic>
        <p:nvPicPr>
          <p:cNvPr id="38932" name="Picture 70"/>
          <p:cNvPicPr>
            <a:picLocks noChangeAspect="1" noChangeArrowheads="1"/>
          </p:cNvPicPr>
          <p:nvPr/>
        </p:nvPicPr>
        <p:blipFill>
          <a:blip r:embed="rId4" cstate="print"/>
          <a:srcRect/>
          <a:stretch>
            <a:fillRect/>
          </a:stretch>
        </p:blipFill>
        <p:spPr bwMode="auto">
          <a:xfrm>
            <a:off x="0" y="5157788"/>
            <a:ext cx="4379913" cy="1490662"/>
          </a:xfrm>
          <a:prstGeom prst="rect">
            <a:avLst/>
          </a:prstGeom>
          <a:noFill/>
          <a:ln w="9525">
            <a:noFill/>
            <a:miter lim="800000"/>
            <a:headEnd/>
            <a:tailEnd/>
          </a:ln>
        </p:spPr>
      </p:pic>
      <p:pic>
        <p:nvPicPr>
          <p:cNvPr id="38933" name="Picture 71"/>
          <p:cNvPicPr>
            <a:picLocks noChangeAspect="1" noChangeArrowheads="1"/>
          </p:cNvPicPr>
          <p:nvPr/>
        </p:nvPicPr>
        <p:blipFill>
          <a:blip r:embed="rId5" cstate="print"/>
          <a:srcRect/>
          <a:stretch>
            <a:fillRect/>
          </a:stretch>
        </p:blipFill>
        <p:spPr bwMode="auto">
          <a:xfrm>
            <a:off x="4468813" y="1557338"/>
            <a:ext cx="4675187" cy="1544637"/>
          </a:xfrm>
          <a:prstGeom prst="rect">
            <a:avLst/>
          </a:prstGeom>
          <a:noFill/>
          <a:ln w="9525">
            <a:noFill/>
            <a:miter lim="800000"/>
            <a:headEnd/>
            <a:tailEnd/>
          </a:ln>
        </p:spPr>
      </p:pic>
      <p:pic>
        <p:nvPicPr>
          <p:cNvPr id="38934" name="Picture 72"/>
          <p:cNvPicPr>
            <a:picLocks noChangeAspect="1" noChangeArrowheads="1"/>
          </p:cNvPicPr>
          <p:nvPr/>
        </p:nvPicPr>
        <p:blipFill>
          <a:blip r:embed="rId6" cstate="print"/>
          <a:srcRect/>
          <a:stretch>
            <a:fillRect/>
          </a:stretch>
        </p:blipFill>
        <p:spPr bwMode="auto">
          <a:xfrm>
            <a:off x="4394200" y="3429000"/>
            <a:ext cx="4749800" cy="1493838"/>
          </a:xfrm>
          <a:prstGeom prst="rect">
            <a:avLst/>
          </a:prstGeom>
          <a:noFill/>
          <a:ln w="9525">
            <a:noFill/>
            <a:miter lim="800000"/>
            <a:headEnd/>
            <a:tailEnd/>
          </a:ln>
        </p:spPr>
      </p:pic>
      <p:pic>
        <p:nvPicPr>
          <p:cNvPr id="38935" name="Picture 73"/>
          <p:cNvPicPr>
            <a:picLocks noChangeAspect="1" noChangeArrowheads="1"/>
          </p:cNvPicPr>
          <p:nvPr/>
        </p:nvPicPr>
        <p:blipFill>
          <a:blip r:embed="rId7" cstate="print"/>
          <a:srcRect/>
          <a:stretch>
            <a:fillRect/>
          </a:stretch>
        </p:blipFill>
        <p:spPr bwMode="auto">
          <a:xfrm>
            <a:off x="4440238" y="5221288"/>
            <a:ext cx="4703762" cy="14478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ja-JP" altLang="en-US"/>
              <a:t>国語の学習の流れの中で</a:t>
            </a:r>
          </a:p>
        </p:txBody>
      </p:sp>
      <p:sp>
        <p:nvSpPr>
          <p:cNvPr id="75779" name="Rectangle 3"/>
          <p:cNvSpPr>
            <a:spLocks noGrp="1" noChangeArrowheads="1"/>
          </p:cNvSpPr>
          <p:nvPr>
            <p:ph type="body" idx="1"/>
          </p:nvPr>
        </p:nvSpPr>
        <p:spPr>
          <a:xfrm>
            <a:off x="428596" y="1428736"/>
            <a:ext cx="8077200" cy="4927600"/>
          </a:xfrm>
        </p:spPr>
        <p:txBody>
          <a:bodyPr/>
          <a:lstStyle/>
          <a:p>
            <a:pPr marL="609600" indent="-609600">
              <a:lnSpc>
                <a:spcPct val="80000"/>
              </a:lnSpc>
              <a:buFont typeface="Wingdings" pitchFamily="2" charset="2"/>
              <a:buNone/>
            </a:pPr>
            <a:r>
              <a:rPr lang="ja-JP" altLang="en-US" sz="2800" dirty="0">
                <a:solidFill>
                  <a:schemeClr val="tx2"/>
                </a:solidFill>
                <a:latin typeface="ＭＳ Ｐゴシック" pitchFamily="50" charset="-128"/>
              </a:rPr>
              <a:t>４ </a:t>
            </a:r>
            <a:r>
              <a:rPr lang="zh-TW" altLang="en-US" sz="2800" dirty="0">
                <a:solidFill>
                  <a:schemeClr val="tx2"/>
                </a:solidFill>
                <a:latin typeface="ＭＳ Ｐゴシック" pitchFamily="50" charset="-128"/>
              </a:rPr>
              <a:t>指導時数　</a:t>
            </a:r>
            <a:r>
              <a:rPr lang="en-US" altLang="zh-TW" sz="2800" dirty="0">
                <a:solidFill>
                  <a:schemeClr val="tx2"/>
                </a:solidFill>
                <a:latin typeface="ＭＳ Ｐゴシック" pitchFamily="50" charset="-128"/>
              </a:rPr>
              <a:t>10</a:t>
            </a:r>
            <a:r>
              <a:rPr lang="zh-TW" altLang="en-US" sz="2800" dirty="0">
                <a:solidFill>
                  <a:schemeClr val="tx2"/>
                </a:solidFill>
                <a:latin typeface="ＭＳ Ｐゴシック" pitchFamily="50" charset="-128"/>
              </a:rPr>
              <a:t>時間　　本時　</a:t>
            </a:r>
            <a:r>
              <a:rPr lang="en-US" altLang="zh-TW" sz="2800" dirty="0">
                <a:solidFill>
                  <a:schemeClr val="tx2"/>
                </a:solidFill>
                <a:latin typeface="ＭＳ Ｐゴシック" pitchFamily="50" charset="-128"/>
              </a:rPr>
              <a:t>7/10</a:t>
            </a:r>
            <a:endParaRPr lang="en-US" altLang="ja-JP" sz="2800" dirty="0">
              <a:solidFill>
                <a:schemeClr val="tx2"/>
              </a:solidFill>
              <a:latin typeface="ＭＳ Ｐゴシック" pitchFamily="50" charset="-128"/>
            </a:endParaRPr>
          </a:p>
          <a:p>
            <a:pPr marL="609600" indent="-609600">
              <a:lnSpc>
                <a:spcPct val="80000"/>
              </a:lnSpc>
              <a:buFont typeface="Wingdings" pitchFamily="2" charset="2"/>
              <a:buNone/>
            </a:pPr>
            <a:r>
              <a:rPr lang="ja-JP" altLang="en-US" sz="2800" dirty="0">
                <a:solidFill>
                  <a:schemeClr val="tx2"/>
                </a:solidFill>
                <a:latin typeface="ＭＳ Ｐゴシック" pitchFamily="50" charset="-128"/>
              </a:rPr>
              <a:t>５ 単元全体の流れ</a:t>
            </a:r>
          </a:p>
          <a:p>
            <a:pPr marL="609600" indent="-609600">
              <a:lnSpc>
                <a:spcPct val="80000"/>
              </a:lnSpc>
              <a:buFont typeface="Wingdings" pitchFamily="2" charset="2"/>
              <a:buNone/>
            </a:pPr>
            <a:r>
              <a:rPr lang="ja-JP" altLang="en-US" sz="2800" dirty="0"/>
              <a:t>◆実験の仕方を参考に，アーチ橋の仕組みについて詳しく読み取る。</a:t>
            </a:r>
          </a:p>
          <a:p>
            <a:pPr marL="609600" indent="-609600">
              <a:lnSpc>
                <a:spcPct val="80000"/>
              </a:lnSpc>
              <a:buFont typeface="Wingdings" pitchFamily="2" charset="2"/>
              <a:buNone/>
            </a:pPr>
            <a:r>
              <a:rPr lang="ja-JP" altLang="en-US" sz="2800" dirty="0"/>
              <a:t>◆三つの大きなまとまりごとに，それぞれの内容を表す題名（小見出し）をつける。</a:t>
            </a:r>
          </a:p>
          <a:p>
            <a:pPr marL="609600" indent="-609600">
              <a:lnSpc>
                <a:spcPct val="80000"/>
              </a:lnSpc>
              <a:buFont typeface="Wingdings" pitchFamily="2" charset="2"/>
              <a:buNone/>
            </a:pPr>
            <a:r>
              <a:rPr lang="ja-JP" altLang="en-US" sz="2800" dirty="0"/>
              <a:t>◆「ところで」「まず」「次に」などのはたらきについて話し合う。</a:t>
            </a:r>
          </a:p>
          <a:p>
            <a:pPr marL="609600" indent="-609600">
              <a:lnSpc>
                <a:spcPct val="80000"/>
              </a:lnSpc>
              <a:buFont typeface="Wingdings" pitchFamily="2" charset="2"/>
              <a:buNone/>
            </a:pPr>
            <a:r>
              <a:rPr lang="ja-JP" altLang="en-US" sz="2800" dirty="0"/>
              <a:t>◆アーチ橋の仕組みを分かりやすく説明する文章を書く。</a:t>
            </a:r>
          </a:p>
          <a:p>
            <a:pPr marL="609600" indent="-609600">
              <a:lnSpc>
                <a:spcPct val="80000"/>
              </a:lnSpc>
              <a:buFont typeface="Wingdings" pitchFamily="2" charset="2"/>
              <a:buNone/>
            </a:pPr>
            <a:r>
              <a:rPr lang="ja-JP" altLang="en-US" sz="2800" dirty="0"/>
              <a:t>◆</a:t>
            </a:r>
            <a:r>
              <a:rPr lang="ja-JP" altLang="en-US" sz="2800" dirty="0">
                <a:solidFill>
                  <a:srgbClr val="361094"/>
                </a:solidFill>
              </a:rPr>
              <a:t>様々な橋の作りを</a:t>
            </a:r>
            <a:r>
              <a:rPr lang="en-US" altLang="ja-JP" sz="2800" dirty="0">
                <a:solidFill>
                  <a:srgbClr val="361094"/>
                </a:solidFill>
              </a:rPr>
              <a:t>web</a:t>
            </a:r>
            <a:r>
              <a:rPr lang="ja-JP" altLang="en-US" sz="2800" dirty="0">
                <a:solidFill>
                  <a:srgbClr val="361094"/>
                </a:solidFill>
              </a:rPr>
              <a:t>を利用して調べ，</a:t>
            </a:r>
            <a:r>
              <a:rPr lang="ja-JP" altLang="en-US" sz="2800" b="1" u="sng" dirty="0">
                <a:solidFill>
                  <a:srgbClr val="0720DD"/>
                </a:solidFill>
              </a:rPr>
              <a:t>自分の感想を含めて</a:t>
            </a:r>
            <a:r>
              <a:rPr lang="ja-JP" altLang="en-US" sz="2800" dirty="0">
                <a:solidFill>
                  <a:srgbClr val="361094"/>
                </a:solidFill>
              </a:rPr>
              <a:t>まとめる。</a:t>
            </a:r>
          </a:p>
        </p:txBody>
      </p:sp>
    </p:spTree>
  </p:cSld>
  <p:clrMapOvr>
    <a:masterClrMapping/>
  </p:clrMapOvr>
  <p:transition spd="med">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1371600" y="838200"/>
            <a:ext cx="7772400" cy="1143000"/>
          </a:xfrm>
        </p:spPr>
        <p:txBody>
          <a:bodyPr/>
          <a:lstStyle/>
          <a:p>
            <a:pPr eaLnBrk="1" hangingPunct="1"/>
            <a:r>
              <a:rPr lang="ja-JP" altLang="en-US" smtClean="0"/>
              <a:t>コピー　＆　貼り付け　は簡単</a:t>
            </a:r>
          </a:p>
        </p:txBody>
      </p:sp>
      <p:pic>
        <p:nvPicPr>
          <p:cNvPr id="158723" name="Picture 3"/>
          <p:cNvPicPr>
            <a:picLocks noChangeAspect="1" noChangeArrowheads="1"/>
          </p:cNvPicPr>
          <p:nvPr/>
        </p:nvPicPr>
        <p:blipFill>
          <a:blip r:embed="rId3" cstate="print"/>
          <a:srcRect t="3125"/>
          <a:stretch>
            <a:fillRect/>
          </a:stretch>
        </p:blipFill>
        <p:spPr bwMode="auto">
          <a:xfrm>
            <a:off x="755650" y="763588"/>
            <a:ext cx="8388350" cy="6094412"/>
          </a:xfrm>
          <a:prstGeom prst="rect">
            <a:avLst/>
          </a:prstGeom>
          <a:noFill/>
          <a:ln w="9525">
            <a:noFill/>
            <a:miter lim="800000"/>
            <a:headEnd/>
            <a:tailEnd/>
          </a:ln>
        </p:spPr>
      </p:pic>
      <p:pic>
        <p:nvPicPr>
          <p:cNvPr id="158724" name="Picture 4"/>
          <p:cNvPicPr>
            <a:picLocks noChangeAspect="1" noChangeArrowheads="1"/>
          </p:cNvPicPr>
          <p:nvPr/>
        </p:nvPicPr>
        <p:blipFill>
          <a:blip r:embed="rId4" cstate="print"/>
          <a:srcRect t="3125"/>
          <a:stretch>
            <a:fillRect/>
          </a:stretch>
        </p:blipFill>
        <p:spPr bwMode="auto">
          <a:xfrm>
            <a:off x="755650" y="765175"/>
            <a:ext cx="8388350" cy="6092825"/>
          </a:xfrm>
          <a:prstGeom prst="rect">
            <a:avLst/>
          </a:prstGeom>
          <a:noFill/>
          <a:ln w="9525">
            <a:noFill/>
            <a:miter lim="800000"/>
            <a:headEnd/>
            <a:tailEnd/>
          </a:ln>
        </p:spPr>
      </p:pic>
      <p:pic>
        <p:nvPicPr>
          <p:cNvPr id="158725" name="Picture 5"/>
          <p:cNvPicPr>
            <a:picLocks noChangeAspect="1" noChangeArrowheads="1"/>
          </p:cNvPicPr>
          <p:nvPr/>
        </p:nvPicPr>
        <p:blipFill>
          <a:blip r:embed="rId5" cstate="print"/>
          <a:srcRect t="3125"/>
          <a:stretch>
            <a:fillRect/>
          </a:stretch>
        </p:blipFill>
        <p:spPr bwMode="auto">
          <a:xfrm>
            <a:off x="522288" y="593725"/>
            <a:ext cx="8621712" cy="6264275"/>
          </a:xfrm>
          <a:prstGeom prst="rect">
            <a:avLst/>
          </a:prstGeom>
          <a:noFill/>
          <a:ln w="9525">
            <a:noFill/>
            <a:miter lim="800000"/>
            <a:headEnd/>
            <a:tailEnd/>
          </a:ln>
        </p:spPr>
      </p:pic>
      <p:pic>
        <p:nvPicPr>
          <p:cNvPr id="158726" name="Picture 6"/>
          <p:cNvPicPr>
            <a:picLocks noChangeAspect="1" noChangeArrowheads="1"/>
          </p:cNvPicPr>
          <p:nvPr/>
        </p:nvPicPr>
        <p:blipFill>
          <a:blip r:embed="rId6" cstate="print"/>
          <a:srcRect t="3125"/>
          <a:stretch>
            <a:fillRect/>
          </a:stretch>
        </p:blipFill>
        <p:spPr bwMode="auto">
          <a:xfrm>
            <a:off x="611188" y="476250"/>
            <a:ext cx="8532812" cy="6199188"/>
          </a:xfrm>
          <a:prstGeom prst="rect">
            <a:avLst/>
          </a:prstGeom>
          <a:noFill/>
          <a:ln w="9525">
            <a:noFill/>
            <a:miter lim="800000"/>
            <a:headEnd/>
            <a:tailEnd/>
          </a:ln>
        </p:spPr>
      </p:pic>
      <p:sp>
        <p:nvSpPr>
          <p:cNvPr id="158727" name="Oval 7"/>
          <p:cNvSpPr>
            <a:spLocks noChangeArrowheads="1"/>
          </p:cNvSpPr>
          <p:nvPr/>
        </p:nvSpPr>
        <p:spPr bwMode="auto">
          <a:xfrm>
            <a:off x="1331913" y="3644900"/>
            <a:ext cx="576262" cy="431800"/>
          </a:xfrm>
          <a:prstGeom prst="ellipse">
            <a:avLst/>
          </a:prstGeom>
          <a:noFill/>
          <a:ln w="50800">
            <a:solidFill>
              <a:srgbClr val="FF0000"/>
            </a:solidFill>
            <a:miter lim="800000"/>
            <a:headEnd/>
            <a:tailEnd/>
          </a:ln>
        </p:spPr>
        <p:txBody>
          <a:bodyPr wrap="none" anchor="ctr"/>
          <a:lstStyle/>
          <a:p>
            <a:endParaRPr lang="ja-JP" altLang="en-US"/>
          </a:p>
        </p:txBody>
      </p:sp>
      <p:sp>
        <p:nvSpPr>
          <p:cNvPr id="158728" name="Oval 8"/>
          <p:cNvSpPr>
            <a:spLocks noChangeArrowheads="1"/>
          </p:cNvSpPr>
          <p:nvPr/>
        </p:nvSpPr>
        <p:spPr bwMode="auto">
          <a:xfrm>
            <a:off x="1116013" y="3716338"/>
            <a:ext cx="1584325" cy="431800"/>
          </a:xfrm>
          <a:prstGeom prst="ellipse">
            <a:avLst/>
          </a:prstGeom>
          <a:noFill/>
          <a:ln w="50800">
            <a:solidFill>
              <a:srgbClr val="FF0000"/>
            </a:solidFill>
            <a:miter lim="800000"/>
            <a:headEnd/>
            <a:tailEnd/>
          </a:ln>
        </p:spPr>
        <p:txBody>
          <a:bodyPr wrap="none" anchor="ctr"/>
          <a:lstStyle/>
          <a:p>
            <a:endParaRPr lang="ja-JP" altLang="en-US"/>
          </a:p>
        </p:txBody>
      </p:sp>
      <p:pic>
        <p:nvPicPr>
          <p:cNvPr id="158729" name="Picture 9"/>
          <p:cNvPicPr>
            <a:picLocks noChangeAspect="1" noChangeArrowheads="1"/>
          </p:cNvPicPr>
          <p:nvPr/>
        </p:nvPicPr>
        <p:blipFill>
          <a:blip r:embed="rId7" cstate="print"/>
          <a:srcRect t="3125"/>
          <a:stretch>
            <a:fillRect/>
          </a:stretch>
        </p:blipFill>
        <p:spPr bwMode="auto">
          <a:xfrm>
            <a:off x="666750" y="476250"/>
            <a:ext cx="8477250" cy="6159500"/>
          </a:xfrm>
          <a:prstGeom prst="rect">
            <a:avLst/>
          </a:prstGeom>
          <a:noFill/>
          <a:ln w="9525">
            <a:noFill/>
            <a:miter lim="800000"/>
            <a:headEnd/>
            <a:tailEnd/>
          </a:ln>
        </p:spPr>
      </p:pic>
      <p:sp>
        <p:nvSpPr>
          <p:cNvPr id="158730" name="Line 10"/>
          <p:cNvSpPr>
            <a:spLocks noChangeShapeType="1"/>
          </p:cNvSpPr>
          <p:nvPr/>
        </p:nvSpPr>
        <p:spPr bwMode="auto">
          <a:xfrm flipV="1">
            <a:off x="2411413" y="2205038"/>
            <a:ext cx="5905500" cy="2232025"/>
          </a:xfrm>
          <a:prstGeom prst="line">
            <a:avLst/>
          </a:prstGeom>
          <a:noFill/>
          <a:ln w="28575">
            <a:solidFill>
              <a:srgbClr val="FF0000"/>
            </a:solidFill>
            <a:miter lim="800000"/>
            <a:headEnd/>
            <a:tailEnd type="triangle" w="lg" len="lg"/>
          </a:ln>
        </p:spPr>
        <p:txBody>
          <a:bodyPr wrap="none"/>
          <a:lstStyle/>
          <a:p>
            <a:endParaRPr lang="ja-JP" altLang="en-US"/>
          </a:p>
        </p:txBody>
      </p:sp>
      <p:pic>
        <p:nvPicPr>
          <p:cNvPr id="158731" name="Picture 11"/>
          <p:cNvPicPr>
            <a:picLocks noChangeAspect="1" noChangeArrowheads="1"/>
          </p:cNvPicPr>
          <p:nvPr/>
        </p:nvPicPr>
        <p:blipFill>
          <a:blip r:embed="rId8" cstate="print"/>
          <a:srcRect t="3125"/>
          <a:stretch>
            <a:fillRect/>
          </a:stretch>
        </p:blipFill>
        <p:spPr bwMode="auto">
          <a:xfrm>
            <a:off x="539750" y="404813"/>
            <a:ext cx="8604250" cy="6251575"/>
          </a:xfrm>
          <a:prstGeom prst="rect">
            <a:avLst/>
          </a:prstGeom>
          <a:noFill/>
          <a:ln w="9525">
            <a:noFill/>
            <a:miter lim="800000"/>
            <a:headEnd/>
            <a:tailEnd/>
          </a:ln>
        </p:spPr>
      </p:pic>
      <p:sp>
        <p:nvSpPr>
          <p:cNvPr id="158732" name="Line 12"/>
          <p:cNvSpPr>
            <a:spLocks noChangeShapeType="1"/>
          </p:cNvSpPr>
          <p:nvPr/>
        </p:nvSpPr>
        <p:spPr bwMode="auto">
          <a:xfrm flipH="1">
            <a:off x="3203575" y="1700213"/>
            <a:ext cx="4752975" cy="1441450"/>
          </a:xfrm>
          <a:prstGeom prst="line">
            <a:avLst/>
          </a:prstGeom>
          <a:noFill/>
          <a:ln w="31750">
            <a:solidFill>
              <a:srgbClr val="FF0000"/>
            </a:solidFill>
            <a:miter lim="800000"/>
            <a:headEnd/>
            <a:tailEnd type="triangle" w="med" len="med"/>
          </a:ln>
        </p:spPr>
        <p:txBody>
          <a:bodyPr wrap="none"/>
          <a:lstStyle/>
          <a:p>
            <a:endParaRPr lang="ja-JP" altLang="en-US"/>
          </a:p>
        </p:txBody>
      </p:sp>
      <p:sp>
        <p:nvSpPr>
          <p:cNvPr id="158733" name="Line 13"/>
          <p:cNvSpPr>
            <a:spLocks noChangeShapeType="1"/>
          </p:cNvSpPr>
          <p:nvPr/>
        </p:nvSpPr>
        <p:spPr bwMode="auto">
          <a:xfrm flipH="1">
            <a:off x="4932363" y="1268413"/>
            <a:ext cx="2808287" cy="3168650"/>
          </a:xfrm>
          <a:prstGeom prst="line">
            <a:avLst/>
          </a:prstGeom>
          <a:noFill/>
          <a:ln w="28575">
            <a:solidFill>
              <a:srgbClr val="FF0000"/>
            </a:solidFill>
            <a:miter lim="800000"/>
            <a:headEnd/>
            <a:tailEnd type="triangle" w="med" len="med"/>
          </a:ln>
        </p:spPr>
        <p:txBody>
          <a:bodyPr wrap="none"/>
          <a:lstStyle/>
          <a:p>
            <a:endParaRPr lang="ja-JP" alt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727"/>
                                        </p:tgtEl>
                                        <p:attrNameLst>
                                          <p:attrName>style.visibility</p:attrName>
                                        </p:attrNameLst>
                                      </p:cBhvr>
                                      <p:to>
                                        <p:strVal val="visible"/>
                                      </p:to>
                                    </p:set>
                                  </p:childTnLst>
                                  <p:subTnLst>
                                    <p:set>
                                      <p:cBhvr override="childStyle">
                                        <p:cTn dur="1" fill="hold" display="0" masterRel="nextClick" afterEffect="1"/>
                                        <p:tgtEl>
                                          <p:spTgt spid="15872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7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8728"/>
                                        </p:tgtEl>
                                        <p:attrNameLst>
                                          <p:attrName>style.visibility</p:attrName>
                                        </p:attrNameLst>
                                      </p:cBhvr>
                                      <p:to>
                                        <p:strVal val="visible"/>
                                      </p:to>
                                    </p:set>
                                  </p:childTnLst>
                                  <p:subTnLst>
                                    <p:set>
                                      <p:cBhvr override="childStyle">
                                        <p:cTn dur="1" fill="hold" display="0" masterRel="nextClick" afterEffect="1"/>
                                        <p:tgtEl>
                                          <p:spTgt spid="1587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87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87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87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8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87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8732"/>
                                        </p:tgtEl>
                                        <p:attrNameLst>
                                          <p:attrName>style.visibility</p:attrName>
                                        </p:attrNameLst>
                                      </p:cBhvr>
                                      <p:to>
                                        <p:strVal val="visible"/>
                                      </p:to>
                                    </p:set>
                                  </p:childTnLst>
                                  <p:subTnLst>
                                    <p:set>
                                      <p:cBhvr override="childStyle">
                                        <p:cTn dur="1" fill="hold" display="0" masterRel="nextClick" afterEffect="1"/>
                                        <p:tgtEl>
                                          <p:spTgt spid="158732"/>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8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p:bldP spid="158728" grpId="0" animBg="1"/>
      <p:bldP spid="158730" grpId="0" animBg="1"/>
      <p:bldP spid="158732" grpId="0" animBg="1"/>
      <p:bldP spid="15873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93733"/>
          </a:xfrm>
        </p:spPr>
        <p:txBody>
          <a:bodyPr/>
          <a:lstStyle/>
          <a:p>
            <a:r>
              <a:rPr kumimoji="1" lang="ja-JP" altLang="en-US" dirty="0" smtClean="0"/>
              <a:t>調べ学習の場面での報モラル指導</a:t>
            </a:r>
            <a:endParaRPr kumimoji="1" lang="ja-JP" altLang="en-US" dirty="0"/>
          </a:p>
        </p:txBody>
      </p:sp>
      <p:sp>
        <p:nvSpPr>
          <p:cNvPr id="3" name="コンテンツ プレースホルダ 2"/>
          <p:cNvSpPr>
            <a:spLocks noGrp="1"/>
          </p:cNvSpPr>
          <p:nvPr>
            <p:ph idx="1"/>
          </p:nvPr>
        </p:nvSpPr>
        <p:spPr>
          <a:xfrm>
            <a:off x="457200" y="1428736"/>
            <a:ext cx="8686800" cy="5257800"/>
          </a:xfrm>
        </p:spPr>
        <p:txBody>
          <a:bodyPr/>
          <a:lstStyle/>
          <a:p>
            <a:pPr>
              <a:buNone/>
            </a:pPr>
            <a:r>
              <a:rPr lang="ja-JP" altLang="en-US" sz="3200" dirty="0" smtClean="0"/>
              <a:t>◆</a:t>
            </a:r>
            <a:r>
              <a:rPr lang="ja-JP" altLang="en-US" sz="2800" dirty="0" smtClean="0">
                <a:solidFill>
                  <a:srgbClr val="361094"/>
                </a:solidFill>
              </a:rPr>
              <a:t>様々な橋の作りを</a:t>
            </a:r>
            <a:r>
              <a:rPr lang="en-US" altLang="ja-JP" sz="2800" dirty="0" smtClean="0">
                <a:solidFill>
                  <a:srgbClr val="361094"/>
                </a:solidFill>
              </a:rPr>
              <a:t>web</a:t>
            </a:r>
            <a:r>
              <a:rPr lang="ja-JP" altLang="en-US" sz="2800" dirty="0" smtClean="0">
                <a:solidFill>
                  <a:srgbClr val="361094"/>
                </a:solidFill>
              </a:rPr>
              <a:t>を利用して調べ，</a:t>
            </a:r>
            <a:r>
              <a:rPr lang="ja-JP" altLang="en-US" sz="2800" b="1" u="sng" dirty="0" smtClean="0">
                <a:solidFill>
                  <a:srgbClr val="0720DD"/>
                </a:solidFill>
              </a:rPr>
              <a:t>自分の感想を含めて</a:t>
            </a:r>
            <a:r>
              <a:rPr lang="ja-JP" altLang="en-US" sz="2800" dirty="0" smtClean="0">
                <a:solidFill>
                  <a:srgbClr val="361094"/>
                </a:solidFill>
              </a:rPr>
              <a:t>まとめる。</a:t>
            </a:r>
            <a:endParaRPr lang="ja-JP" altLang="en-US" sz="3200" dirty="0" smtClean="0">
              <a:solidFill>
                <a:srgbClr val="361094"/>
              </a:solidFill>
            </a:endParaRPr>
          </a:p>
          <a:p>
            <a:r>
              <a:rPr kumimoji="1" lang="ja-JP" altLang="en-US" dirty="0" smtClean="0"/>
              <a:t>どのような情報モラル的課題があるか？</a:t>
            </a:r>
            <a:endParaRPr lang="en-US" altLang="ja-JP" dirty="0" smtClean="0"/>
          </a:p>
          <a:p>
            <a:endParaRPr lang="en-US" altLang="ja-JP" dirty="0" smtClean="0"/>
          </a:p>
          <a:p>
            <a:endParaRPr lang="en-US" altLang="ja-JP" dirty="0" smtClean="0"/>
          </a:p>
          <a:p>
            <a:r>
              <a:rPr lang="ja-JP" altLang="en-US" dirty="0" smtClean="0"/>
              <a:t>どのコンテンツでその指導ができるか？</a:t>
            </a:r>
            <a:endParaRPr lang="en-US" altLang="ja-JP" dirty="0" smtClean="0"/>
          </a:p>
          <a:p>
            <a:pPr>
              <a:buNone/>
            </a:pPr>
            <a:r>
              <a:rPr kumimoji="1" lang="ja-JP" altLang="en-US" dirty="0" smtClean="0">
                <a:solidFill>
                  <a:srgbClr val="FF0000"/>
                </a:solidFill>
              </a:rPr>
              <a:t>　</a:t>
            </a:r>
            <a:endParaRPr kumimoji="1" lang="ja-JP" altLang="en-US" dirty="0">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l="3125" t="20465" r="59602" b="8659"/>
          <a:stretch>
            <a:fillRect/>
          </a:stretch>
        </p:blipFill>
        <p:spPr bwMode="auto">
          <a:xfrm>
            <a:off x="684213" y="1052513"/>
            <a:ext cx="4175125" cy="5805487"/>
          </a:xfrm>
          <a:prstGeom prst="rect">
            <a:avLst/>
          </a:prstGeom>
          <a:noFill/>
          <a:ln w="9525">
            <a:noFill/>
            <a:miter lim="800000"/>
            <a:headEnd/>
            <a:tailEnd/>
          </a:ln>
        </p:spPr>
      </p:pic>
      <p:sp>
        <p:nvSpPr>
          <p:cNvPr id="92163" name="Rectangle 3"/>
          <p:cNvSpPr>
            <a:spLocks noChangeArrowheads="1"/>
          </p:cNvSpPr>
          <p:nvPr/>
        </p:nvSpPr>
        <p:spPr bwMode="auto">
          <a:xfrm>
            <a:off x="5435600" y="5661025"/>
            <a:ext cx="3457575" cy="792163"/>
          </a:xfrm>
          <a:prstGeom prst="rect">
            <a:avLst/>
          </a:prstGeom>
          <a:solidFill>
            <a:schemeClr val="accent1"/>
          </a:solidFill>
          <a:ln w="9525">
            <a:solidFill>
              <a:schemeClr val="tx1"/>
            </a:solidFill>
            <a:miter lim="800000"/>
            <a:headEnd/>
            <a:tailEnd/>
          </a:ln>
        </p:spPr>
        <p:txBody>
          <a:bodyPr wrap="none" anchor="ctr"/>
          <a:lstStyle/>
          <a:p>
            <a:pPr algn="ctr"/>
            <a:r>
              <a:rPr lang="ja-JP" altLang="en-US" sz="3200" b="1">
                <a:solidFill>
                  <a:srgbClr val="0720DD"/>
                </a:solidFill>
              </a:rPr>
              <a:t>自分の意見・感想</a:t>
            </a:r>
          </a:p>
        </p:txBody>
      </p:sp>
      <p:sp>
        <p:nvSpPr>
          <p:cNvPr id="92164" name="Line 4"/>
          <p:cNvSpPr>
            <a:spLocks noChangeShapeType="1"/>
          </p:cNvSpPr>
          <p:nvPr/>
        </p:nvSpPr>
        <p:spPr bwMode="auto">
          <a:xfrm flipH="1" flipV="1">
            <a:off x="4356100" y="5734050"/>
            <a:ext cx="1152525" cy="358775"/>
          </a:xfrm>
          <a:prstGeom prst="line">
            <a:avLst/>
          </a:prstGeom>
          <a:noFill/>
          <a:ln w="31750">
            <a:solidFill>
              <a:srgbClr val="F50903"/>
            </a:solidFill>
            <a:miter lim="800000"/>
            <a:headEnd/>
            <a:tailEnd type="triangle" w="med" len="med"/>
          </a:ln>
        </p:spPr>
        <p:txBody>
          <a:bodyPr wrap="none"/>
          <a:lstStyle/>
          <a:p>
            <a:endParaRPr lang="ja-JP" altLang="en-US"/>
          </a:p>
        </p:txBody>
      </p:sp>
      <p:sp>
        <p:nvSpPr>
          <p:cNvPr id="92165" name="Rectangle 5"/>
          <p:cNvSpPr>
            <a:spLocks noChangeArrowheads="1"/>
          </p:cNvSpPr>
          <p:nvPr/>
        </p:nvSpPr>
        <p:spPr bwMode="auto">
          <a:xfrm>
            <a:off x="6300788" y="2565400"/>
            <a:ext cx="2303462" cy="935038"/>
          </a:xfrm>
          <a:prstGeom prst="rect">
            <a:avLst/>
          </a:prstGeom>
          <a:solidFill>
            <a:schemeClr val="accent1"/>
          </a:solidFill>
          <a:ln w="9525">
            <a:solidFill>
              <a:schemeClr val="tx1"/>
            </a:solidFill>
            <a:miter lim="800000"/>
            <a:headEnd/>
            <a:tailEnd/>
          </a:ln>
        </p:spPr>
        <p:txBody>
          <a:bodyPr wrap="none" anchor="ctr"/>
          <a:lstStyle/>
          <a:p>
            <a:pPr algn="ctr"/>
            <a:r>
              <a:rPr lang="ja-JP" altLang="en-US" sz="3600">
                <a:solidFill>
                  <a:srgbClr val="0720DD"/>
                </a:solidFill>
              </a:rPr>
              <a:t>引　用</a:t>
            </a:r>
          </a:p>
        </p:txBody>
      </p:sp>
      <p:sp>
        <p:nvSpPr>
          <p:cNvPr id="92166" name="Line 6"/>
          <p:cNvSpPr>
            <a:spLocks noChangeShapeType="1"/>
          </p:cNvSpPr>
          <p:nvPr/>
        </p:nvSpPr>
        <p:spPr bwMode="auto">
          <a:xfrm flipH="1">
            <a:off x="4572000" y="2997200"/>
            <a:ext cx="1728788" cy="71438"/>
          </a:xfrm>
          <a:prstGeom prst="line">
            <a:avLst/>
          </a:prstGeom>
          <a:noFill/>
          <a:ln w="31750">
            <a:solidFill>
              <a:srgbClr val="FF0000"/>
            </a:solidFill>
            <a:miter lim="800000"/>
            <a:headEnd/>
            <a:tailEnd type="triangle" w="med" len="med"/>
          </a:ln>
        </p:spPr>
        <p:txBody>
          <a:bodyPr wrap="none"/>
          <a:lstStyle/>
          <a:p>
            <a:endParaRPr lang="ja-JP" altLang="en-US"/>
          </a:p>
        </p:txBody>
      </p:sp>
      <p:sp>
        <p:nvSpPr>
          <p:cNvPr id="92167" name="Rectangle 7"/>
          <p:cNvSpPr>
            <a:spLocks noGrp="1" noChangeArrowheads="1"/>
          </p:cNvSpPr>
          <p:nvPr>
            <p:ph type="title"/>
          </p:nvPr>
        </p:nvSpPr>
        <p:spPr>
          <a:xfrm>
            <a:off x="5076825" y="838200"/>
            <a:ext cx="3762375" cy="1511300"/>
          </a:xfrm>
        </p:spPr>
        <p:txBody>
          <a:bodyPr/>
          <a:lstStyle/>
          <a:p>
            <a:pPr eaLnBrk="1" hangingPunct="1"/>
            <a:r>
              <a:rPr lang="ja-JP" altLang="en-US" smtClean="0"/>
              <a:t>自分のものと</a:t>
            </a:r>
            <a:br>
              <a:rPr lang="ja-JP" altLang="en-US" smtClean="0"/>
            </a:br>
            <a:r>
              <a:rPr lang="ja-JP" altLang="en-US" smtClean="0"/>
              <a:t>　人のもの</a:t>
            </a:r>
          </a:p>
        </p:txBody>
      </p:sp>
    </p:spTree>
  </p:cSld>
  <p:clrMapOvr>
    <a:masterClrMapping/>
  </p:clrMapOvr>
  <p:transition spd="med">
    <p:wipe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ja-JP" altLang="en-US" dirty="0" smtClean="0"/>
              <a:t>指導要領の記述</a:t>
            </a:r>
            <a:br>
              <a:rPr lang="ja-JP" altLang="en-US" dirty="0" smtClean="0"/>
            </a:br>
            <a:endParaRPr lang="ja-JP" altLang="en-US" dirty="0" smtClean="0"/>
          </a:p>
        </p:txBody>
      </p:sp>
      <p:sp>
        <p:nvSpPr>
          <p:cNvPr id="16387" name="コンテンツ プレースホルダ 2"/>
          <p:cNvSpPr>
            <a:spLocks noGrp="1"/>
          </p:cNvSpPr>
          <p:nvPr>
            <p:ph idx="1"/>
          </p:nvPr>
        </p:nvSpPr>
        <p:spPr/>
        <p:txBody>
          <a:bodyPr/>
          <a:lstStyle/>
          <a:p>
            <a:pPr eaLnBrk="1" hangingPunct="1">
              <a:lnSpc>
                <a:spcPct val="150000"/>
              </a:lnSpc>
            </a:pPr>
            <a:r>
              <a:rPr lang="ja-JP" altLang="en-US" sz="2800" dirty="0" smtClean="0"/>
              <a:t>なお，実際に引用や要約をするに当たっては，</a:t>
            </a:r>
            <a:r>
              <a:rPr lang="ja-JP" altLang="en-US" sz="2800" dirty="0" smtClean="0">
                <a:solidFill>
                  <a:srgbClr val="FF0000"/>
                </a:solidFill>
              </a:rPr>
              <a:t>文章の表現や情報だけに限らず，図表やグラフ，絵や写真なども含むことに留意</a:t>
            </a:r>
            <a:r>
              <a:rPr lang="ja-JP" altLang="en-US" sz="2800" dirty="0" smtClean="0"/>
              <a:t>し，</a:t>
            </a:r>
            <a:r>
              <a:rPr lang="ja-JP" altLang="en-US" sz="2800" dirty="0" smtClean="0">
                <a:solidFill>
                  <a:srgbClr val="FF0000"/>
                </a:solidFill>
              </a:rPr>
              <a:t>引用する部分をかぎ（「」）でくくり，出典を明示することや，引用部分が適切な量になる</a:t>
            </a:r>
            <a:r>
              <a:rPr lang="ja-JP" altLang="en-US" sz="2800" dirty="0" smtClean="0"/>
              <a:t>ことなどについても指導することが求められる。このことは，</a:t>
            </a:r>
            <a:r>
              <a:rPr lang="ja-JP" altLang="en-US" sz="2800" dirty="0" smtClean="0">
                <a:solidFill>
                  <a:srgbClr val="FF0000"/>
                </a:solidFill>
              </a:rPr>
              <a:t>著作権を尊重し保護</a:t>
            </a:r>
            <a:r>
              <a:rPr lang="ja-JP" altLang="en-US" sz="2800" dirty="0" smtClean="0"/>
              <a:t>することになる。　　</a:t>
            </a:r>
            <a:r>
              <a:rPr lang="en-US" altLang="ja-JP" sz="2800" dirty="0" smtClean="0"/>
              <a:t>3,4</a:t>
            </a:r>
            <a:r>
              <a:rPr lang="ja-JP" altLang="en-US" sz="2800" dirty="0" smtClean="0"/>
              <a:t>年国語　読むこと</a:t>
            </a:r>
            <a:endParaRPr lang="en-US" altLang="ja-JP" sz="2800" dirty="0" smtClean="0"/>
          </a:p>
          <a:p>
            <a:pPr eaLnBrk="1" hangingPunct="1">
              <a:buNone/>
            </a:pPr>
            <a:endParaRPr lang="ja-JP" altLang="en-US" dirty="0" smtClean="0"/>
          </a:p>
        </p:txBody>
      </p:sp>
    </p:spTree>
  </p:cSld>
  <p:clrMapOvr>
    <a:masterClrMapping/>
  </p:clrMapOvr>
  <p:transition spd="med">
    <p:wipe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ja-JP" altLang="en-US" smtClean="0"/>
              <a:t>その写真はだれの</a:t>
            </a:r>
          </a:p>
        </p:txBody>
      </p:sp>
      <p:sp>
        <p:nvSpPr>
          <p:cNvPr id="2052" name="Rectangle 3"/>
          <p:cNvSpPr>
            <a:spLocks noGrp="1" noChangeArrowheads="1"/>
          </p:cNvSpPr>
          <p:nvPr>
            <p:ph type="body" sz="half" idx="1"/>
          </p:nvPr>
        </p:nvSpPr>
        <p:spPr/>
        <p:txBody>
          <a:bodyPr/>
          <a:lstStyle/>
          <a:p>
            <a:pPr eaLnBrk="1" hangingPunct="1"/>
            <a:r>
              <a:rPr lang="ja-JP" altLang="en-US" sz="2800" smtClean="0"/>
              <a:t>撮った人のもの</a:t>
            </a:r>
          </a:p>
          <a:p>
            <a:pPr eaLnBrk="1" hangingPunct="1"/>
            <a:r>
              <a:rPr lang="ja-JP" altLang="en-US" sz="2800" smtClean="0"/>
              <a:t>みんなのもの</a:t>
            </a:r>
          </a:p>
          <a:p>
            <a:pPr eaLnBrk="1" hangingPunct="1"/>
            <a:r>
              <a:rPr lang="ja-JP" altLang="en-US" sz="2800" smtClean="0"/>
              <a:t>自分のもの</a:t>
            </a:r>
          </a:p>
          <a:p>
            <a:pPr eaLnBrk="1" hangingPunct="1"/>
            <a:endParaRPr lang="en-US" altLang="ja-JP" sz="2800" smtClean="0"/>
          </a:p>
        </p:txBody>
      </p:sp>
      <p:graphicFrame>
        <p:nvGraphicFramePr>
          <p:cNvPr id="2050" name="Object 2"/>
          <p:cNvGraphicFramePr>
            <a:graphicFrameLocks noChangeAspect="1"/>
          </p:cNvGraphicFramePr>
          <p:nvPr>
            <p:ph sz="quarter" idx="2"/>
          </p:nvPr>
        </p:nvGraphicFramePr>
        <p:xfrm>
          <a:off x="5148263" y="1312863"/>
          <a:ext cx="3821112" cy="5545137"/>
        </p:xfrm>
        <a:graphic>
          <a:graphicData uri="http://schemas.openxmlformats.org/presentationml/2006/ole">
            <p:oleObj spid="_x0000_s157698" name="グラフ" r:id="rId4" imgW="4143254" imgH="6010341" progId="MSGraph.Chart.8">
              <p:embed followColorScheme="full"/>
            </p:oleObj>
          </a:graphicData>
        </a:graphic>
      </p:graphicFrame>
      <p:sp>
        <p:nvSpPr>
          <p:cNvPr id="2053" name="Line 5"/>
          <p:cNvSpPr>
            <a:spLocks noChangeShapeType="1"/>
          </p:cNvSpPr>
          <p:nvPr/>
        </p:nvSpPr>
        <p:spPr bwMode="auto">
          <a:xfrm flipV="1">
            <a:off x="3995738" y="1844675"/>
            <a:ext cx="2160587" cy="504825"/>
          </a:xfrm>
          <a:prstGeom prst="line">
            <a:avLst/>
          </a:prstGeom>
          <a:noFill/>
          <a:ln w="57150">
            <a:solidFill>
              <a:srgbClr val="FF0000"/>
            </a:solidFill>
            <a:round/>
            <a:headEnd/>
            <a:tailEnd type="triangle" w="med" len="med"/>
          </a:ln>
        </p:spPr>
        <p:txBody>
          <a:bodyPr/>
          <a:lstStyle/>
          <a:p>
            <a:endParaRPr lang="ja-JP" altLang="en-US"/>
          </a:p>
        </p:txBody>
      </p:sp>
      <p:sp>
        <p:nvSpPr>
          <p:cNvPr id="2054" name="Line 6"/>
          <p:cNvSpPr>
            <a:spLocks noChangeShapeType="1"/>
          </p:cNvSpPr>
          <p:nvPr/>
        </p:nvSpPr>
        <p:spPr bwMode="auto">
          <a:xfrm>
            <a:off x="3708400" y="2924175"/>
            <a:ext cx="2519363" cy="1225550"/>
          </a:xfrm>
          <a:prstGeom prst="line">
            <a:avLst/>
          </a:prstGeom>
          <a:noFill/>
          <a:ln w="57150">
            <a:solidFill>
              <a:srgbClr val="FF0000"/>
            </a:solidFill>
            <a:round/>
            <a:headEnd/>
            <a:tailEnd type="triangle" w="med" len="med"/>
          </a:ln>
        </p:spPr>
        <p:txBody>
          <a:bodyPr/>
          <a:lstStyle/>
          <a:p>
            <a:endParaRPr lang="ja-JP" altLang="en-US"/>
          </a:p>
        </p:txBody>
      </p:sp>
      <p:sp>
        <p:nvSpPr>
          <p:cNvPr id="2055" name="Line 7"/>
          <p:cNvSpPr>
            <a:spLocks noChangeShapeType="1"/>
          </p:cNvSpPr>
          <p:nvPr/>
        </p:nvSpPr>
        <p:spPr bwMode="auto">
          <a:xfrm>
            <a:off x="3203575" y="3500438"/>
            <a:ext cx="3024188" cy="1800225"/>
          </a:xfrm>
          <a:prstGeom prst="line">
            <a:avLst/>
          </a:prstGeom>
          <a:noFill/>
          <a:ln w="57150">
            <a:solidFill>
              <a:srgbClr val="FF0000"/>
            </a:solidFill>
            <a:round/>
            <a:headEnd/>
            <a:tailEnd type="triangle" w="med" len="med"/>
          </a:ln>
        </p:spPr>
        <p:txBody>
          <a:bodyPr/>
          <a:lstStyle/>
          <a:p>
            <a:endParaRPr lang="ja-JP" altLang="en-US"/>
          </a:p>
        </p:txBody>
      </p:sp>
      <p:pic>
        <p:nvPicPr>
          <p:cNvPr id="2056" name="Picture 8">
            <a:hlinkClick r:id="rId5" action="ppaction://hlinkfile"/>
          </p:cNvPr>
          <p:cNvPicPr>
            <a:picLocks noGrp="1" noChangeAspect="1" noChangeArrowheads="1"/>
          </p:cNvPicPr>
          <p:nvPr>
            <p:ph sz="quarter" idx="3"/>
          </p:nvPr>
        </p:nvPicPr>
        <p:blipFill>
          <a:blip r:embed="rId6" cstate="print"/>
          <a:srcRect/>
          <a:stretch>
            <a:fillRect/>
          </a:stretch>
        </p:blipFill>
        <p:spPr>
          <a:xfrm>
            <a:off x="1116013" y="4365625"/>
            <a:ext cx="2641600" cy="1981200"/>
          </a:xfrm>
        </p:spPr>
      </p:pic>
    </p:spTree>
  </p:cSld>
  <p:clrMapOvr>
    <a:masterClrMapping/>
  </p:clrMapOvr>
  <p:transition spd="med">
    <p:wipe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ja-JP" altLang="en-US" smtClean="0"/>
              <a:t>自分がかいた絵を使われたら</a:t>
            </a:r>
          </a:p>
        </p:txBody>
      </p:sp>
      <p:sp>
        <p:nvSpPr>
          <p:cNvPr id="93187" name="Rectangle 3"/>
          <p:cNvSpPr>
            <a:spLocks noGrp="1" noChangeArrowheads="1"/>
          </p:cNvSpPr>
          <p:nvPr>
            <p:ph type="body" sz="half" idx="1"/>
          </p:nvPr>
        </p:nvSpPr>
        <p:spPr/>
        <p:txBody>
          <a:bodyPr/>
          <a:lstStyle/>
          <a:p>
            <a:pPr eaLnBrk="1" hangingPunct="1"/>
            <a:r>
              <a:rPr lang="ja-JP" altLang="en-US" sz="2800" smtClean="0"/>
              <a:t>うれしい</a:t>
            </a:r>
          </a:p>
          <a:p>
            <a:pPr eaLnBrk="1" hangingPunct="1"/>
            <a:r>
              <a:rPr lang="ja-JP" altLang="en-US" sz="2800" smtClean="0"/>
              <a:t>はずかしい</a:t>
            </a:r>
          </a:p>
          <a:p>
            <a:pPr eaLnBrk="1" hangingPunct="1"/>
            <a:r>
              <a:rPr lang="ja-JP" altLang="en-US" sz="2800" smtClean="0"/>
              <a:t>いやだ</a:t>
            </a:r>
          </a:p>
          <a:p>
            <a:pPr eaLnBrk="1" hangingPunct="1"/>
            <a:r>
              <a:rPr lang="ja-JP" altLang="en-US" sz="2800" smtClean="0"/>
              <a:t>困る</a:t>
            </a:r>
          </a:p>
        </p:txBody>
      </p:sp>
      <p:sp>
        <p:nvSpPr>
          <p:cNvPr id="166916" name="Text Box 4"/>
          <p:cNvSpPr txBox="1">
            <a:spLocks noChangeArrowheads="1"/>
          </p:cNvSpPr>
          <p:nvPr/>
        </p:nvSpPr>
        <p:spPr bwMode="auto">
          <a:xfrm>
            <a:off x="4572000" y="2852738"/>
            <a:ext cx="3600450" cy="946150"/>
          </a:xfrm>
          <a:prstGeom prst="rect">
            <a:avLst/>
          </a:prstGeom>
          <a:noFill/>
          <a:ln w="9525">
            <a:noFill/>
            <a:miter lim="800000"/>
            <a:headEnd/>
            <a:tailEnd/>
          </a:ln>
        </p:spPr>
        <p:txBody>
          <a:bodyPr>
            <a:spAutoFit/>
          </a:bodyPr>
          <a:lstStyle/>
          <a:p>
            <a:pPr>
              <a:spcBef>
                <a:spcPct val="50000"/>
              </a:spcBef>
            </a:pPr>
            <a:r>
              <a:rPr lang="ja-JP" altLang="en-US" sz="2800"/>
              <a:t>他の人がかいたことになってたら</a:t>
            </a:r>
          </a:p>
        </p:txBody>
      </p:sp>
      <p:sp>
        <p:nvSpPr>
          <p:cNvPr id="166917" name="AutoShape 5"/>
          <p:cNvSpPr>
            <a:spLocks noChangeArrowheads="1"/>
          </p:cNvSpPr>
          <p:nvPr/>
        </p:nvSpPr>
        <p:spPr bwMode="auto">
          <a:xfrm>
            <a:off x="4932363" y="4292600"/>
            <a:ext cx="3527425" cy="2232025"/>
          </a:xfrm>
          <a:prstGeom prst="star8">
            <a:avLst>
              <a:gd name="adj" fmla="val 38250"/>
            </a:avLst>
          </a:prstGeom>
          <a:solidFill>
            <a:srgbClr val="FFFF00"/>
          </a:solidFill>
          <a:ln w="9525">
            <a:solidFill>
              <a:schemeClr val="tx1"/>
            </a:solidFill>
            <a:miter lim="800000"/>
            <a:headEnd/>
            <a:tailEnd/>
          </a:ln>
        </p:spPr>
        <p:txBody>
          <a:bodyPr wrap="none" anchor="ctr"/>
          <a:lstStyle/>
          <a:p>
            <a:pPr algn="ctr"/>
            <a:r>
              <a:rPr lang="ja-JP" altLang="en-US" sz="4400" i="1">
                <a:solidFill>
                  <a:srgbClr val="FF0000"/>
                </a:solidFill>
              </a:rPr>
              <a:t>いやだ！</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diamond(out)">
                                      <p:cBhvr>
                                        <p:cTn id="7" dur="2000"/>
                                        <p:tgtEl>
                                          <p:spTgt spid="166916"/>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grpId="0" nodeType="clickEffect">
                                  <p:stCondLst>
                                    <p:cond delay="0"/>
                                  </p:stCondLst>
                                  <p:childTnLst>
                                    <p:set>
                                      <p:cBhvr>
                                        <p:cTn id="11" dur="1" fill="hold">
                                          <p:stCondLst>
                                            <p:cond delay="0"/>
                                          </p:stCondLst>
                                        </p:cTn>
                                        <p:tgtEl>
                                          <p:spTgt spid="166917"/>
                                        </p:tgtEl>
                                        <p:attrNameLst>
                                          <p:attrName>style.visibility</p:attrName>
                                        </p:attrNameLst>
                                      </p:cBhvr>
                                      <p:to>
                                        <p:strVal val="visible"/>
                                      </p:to>
                                    </p:set>
                                    <p:anim calcmode="lin" valueType="num">
                                      <p:cBhvr>
                                        <p:cTn id="12" dur="1000" fill="hold"/>
                                        <p:tgtEl>
                                          <p:spTgt spid="1669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166917"/>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166917"/>
                                        </p:tgtEl>
                                        <p:attrNameLst>
                                          <p:attrName>ppt_y</p:attrName>
                                        </p:attrNameLst>
                                      </p:cBhvr>
                                      <p:tavLst>
                                        <p:tav tm="0">
                                          <p:val>
                                            <p:strVal val="#ppt_y"/>
                                          </p:val>
                                        </p:tav>
                                        <p:tav tm="100000">
                                          <p:val>
                                            <p:strVal val="#ppt_y"/>
                                          </p:val>
                                        </p:tav>
                                      </p:tavLst>
                                    </p:anim>
                                    <p:animEffect transition="in" filter="fade">
                                      <p:cBhvr>
                                        <p:cTn id="15" dur="1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P spid="16691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571500" y="1500188"/>
            <a:ext cx="8286750" cy="3643312"/>
          </a:xfrm>
        </p:spPr>
        <p:txBody>
          <a:bodyPr lIns="90022" tIns="46824" rIns="90022" bIns="46824"/>
          <a:lstStyle/>
          <a:p>
            <a:pPr marL="449263" indent="-449263" eaLnBrk="1" hangingPunct="1">
              <a:lnSpc>
                <a:spcPct val="110000"/>
              </a:lnSpc>
              <a:spcBef>
                <a:spcPct val="0"/>
              </a:spcBef>
            </a:pPr>
            <a:r>
              <a:rPr lang="ja-JP" altLang="en-US" sz="4400" smtClean="0"/>
              <a:t>活用しながらは難しい</a:t>
            </a:r>
          </a:p>
          <a:p>
            <a:pPr marL="449263" indent="-449263" eaLnBrk="1" hangingPunct="1">
              <a:lnSpc>
                <a:spcPct val="110000"/>
              </a:lnSpc>
              <a:spcBef>
                <a:spcPct val="0"/>
              </a:spcBef>
            </a:pPr>
            <a:r>
              <a:rPr lang="ja-JP" altLang="en-US" sz="4400" smtClean="0"/>
              <a:t>生活の中には，日常的に</a:t>
            </a:r>
          </a:p>
          <a:p>
            <a:pPr marL="449263" indent="-449263" eaLnBrk="1" hangingPunct="1">
              <a:lnSpc>
                <a:spcPct val="110000"/>
              </a:lnSpc>
              <a:spcBef>
                <a:spcPct val="0"/>
              </a:spcBef>
            </a:pPr>
            <a:r>
              <a:rPr lang="ja-JP" altLang="en-US" sz="4400" smtClean="0"/>
              <a:t>正しい知識を持たせる</a:t>
            </a:r>
          </a:p>
          <a:p>
            <a:pPr marL="449263" indent="-449263" eaLnBrk="1" hangingPunct="1">
              <a:lnSpc>
                <a:spcPct val="110000"/>
              </a:lnSpc>
              <a:spcBef>
                <a:spcPct val="0"/>
              </a:spcBef>
            </a:pPr>
            <a:r>
              <a:rPr lang="ja-JP" altLang="en-US" sz="4400" smtClean="0"/>
              <a:t>思いこみによるイメージを揺さぶる</a:t>
            </a:r>
          </a:p>
          <a:p>
            <a:pPr marL="449263" indent="-449263" eaLnBrk="1" hangingPunct="1">
              <a:lnSpc>
                <a:spcPct val="110000"/>
              </a:lnSpc>
              <a:spcBef>
                <a:spcPct val="0"/>
              </a:spcBef>
            </a:pPr>
            <a:endParaRPr lang="en-US" altLang="ja-JP" sz="2100" smtClean="0"/>
          </a:p>
        </p:txBody>
      </p:sp>
      <p:sp>
        <p:nvSpPr>
          <p:cNvPr id="94211" name="Rectangle 3"/>
          <p:cNvSpPr>
            <a:spLocks noChangeArrowheads="1"/>
          </p:cNvSpPr>
          <p:nvPr/>
        </p:nvSpPr>
        <p:spPr bwMode="auto">
          <a:xfrm>
            <a:off x="2143125" y="5357813"/>
            <a:ext cx="6315075" cy="860425"/>
          </a:xfrm>
          <a:prstGeom prst="rect">
            <a:avLst/>
          </a:prstGeom>
          <a:solidFill>
            <a:srgbClr val="E0E5FA"/>
          </a:solidFill>
          <a:ln w="9487">
            <a:solidFill>
              <a:srgbClr val="5B5249"/>
            </a:solidFill>
            <a:miter lim="800000"/>
            <a:headEnd/>
            <a:tailEnd/>
          </a:ln>
        </p:spPr>
        <p:txBody>
          <a:bodyPr wrap="none" lIns="89966" tIns="44981" rIns="89966" bIns="44981" anchor="ctr"/>
          <a:lstStyle/>
          <a:p>
            <a:pPr algn="ctr" latinLnBrk="1"/>
            <a:r>
              <a:rPr lang="ja-JP" altLang="en-US" sz="3600">
                <a:solidFill>
                  <a:srgbClr val="000000"/>
                </a:solidFill>
                <a:latin typeface="ＭＳ Ｐゴシック" pitchFamily="50" charset="-128"/>
                <a:cs typeface="Arial" pitchFamily="34" charset="0"/>
              </a:rPr>
              <a:t>指導用コンテンツ活用の効果</a:t>
            </a:r>
          </a:p>
        </p:txBody>
      </p:sp>
      <p:sp>
        <p:nvSpPr>
          <p:cNvPr id="94212" name="Rectangle 4"/>
          <p:cNvSpPr>
            <a:spLocks noGrp="1" noChangeArrowheads="1"/>
          </p:cNvSpPr>
          <p:nvPr>
            <p:ph type="title"/>
          </p:nvPr>
        </p:nvSpPr>
        <p:spPr>
          <a:xfrm>
            <a:off x="571500" y="500063"/>
            <a:ext cx="7754938" cy="860425"/>
          </a:xfrm>
        </p:spPr>
        <p:txBody>
          <a:bodyPr wrap="none"/>
          <a:lstStyle/>
          <a:p>
            <a:pPr marL="838200" indent="-838200" eaLnBrk="1" hangingPunct="1"/>
            <a:r>
              <a:rPr lang="ja-JP" altLang="en-US" sz="4800" b="1" smtClean="0"/>
              <a:t>ケータイモラルの指導事例</a:t>
            </a:r>
            <a:endParaRPr lang="ja-JP" altLang="en-US" sz="5400" smtClean="0"/>
          </a:p>
        </p:txBody>
      </p:sp>
      <p:sp>
        <p:nvSpPr>
          <p:cNvPr id="94213" name="Rectangle 5"/>
          <p:cNvSpPr>
            <a:spLocks noChangeArrowheads="1"/>
          </p:cNvSpPr>
          <p:nvPr/>
        </p:nvSpPr>
        <p:spPr bwMode="auto">
          <a:xfrm>
            <a:off x="754063" y="1555750"/>
            <a:ext cx="7754937" cy="862013"/>
          </a:xfrm>
          <a:prstGeom prst="rect">
            <a:avLst/>
          </a:prstGeom>
          <a:noFill/>
          <a:ln w="9525">
            <a:noFill/>
            <a:miter lim="800000"/>
            <a:headEnd/>
            <a:tailEnd/>
          </a:ln>
        </p:spPr>
        <p:txBody>
          <a:bodyPr lIns="91380" tIns="45696" rIns="91380" bIns="45696" anchor="b"/>
          <a:lstStyle/>
          <a:p>
            <a:endParaRPr lang="ja-JP" altLang="en-US" sz="4600">
              <a:solidFill>
                <a:schemeClr val="tx2"/>
              </a:solidFill>
              <a:latin typeface="Garamond" pitchFamily="18" charset="0"/>
            </a:endParaRPr>
          </a:p>
        </p:txBody>
      </p:sp>
    </p:spTree>
  </p:cSld>
  <p:clrMapOvr>
    <a:masterClrMapping/>
  </p:clrMapOvr>
  <p:transition spd="med">
    <p:wipe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609600" y="1411288"/>
            <a:ext cx="7708900" cy="4116387"/>
          </a:xfrm>
          <a:noFill/>
        </p:spPr>
        <p:txBody>
          <a:bodyPr lIns="90022" tIns="46824" rIns="90022" bIns="46824"/>
          <a:lstStyle/>
          <a:p>
            <a:pPr marL="449263" indent="-449263">
              <a:lnSpc>
                <a:spcPct val="120000"/>
              </a:lnSpc>
              <a:spcBef>
                <a:spcPct val="0"/>
              </a:spcBef>
              <a:buFontTx/>
              <a:buAutoNum type="arabicPeriod"/>
            </a:pPr>
            <a:r>
              <a:rPr lang="ja-JP" altLang="en-US" b="1" smtClean="0"/>
              <a:t>自分専用がある</a:t>
            </a:r>
          </a:p>
          <a:p>
            <a:pPr marL="449263" indent="-449263">
              <a:lnSpc>
                <a:spcPct val="120000"/>
              </a:lnSpc>
              <a:spcBef>
                <a:spcPct val="0"/>
              </a:spcBef>
              <a:buFontTx/>
              <a:buAutoNum type="arabicPeriod" startAt="2"/>
            </a:pPr>
            <a:r>
              <a:rPr lang="ja-JP" altLang="en-US" b="1" smtClean="0"/>
              <a:t>専用はないけど，家族と共用でよく使う</a:t>
            </a:r>
          </a:p>
          <a:p>
            <a:pPr marL="449263" indent="-449263">
              <a:lnSpc>
                <a:spcPct val="120000"/>
              </a:lnSpc>
              <a:spcBef>
                <a:spcPct val="0"/>
              </a:spcBef>
              <a:buFontTx/>
              <a:buAutoNum type="arabicPeriod" startAt="3"/>
            </a:pPr>
            <a:r>
              <a:rPr lang="ja-JP" altLang="en-US" b="1" smtClean="0"/>
              <a:t>家族と共用でたまに使う</a:t>
            </a:r>
          </a:p>
          <a:p>
            <a:pPr marL="449263" indent="-449263">
              <a:lnSpc>
                <a:spcPct val="120000"/>
              </a:lnSpc>
              <a:spcBef>
                <a:spcPct val="0"/>
              </a:spcBef>
              <a:buFontTx/>
              <a:buAutoNum type="arabicPeriod" startAt="4"/>
            </a:pPr>
            <a:r>
              <a:rPr lang="ja-JP" altLang="en-US" b="1" smtClean="0"/>
              <a:t>使わない</a:t>
            </a:r>
          </a:p>
        </p:txBody>
      </p:sp>
      <p:pic>
        <p:nvPicPr>
          <p:cNvPr id="25603" name="Picture 4"/>
          <p:cNvPicPr>
            <a:picLocks noChangeAspect="1" noChangeArrowheads="1"/>
          </p:cNvPicPr>
          <p:nvPr/>
        </p:nvPicPr>
        <p:blipFill>
          <a:blip r:embed="rId3" cstate="print"/>
          <a:srcRect/>
          <a:stretch>
            <a:fillRect/>
          </a:stretch>
        </p:blipFill>
        <p:spPr bwMode="auto">
          <a:xfrm>
            <a:off x="322263" y="4167188"/>
            <a:ext cx="8258175" cy="2690812"/>
          </a:xfrm>
          <a:prstGeom prst="rect">
            <a:avLst/>
          </a:prstGeom>
          <a:noFill/>
          <a:ln w="9525">
            <a:noFill/>
            <a:miter lim="800000"/>
            <a:headEnd/>
            <a:tailEnd/>
          </a:ln>
        </p:spPr>
      </p:pic>
      <p:sp>
        <p:nvSpPr>
          <p:cNvPr id="25604" name="Rectangle 5"/>
          <p:cNvSpPr>
            <a:spLocks noGrp="1" noChangeArrowheads="1"/>
          </p:cNvSpPr>
          <p:nvPr>
            <p:ph type="title"/>
          </p:nvPr>
        </p:nvSpPr>
        <p:spPr>
          <a:xfrm>
            <a:off x="457200" y="277813"/>
            <a:ext cx="8229600" cy="571500"/>
          </a:xfrm>
        </p:spPr>
        <p:txBody>
          <a:bodyPr/>
          <a:lstStyle/>
          <a:p>
            <a:r>
              <a:rPr lang="ja-JP" altLang="en-US" sz="3800" b="1" smtClean="0"/>
              <a:t>ケータイの使用状況</a:t>
            </a:r>
          </a:p>
        </p:txBody>
      </p:sp>
    </p:spTree>
  </p:cSld>
  <p:clrMapOvr>
    <a:masterClrMapping/>
  </p:clrMapOvr>
  <p:transition spd="med">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898525" y="1266825"/>
            <a:ext cx="6099175" cy="2843213"/>
          </a:xfrm>
          <a:noFill/>
        </p:spPr>
        <p:txBody>
          <a:bodyPr lIns="90022" tIns="46824" rIns="90022" bIns="46824"/>
          <a:lstStyle/>
          <a:p>
            <a:pPr marL="449263" indent="-449263">
              <a:lnSpc>
                <a:spcPct val="130000"/>
              </a:lnSpc>
              <a:spcBef>
                <a:spcPct val="0"/>
              </a:spcBef>
              <a:buFontTx/>
              <a:buAutoNum type="arabicPeriod"/>
            </a:pPr>
            <a:r>
              <a:rPr lang="ja-JP" altLang="en-US" sz="3400" b="1" smtClean="0"/>
              <a:t>便利				　29%</a:t>
            </a:r>
          </a:p>
          <a:p>
            <a:pPr marL="449263" indent="-449263">
              <a:lnSpc>
                <a:spcPct val="130000"/>
              </a:lnSpc>
              <a:spcBef>
                <a:spcPct val="0"/>
              </a:spcBef>
              <a:buFontTx/>
              <a:buAutoNum type="arabicPeriod" startAt="2"/>
            </a:pPr>
            <a:r>
              <a:rPr lang="ja-JP" altLang="en-US" sz="3400" b="1" smtClean="0"/>
              <a:t>どちらかというと便利	　39%</a:t>
            </a:r>
          </a:p>
          <a:p>
            <a:pPr marL="449263" indent="-449263">
              <a:lnSpc>
                <a:spcPct val="130000"/>
              </a:lnSpc>
              <a:spcBef>
                <a:spcPct val="0"/>
              </a:spcBef>
              <a:buFontTx/>
              <a:buAutoNum type="arabicPeriod" startAt="3"/>
            </a:pPr>
            <a:r>
              <a:rPr lang="ja-JP" altLang="en-US" sz="3400" b="1" smtClean="0"/>
              <a:t>どちらかというと怖い	　19%</a:t>
            </a:r>
          </a:p>
          <a:p>
            <a:pPr marL="449263" indent="-449263">
              <a:lnSpc>
                <a:spcPct val="130000"/>
              </a:lnSpc>
              <a:spcBef>
                <a:spcPct val="0"/>
              </a:spcBef>
              <a:buFontTx/>
              <a:buAutoNum type="arabicPeriod" startAt="4"/>
            </a:pPr>
            <a:r>
              <a:rPr lang="ja-JP" altLang="en-US" sz="3400" b="1" smtClean="0"/>
              <a:t>怖い				　10%</a:t>
            </a:r>
          </a:p>
        </p:txBody>
      </p:sp>
      <p:pic>
        <p:nvPicPr>
          <p:cNvPr id="26627" name="Picture 4"/>
          <p:cNvPicPr>
            <a:picLocks noChangeAspect="1" noChangeArrowheads="1"/>
          </p:cNvPicPr>
          <p:nvPr/>
        </p:nvPicPr>
        <p:blipFill>
          <a:blip r:embed="rId3" cstate="print"/>
          <a:srcRect/>
          <a:stretch>
            <a:fillRect/>
          </a:stretch>
        </p:blipFill>
        <p:spPr bwMode="auto">
          <a:xfrm>
            <a:off x="393700" y="4221163"/>
            <a:ext cx="7923213" cy="2636837"/>
          </a:xfrm>
          <a:prstGeom prst="rect">
            <a:avLst/>
          </a:prstGeom>
          <a:noFill/>
          <a:ln w="9525">
            <a:noFill/>
            <a:miter lim="800000"/>
            <a:headEnd/>
            <a:tailEnd/>
          </a:ln>
        </p:spPr>
      </p:pic>
      <p:sp>
        <p:nvSpPr>
          <p:cNvPr id="26628" name="Rectangle 5"/>
          <p:cNvSpPr>
            <a:spLocks noGrp="1" noChangeArrowheads="1"/>
          </p:cNvSpPr>
          <p:nvPr>
            <p:ph type="title"/>
          </p:nvPr>
        </p:nvSpPr>
        <p:spPr>
          <a:xfrm>
            <a:off x="1114425" y="690563"/>
            <a:ext cx="7772400" cy="788987"/>
          </a:xfrm>
        </p:spPr>
        <p:txBody>
          <a:bodyPr/>
          <a:lstStyle/>
          <a:p>
            <a:r>
              <a:rPr lang="ja-JP" altLang="en-US" b="1" smtClean="0"/>
              <a:t>ケータイについてどう思う？　前</a:t>
            </a:r>
          </a:p>
        </p:txBody>
      </p:sp>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74675" y="115888"/>
            <a:ext cx="8001000" cy="531812"/>
          </a:xfrm>
        </p:spPr>
        <p:txBody>
          <a:bodyPr/>
          <a:lstStyle/>
          <a:p>
            <a:pPr fontAlgn="auto">
              <a:spcAft>
                <a:spcPts val="0"/>
              </a:spcAft>
              <a:defRPr/>
            </a:pPr>
            <a:r>
              <a:rPr lang="ja-JP" altLang="en-US" sz="2400">
                <a:latin typeface="HGPｺﾞｼｯｸE" pitchFamily="50" charset="-128"/>
                <a:ea typeface="HGPｺﾞｼｯｸE" pitchFamily="50" charset="-128"/>
              </a:rPr>
              <a:t>平日における子どもの携帯電話の利用場面</a:t>
            </a:r>
          </a:p>
        </p:txBody>
      </p:sp>
      <p:sp>
        <p:nvSpPr>
          <p:cNvPr id="39939" name="スライド番号プレースホルダ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1BBF407-BB15-48D0-A550-CAAA2503AC11}" type="slidenum">
              <a:rPr lang="en-US" altLang="ja-JP"/>
              <a:pPr/>
              <a:t>11</a:t>
            </a:fld>
            <a:endParaRPr lang="en-US" altLang="ja-JP"/>
          </a:p>
        </p:txBody>
      </p:sp>
      <p:sp>
        <p:nvSpPr>
          <p:cNvPr id="39940" name="AutoShape 23"/>
          <p:cNvSpPr>
            <a:spLocks noChangeArrowheads="1"/>
          </p:cNvSpPr>
          <p:nvPr/>
        </p:nvSpPr>
        <p:spPr bwMode="auto">
          <a:xfrm>
            <a:off x="369888" y="908050"/>
            <a:ext cx="8378825" cy="484188"/>
          </a:xfrm>
          <a:prstGeom prst="roundRect">
            <a:avLst>
              <a:gd name="adj" fmla="val 16667"/>
            </a:avLst>
          </a:prstGeom>
          <a:noFill/>
          <a:ln w="12700" algn="ctr">
            <a:solidFill>
              <a:schemeClr val="tx1"/>
            </a:solidFill>
            <a:round/>
            <a:headEnd/>
            <a:tailEnd/>
          </a:ln>
        </p:spPr>
        <p:txBody>
          <a:bodyPr lIns="18000" tIns="0" rIns="18000" bIns="0">
            <a:spAutoFit/>
          </a:bodyPr>
          <a:lstStyle/>
          <a:p>
            <a:pPr>
              <a:spcBef>
                <a:spcPct val="50000"/>
              </a:spcBef>
            </a:pPr>
            <a:r>
              <a:rPr lang="ja-JP" altLang="en-US" sz="1400">
                <a:ea typeface="ＭＳ ゴシック" pitchFamily="49" charset="-128"/>
              </a:rPr>
              <a:t>・いずれの学年でも、「自分の部屋などで一人でいるとき」に使用する割合が最も多い</a:t>
            </a:r>
            <a:br>
              <a:rPr lang="ja-JP" altLang="en-US" sz="1400">
                <a:ea typeface="ＭＳ ゴシック" pitchFamily="49" charset="-128"/>
              </a:rPr>
            </a:br>
            <a:r>
              <a:rPr lang="ja-JP" altLang="en-US" sz="1400">
                <a:ea typeface="ＭＳ ゴシック" pitchFamily="49" charset="-128"/>
              </a:rPr>
              <a:t>・学年が進むにつれて、様々な場面で携帯電話を使用する場面が多様化</a:t>
            </a:r>
          </a:p>
        </p:txBody>
      </p:sp>
      <p:sp>
        <p:nvSpPr>
          <p:cNvPr id="39941" name="Rectangle 24"/>
          <p:cNvSpPr>
            <a:spLocks noChangeArrowheads="1"/>
          </p:cNvSpPr>
          <p:nvPr/>
        </p:nvSpPr>
        <p:spPr bwMode="auto">
          <a:xfrm>
            <a:off x="814388" y="1928813"/>
            <a:ext cx="649287" cy="215900"/>
          </a:xfrm>
          <a:prstGeom prst="rect">
            <a:avLst/>
          </a:prstGeom>
          <a:no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39942" name="Rectangle 25"/>
          <p:cNvSpPr>
            <a:spLocks noChangeArrowheads="1"/>
          </p:cNvSpPr>
          <p:nvPr/>
        </p:nvSpPr>
        <p:spPr bwMode="auto">
          <a:xfrm>
            <a:off x="3635375" y="1928813"/>
            <a:ext cx="649288" cy="215900"/>
          </a:xfrm>
          <a:prstGeom prst="rect">
            <a:avLst/>
          </a:prstGeom>
          <a:noFill/>
          <a:ln w="12700" algn="ctr">
            <a:solidFill>
              <a:schemeClr val="tx1"/>
            </a:solidFill>
            <a:miter lim="800000"/>
            <a:headEnd/>
            <a:tailEnd/>
          </a:ln>
        </p:spPr>
        <p:txBody>
          <a:bodyPr wrap="none" anchor="ctr"/>
          <a:lstStyle/>
          <a:p>
            <a:pPr algn="ctr"/>
            <a:r>
              <a:rPr lang="ja-JP" altLang="en-US" sz="1000"/>
              <a:t>中学</a:t>
            </a:r>
            <a:r>
              <a:rPr lang="en-US" altLang="ja-JP" sz="1000">
                <a:latin typeface="ＭＳ ゴシック" pitchFamily="49" charset="-128"/>
                <a:ea typeface="ＭＳ ゴシック" pitchFamily="49" charset="-128"/>
              </a:rPr>
              <a:t>2</a:t>
            </a:r>
            <a:r>
              <a:rPr lang="ja-JP" altLang="en-US" sz="1000"/>
              <a:t>年生</a:t>
            </a:r>
          </a:p>
        </p:txBody>
      </p:sp>
      <p:sp>
        <p:nvSpPr>
          <p:cNvPr id="39943" name="Rectangle 26"/>
          <p:cNvSpPr>
            <a:spLocks noChangeArrowheads="1"/>
          </p:cNvSpPr>
          <p:nvPr/>
        </p:nvSpPr>
        <p:spPr bwMode="auto">
          <a:xfrm>
            <a:off x="6583363" y="1941513"/>
            <a:ext cx="649287" cy="215900"/>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pic>
        <p:nvPicPr>
          <p:cNvPr id="39944" name="Picture 27"/>
          <p:cNvPicPr>
            <a:picLocks noChangeArrowheads="1"/>
          </p:cNvPicPr>
          <p:nvPr/>
        </p:nvPicPr>
        <p:blipFill>
          <a:blip r:embed="rId2" cstate="print"/>
          <a:srcRect/>
          <a:stretch>
            <a:fillRect/>
          </a:stretch>
        </p:blipFill>
        <p:spPr bwMode="auto">
          <a:xfrm>
            <a:off x="50800" y="2225675"/>
            <a:ext cx="2954338" cy="4203700"/>
          </a:xfrm>
          <a:prstGeom prst="rect">
            <a:avLst/>
          </a:prstGeom>
          <a:noFill/>
          <a:ln w="28575" algn="ctr">
            <a:noFill/>
            <a:miter lim="800000"/>
            <a:headEnd/>
            <a:tailEnd/>
          </a:ln>
        </p:spPr>
      </p:pic>
      <p:pic>
        <p:nvPicPr>
          <p:cNvPr id="39945" name="Picture 28"/>
          <p:cNvPicPr>
            <a:picLocks noChangeArrowheads="1"/>
          </p:cNvPicPr>
          <p:nvPr/>
        </p:nvPicPr>
        <p:blipFill>
          <a:blip r:embed="rId3" cstate="print"/>
          <a:srcRect/>
          <a:stretch>
            <a:fillRect/>
          </a:stretch>
        </p:blipFill>
        <p:spPr bwMode="auto">
          <a:xfrm>
            <a:off x="3081338" y="2205038"/>
            <a:ext cx="2960687" cy="4152900"/>
          </a:xfrm>
          <a:prstGeom prst="rect">
            <a:avLst/>
          </a:prstGeom>
          <a:noFill/>
          <a:ln w="28575" algn="ctr">
            <a:noFill/>
            <a:miter lim="800000"/>
            <a:headEnd/>
            <a:tailEnd/>
          </a:ln>
        </p:spPr>
      </p:pic>
      <p:pic>
        <p:nvPicPr>
          <p:cNvPr id="39946" name="Picture 29"/>
          <p:cNvPicPr>
            <a:picLocks noChangeArrowheads="1"/>
          </p:cNvPicPr>
          <p:nvPr/>
        </p:nvPicPr>
        <p:blipFill>
          <a:blip r:embed="rId4" cstate="print"/>
          <a:srcRect/>
          <a:stretch>
            <a:fillRect/>
          </a:stretch>
        </p:blipFill>
        <p:spPr bwMode="auto">
          <a:xfrm>
            <a:off x="6126163" y="2247900"/>
            <a:ext cx="2967037" cy="4038600"/>
          </a:xfrm>
          <a:prstGeom prst="rect">
            <a:avLst/>
          </a:prstGeom>
          <a:noFill/>
          <a:ln w="28575" algn="ctr">
            <a:noFill/>
            <a:miter lim="800000"/>
            <a:headEnd/>
            <a:tailEnd/>
          </a:ln>
        </p:spPr>
      </p:pic>
      <p:grpSp>
        <p:nvGrpSpPr>
          <p:cNvPr id="11" name="グループ化 12"/>
          <p:cNvGrpSpPr>
            <a:grpSpLocks/>
          </p:cNvGrpSpPr>
          <p:nvPr/>
        </p:nvGrpSpPr>
        <p:grpSpPr bwMode="auto">
          <a:xfrm>
            <a:off x="0" y="4714875"/>
            <a:ext cx="9144000" cy="2143125"/>
            <a:chOff x="0" y="4214818"/>
            <a:chExt cx="9144000" cy="2143140"/>
          </a:xfrm>
        </p:grpSpPr>
        <p:sp>
          <p:nvSpPr>
            <p:cNvPr id="12" name="角丸四角形 11"/>
            <p:cNvSpPr/>
            <p:nvPr/>
          </p:nvSpPr>
          <p:spPr>
            <a:xfrm>
              <a:off x="0" y="4214818"/>
              <a:ext cx="9144000" cy="3571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四角形吹き出し 12"/>
            <p:cNvSpPr/>
            <p:nvPr/>
          </p:nvSpPr>
          <p:spPr>
            <a:xfrm>
              <a:off x="2071688" y="5786454"/>
              <a:ext cx="4286250" cy="571504"/>
            </a:xfrm>
            <a:prstGeom prst="wedgeRectCallout">
              <a:avLst>
                <a:gd name="adj1" fmla="val -25152"/>
                <a:gd name="adj2" fmla="val -26226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rgbClr val="FF0000"/>
                  </a:solidFill>
                </a:rPr>
                <a:t>自宅に一人でいる時</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193925" y="6400800"/>
            <a:ext cx="5764213" cy="457200"/>
          </a:xfrm>
          <a:prstGeom prst="rect">
            <a:avLst/>
          </a:prstGeom>
          <a:noFill/>
          <a:ln w="9525">
            <a:noFill/>
            <a:miter lim="800000"/>
            <a:headEnd/>
            <a:tailEnd/>
          </a:ln>
        </p:spPr>
        <p:txBody>
          <a:bodyPr lIns="91467" tIns="45734" rIns="91467" bIns="45734">
            <a:spAutoFit/>
          </a:bodyPr>
          <a:lstStyle/>
          <a:p>
            <a:pPr latinLnBrk="1"/>
            <a:r>
              <a:rPr lang="en-US" altLang="ja-JP" sz="2400">
                <a:cs typeface="Arial" pitchFamily="34" charset="0"/>
                <a:hlinkClick r:id="rId3"/>
              </a:rPr>
              <a:t>http://www.gakujoken.or.jp/moral2/</a:t>
            </a:r>
            <a:endParaRPr lang="en-US" altLang="ja-JP" sz="2400">
              <a:cs typeface="Arial" pitchFamily="34" charset="0"/>
            </a:endParaRPr>
          </a:p>
        </p:txBody>
      </p:sp>
      <p:sp>
        <p:nvSpPr>
          <p:cNvPr id="95235" name="Rectangle 3"/>
          <p:cNvSpPr>
            <a:spLocks noGrp="1" noChangeArrowheads="1"/>
          </p:cNvSpPr>
          <p:nvPr>
            <p:ph type="title"/>
          </p:nvPr>
        </p:nvSpPr>
        <p:spPr/>
        <p:txBody>
          <a:bodyPr/>
          <a:lstStyle/>
          <a:p>
            <a:pPr eaLnBrk="1" hangingPunct="1"/>
            <a:r>
              <a:rPr lang="ja-JP" altLang="en-US" smtClean="0"/>
              <a:t>ケータイ用の学習コンテンツ</a:t>
            </a:r>
          </a:p>
        </p:txBody>
      </p:sp>
      <p:pic>
        <p:nvPicPr>
          <p:cNvPr id="95236" name="Picture 4">
            <a:hlinkClick r:id="rId4" action="ppaction://hlinkfile"/>
          </p:cNvPr>
          <p:cNvPicPr>
            <a:picLocks noChangeAspect="1" noChangeArrowheads="1"/>
          </p:cNvPicPr>
          <p:nvPr/>
        </p:nvPicPr>
        <p:blipFill>
          <a:blip r:embed="rId5" cstate="print"/>
          <a:srcRect l="9058" t="18660"/>
          <a:stretch>
            <a:fillRect/>
          </a:stretch>
        </p:blipFill>
        <p:spPr bwMode="auto">
          <a:xfrm>
            <a:off x="682625" y="1050925"/>
            <a:ext cx="7956550" cy="5338763"/>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538163" y="331788"/>
            <a:ext cx="8229600" cy="1143000"/>
          </a:xfrm>
        </p:spPr>
        <p:txBody>
          <a:bodyPr/>
          <a:lstStyle/>
          <a:p>
            <a:pPr eaLnBrk="1" hangingPunct="1"/>
            <a:r>
              <a:rPr lang="ja-JP" altLang="en-US" smtClean="0"/>
              <a:t>こんなのがありました</a:t>
            </a:r>
          </a:p>
        </p:txBody>
      </p:sp>
      <p:pic>
        <p:nvPicPr>
          <p:cNvPr id="96259" name="Picture 3"/>
          <p:cNvPicPr>
            <a:picLocks noGrp="1" noChangeAspect="1" noChangeArrowheads="1"/>
          </p:cNvPicPr>
          <p:nvPr>
            <p:ph sz="half" idx="4294967295"/>
          </p:nvPr>
        </p:nvPicPr>
        <p:blipFill>
          <a:blip r:embed="rId3" cstate="print"/>
          <a:srcRect/>
          <a:stretch>
            <a:fillRect/>
          </a:stretch>
        </p:blipFill>
        <p:spPr>
          <a:xfrm>
            <a:off x="1116013" y="1484313"/>
            <a:ext cx="3082925" cy="4608512"/>
          </a:xfrm>
        </p:spPr>
      </p:pic>
      <p:pic>
        <p:nvPicPr>
          <p:cNvPr id="96260" name="Picture 4"/>
          <p:cNvPicPr>
            <a:picLocks noGrp="1" noChangeAspect="1" noChangeArrowheads="1"/>
          </p:cNvPicPr>
          <p:nvPr>
            <p:ph sz="half" idx="4294967295"/>
          </p:nvPr>
        </p:nvPicPr>
        <p:blipFill>
          <a:blip r:embed="rId4" cstate="print"/>
          <a:srcRect/>
          <a:stretch>
            <a:fillRect/>
          </a:stretch>
        </p:blipFill>
        <p:spPr>
          <a:xfrm>
            <a:off x="5068888" y="1412875"/>
            <a:ext cx="3051175" cy="4537075"/>
          </a:xfrm>
        </p:spPr>
      </p:pic>
    </p:spTree>
  </p:cSld>
  <p:clrMapOvr>
    <a:masterClrMapping/>
  </p:clrMapOvr>
  <p:transition spd="med">
    <p:wipe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cstate="print"/>
          <a:srcRect/>
          <a:stretch>
            <a:fillRect/>
          </a:stretch>
        </p:blipFill>
        <p:spPr bwMode="auto">
          <a:xfrm>
            <a:off x="1258888" y="0"/>
            <a:ext cx="7343775" cy="6149975"/>
          </a:xfrm>
          <a:prstGeom prst="rect">
            <a:avLst/>
          </a:prstGeom>
          <a:noFill/>
          <a:ln w="9525">
            <a:noFill/>
            <a:miter lim="800000"/>
            <a:headEnd/>
            <a:tailEnd/>
          </a:ln>
        </p:spPr>
      </p:pic>
      <p:sp>
        <p:nvSpPr>
          <p:cNvPr id="97283" name="Text Box 3"/>
          <p:cNvSpPr txBox="1">
            <a:spLocks noChangeArrowheads="1"/>
          </p:cNvSpPr>
          <p:nvPr/>
        </p:nvSpPr>
        <p:spPr bwMode="auto">
          <a:xfrm>
            <a:off x="684213" y="6237288"/>
            <a:ext cx="8459787" cy="396875"/>
          </a:xfrm>
          <a:prstGeom prst="rect">
            <a:avLst/>
          </a:prstGeom>
          <a:noFill/>
          <a:ln w="9525">
            <a:noFill/>
            <a:miter lim="800000"/>
            <a:headEnd/>
            <a:tailEnd/>
          </a:ln>
        </p:spPr>
        <p:txBody>
          <a:bodyPr lIns="91430" tIns="45716" rIns="91430" bIns="45716">
            <a:spAutoFit/>
          </a:bodyPr>
          <a:lstStyle/>
          <a:p>
            <a:r>
              <a:rPr lang="en-US" altLang="ja-JP" sz="2000">
                <a:latin typeface="Times New Roman" pitchFamily="18" charset="0"/>
                <a:ea typeface="AR P古印体B" pitchFamily="50" charset="-128"/>
                <a:cs typeface="Arial" pitchFamily="34" charset="0"/>
                <a:hlinkClick r:id="rId4"/>
              </a:rPr>
              <a:t>http://japan.cnet.com/column/trend/story/0,2000055931,20075246,00.htm</a:t>
            </a:r>
            <a:r>
              <a:rPr lang="ja-JP" altLang="en-US" sz="2000">
                <a:latin typeface="Times New Roman" pitchFamily="18" charset="0"/>
                <a:ea typeface="AR P古印体B" pitchFamily="50" charset="-128"/>
                <a:cs typeface="Arial" pitchFamily="34" charset="0"/>
              </a:rPr>
              <a:t>　より</a:t>
            </a:r>
          </a:p>
        </p:txBody>
      </p:sp>
    </p:spTree>
  </p:cSld>
  <p:clrMapOvr>
    <a:masterClrMapping/>
  </p:clrMapOvr>
  <p:transition spd="med">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print">
            <a:lum bright="24000"/>
          </a:blip>
          <a:srcRect/>
          <a:stretch>
            <a:fillRect/>
          </a:stretch>
        </p:blipFill>
        <p:spPr bwMode="auto">
          <a:xfrm>
            <a:off x="1041400" y="763588"/>
            <a:ext cx="6627813" cy="4972050"/>
          </a:xfrm>
          <a:prstGeom prst="rect">
            <a:avLst/>
          </a:prstGeom>
          <a:noFill/>
          <a:ln w="9525">
            <a:noFill/>
            <a:miter lim="800000"/>
            <a:headEnd/>
            <a:tailEnd/>
          </a:ln>
        </p:spPr>
      </p:pic>
      <p:sp>
        <p:nvSpPr>
          <p:cNvPr id="98307" name="Text Box 3"/>
          <p:cNvSpPr txBox="1">
            <a:spLocks noChangeArrowheads="1"/>
          </p:cNvSpPr>
          <p:nvPr/>
        </p:nvSpPr>
        <p:spPr bwMode="auto">
          <a:xfrm>
            <a:off x="2824163" y="6329363"/>
            <a:ext cx="4383087" cy="457200"/>
          </a:xfrm>
          <a:prstGeom prst="rect">
            <a:avLst/>
          </a:prstGeom>
          <a:noFill/>
          <a:ln w="9525">
            <a:noFill/>
            <a:miter lim="800000"/>
            <a:headEnd/>
            <a:tailEnd/>
          </a:ln>
        </p:spPr>
        <p:txBody>
          <a:bodyPr wrap="none" lIns="91430" tIns="45716" rIns="91430" bIns="45716">
            <a:spAutoFit/>
          </a:bodyPr>
          <a:lstStyle/>
          <a:p>
            <a:r>
              <a:rPr lang="ja-JP" altLang="en-US" sz="2400">
                <a:latin typeface="Times New Roman" pitchFamily="18" charset="0"/>
                <a:ea typeface="ＭＳ ゴシック" pitchFamily="49" charset="-128"/>
                <a:cs typeface="Arial" pitchFamily="34" charset="0"/>
              </a:rPr>
              <a:t>東武鉄道車内　にて</a:t>
            </a:r>
            <a:r>
              <a:rPr lang="ja-JP" altLang="en-US" sz="2400">
                <a:latin typeface="Times New Roman" pitchFamily="18" charset="0"/>
                <a:ea typeface="AR P古印体B" pitchFamily="50" charset="-128"/>
                <a:cs typeface="Arial" pitchFamily="34" charset="0"/>
              </a:rPr>
              <a:t>　</a:t>
            </a:r>
            <a:r>
              <a:rPr lang="en-US" altLang="ja-JP" sz="2400">
                <a:latin typeface="Times New Roman" pitchFamily="18" charset="0"/>
                <a:ea typeface="AR P古印体B" pitchFamily="50" charset="-128"/>
                <a:cs typeface="Arial" pitchFamily="34" charset="0"/>
              </a:rPr>
              <a:t>H18/10/8</a:t>
            </a:r>
          </a:p>
        </p:txBody>
      </p:sp>
    </p:spTree>
  </p:cSld>
  <p:clrMapOvr>
    <a:masterClrMapping/>
  </p:clrMapOvr>
  <p:transition spd="med">
    <p:wipe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971550" y="0"/>
            <a:ext cx="7772400" cy="1143000"/>
          </a:xfrm>
        </p:spPr>
        <p:txBody>
          <a:bodyPr/>
          <a:lstStyle/>
          <a:p>
            <a:pPr eaLnBrk="1" hangingPunct="1"/>
            <a:r>
              <a:rPr lang="ja-JP" altLang="en-US" smtClean="0"/>
              <a:t>こんなのがありました</a:t>
            </a:r>
          </a:p>
        </p:txBody>
      </p:sp>
      <p:pic>
        <p:nvPicPr>
          <p:cNvPr id="99331" name="Picture 3"/>
          <p:cNvPicPr>
            <a:picLocks noGrp="1" noChangeAspect="1" noChangeArrowheads="1"/>
          </p:cNvPicPr>
          <p:nvPr>
            <p:ph idx="1"/>
          </p:nvPr>
        </p:nvPicPr>
        <p:blipFill>
          <a:blip r:embed="rId3" cstate="print">
            <a:lum bright="66000"/>
          </a:blip>
          <a:srcRect/>
          <a:stretch>
            <a:fillRect/>
          </a:stretch>
        </p:blipFill>
        <p:spPr>
          <a:xfrm>
            <a:off x="684213" y="1268413"/>
            <a:ext cx="3810000" cy="2857500"/>
          </a:xfrm>
        </p:spPr>
      </p:pic>
      <p:sp>
        <p:nvSpPr>
          <p:cNvPr id="99332" name="Text Box 4"/>
          <p:cNvSpPr txBox="1">
            <a:spLocks noChangeArrowheads="1"/>
          </p:cNvSpPr>
          <p:nvPr/>
        </p:nvSpPr>
        <p:spPr bwMode="auto">
          <a:xfrm>
            <a:off x="611188" y="1341438"/>
            <a:ext cx="8297862" cy="5194300"/>
          </a:xfrm>
          <a:prstGeom prst="rect">
            <a:avLst/>
          </a:prstGeom>
          <a:noFill/>
          <a:ln w="9525">
            <a:noFill/>
            <a:miter lim="800000"/>
            <a:headEnd/>
            <a:tailEnd/>
          </a:ln>
        </p:spPr>
        <p:txBody>
          <a:bodyPr vert="eaVert" lIns="91430" tIns="45716" rIns="91430" bIns="45716">
            <a:spAutoFit/>
          </a:bodyPr>
          <a:lstStyle/>
          <a:p>
            <a:pPr>
              <a:spcBef>
                <a:spcPct val="50000"/>
              </a:spcBef>
            </a:pPr>
            <a:r>
              <a:rPr lang="ja-JP" altLang="en-US" sz="2800">
                <a:cs typeface="Arial" pitchFamily="34" charset="0"/>
              </a:rPr>
              <a:t>「一歳九ヶ月になる娘の胸には，ペースメーカーが埋め込まれています。今も頻繁に通院しているため，乗車する機会も多く，いつも優先席を利用しています。 その優先席でも携帯電話を使っている人を何度も見かけました。やはり，我が身になってみないと，いちいち電源を切るのは面倒なのでしょうね。</a:t>
            </a:r>
            <a:br>
              <a:rPr lang="ja-JP" altLang="en-US" sz="2800">
                <a:cs typeface="Arial" pitchFamily="34" charset="0"/>
              </a:rPr>
            </a:br>
            <a:r>
              <a:rPr lang="ja-JP" altLang="en-US" sz="2800">
                <a:cs typeface="Arial" pitchFamily="34" charset="0"/>
              </a:rPr>
              <a:t>　でも，乗客の中には，携帯電話の電波を避けるために，優先席を選んで乗っている人もいるのです。娘もいつか成長し，一人で電車に乗るときが来る・・・来てほしい。そのときのためにも，いつも不安なく過ごせる世の中であるようにと，親として切実に願っています。」 </a:t>
            </a:r>
          </a:p>
        </p:txBody>
      </p:sp>
      <p:sp>
        <p:nvSpPr>
          <p:cNvPr id="99333" name="Text Box 5"/>
          <p:cNvSpPr txBox="1">
            <a:spLocks noChangeArrowheads="1"/>
          </p:cNvSpPr>
          <p:nvPr/>
        </p:nvSpPr>
        <p:spPr bwMode="auto">
          <a:xfrm>
            <a:off x="0" y="6453188"/>
            <a:ext cx="3232150" cy="396875"/>
          </a:xfrm>
          <a:prstGeom prst="rect">
            <a:avLst/>
          </a:prstGeom>
          <a:noFill/>
          <a:ln w="9525">
            <a:noFill/>
            <a:miter lim="800000"/>
            <a:headEnd/>
            <a:tailEnd/>
          </a:ln>
        </p:spPr>
        <p:txBody>
          <a:bodyPr wrap="none" lIns="91430" tIns="45716" rIns="91430" bIns="45716">
            <a:spAutoFit/>
          </a:bodyPr>
          <a:lstStyle/>
          <a:p>
            <a:r>
              <a:rPr lang="ja-JP" altLang="en-US" sz="2000">
                <a:solidFill>
                  <a:srgbClr val="333300"/>
                </a:solidFill>
                <a:latin typeface="Times New Roman" pitchFamily="18" charset="0"/>
                <a:ea typeface="ＭＳ ゴシック" pitchFamily="49" charset="-128"/>
                <a:cs typeface="Arial" pitchFamily="34" charset="0"/>
              </a:rPr>
              <a:t>東武鉄道車内　中吊りより</a:t>
            </a:r>
          </a:p>
        </p:txBody>
      </p:sp>
    </p:spTree>
  </p:cSld>
  <p:clrMapOvr>
    <a:masterClrMapping/>
  </p:clrMapOvr>
  <p:transition spd="med">
    <p:wipe dir="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ja-JP" altLang="en-US" smtClean="0"/>
              <a:t>どう思う？</a:t>
            </a:r>
          </a:p>
        </p:txBody>
      </p:sp>
      <p:pic>
        <p:nvPicPr>
          <p:cNvPr id="100355" name="Picture 3"/>
          <p:cNvPicPr>
            <a:picLocks noGrp="1" noChangeAspect="1" noChangeArrowheads="1"/>
          </p:cNvPicPr>
          <p:nvPr>
            <p:ph idx="1"/>
          </p:nvPr>
        </p:nvPicPr>
        <p:blipFill>
          <a:blip r:embed="rId3" cstate="print"/>
          <a:srcRect/>
          <a:stretch>
            <a:fillRect/>
          </a:stretch>
        </p:blipFill>
        <p:spPr>
          <a:xfrm>
            <a:off x="539750" y="260350"/>
            <a:ext cx="7777163" cy="4938713"/>
          </a:xfrm>
        </p:spPr>
      </p:pic>
      <p:sp>
        <p:nvSpPr>
          <p:cNvPr id="100356" name="Text Box 4"/>
          <p:cNvSpPr txBox="1">
            <a:spLocks noChangeArrowheads="1"/>
          </p:cNvSpPr>
          <p:nvPr/>
        </p:nvSpPr>
        <p:spPr bwMode="auto">
          <a:xfrm>
            <a:off x="323850" y="5373688"/>
            <a:ext cx="1806575" cy="762000"/>
          </a:xfrm>
          <a:prstGeom prst="rect">
            <a:avLst/>
          </a:prstGeom>
          <a:noFill/>
          <a:ln w="9525">
            <a:noFill/>
            <a:miter lim="800000"/>
            <a:headEnd/>
            <a:tailEnd/>
          </a:ln>
        </p:spPr>
        <p:txBody>
          <a:bodyPr wrap="none" lIns="91430" tIns="45716" rIns="91430" bIns="45716">
            <a:spAutoFit/>
          </a:bodyPr>
          <a:lstStyle/>
          <a:p>
            <a:r>
              <a:rPr lang="ja-JP" altLang="en-US" sz="4400">
                <a:cs typeface="Arial" pitchFamily="34" charset="0"/>
              </a:rPr>
              <a:t>なぜ？</a:t>
            </a:r>
          </a:p>
        </p:txBody>
      </p:sp>
      <p:sp>
        <p:nvSpPr>
          <p:cNvPr id="100357" name="Text Box 5"/>
          <p:cNvSpPr txBox="1">
            <a:spLocks noChangeArrowheads="1"/>
          </p:cNvSpPr>
          <p:nvPr/>
        </p:nvSpPr>
        <p:spPr bwMode="auto">
          <a:xfrm>
            <a:off x="2519363" y="5805488"/>
            <a:ext cx="6624637" cy="822325"/>
          </a:xfrm>
          <a:prstGeom prst="rect">
            <a:avLst/>
          </a:prstGeom>
          <a:noFill/>
          <a:ln w="9525">
            <a:noFill/>
            <a:miter lim="800000"/>
            <a:headEnd/>
            <a:tailEnd/>
          </a:ln>
        </p:spPr>
        <p:txBody>
          <a:bodyPr lIns="91430" tIns="45716" rIns="91430" bIns="45716">
            <a:spAutoFit/>
          </a:bodyPr>
          <a:lstStyle/>
          <a:p>
            <a:r>
              <a:rPr lang="en-US" altLang="ja-JP" sz="2400">
                <a:solidFill>
                  <a:srgbClr val="333300"/>
                </a:solidFill>
                <a:latin typeface="Times New Roman" pitchFamily="18" charset="0"/>
                <a:ea typeface="AR P古印体B" pitchFamily="50" charset="-128"/>
                <a:cs typeface="Arial" pitchFamily="34" charset="0"/>
                <a:hlinkClick r:id="rId4"/>
              </a:rPr>
              <a:t>http://japan.cnet.com/column/trend/story/0,2000055931,20075246,00.htm</a:t>
            </a:r>
            <a:r>
              <a:rPr lang="ja-JP" altLang="en-US" sz="2400">
                <a:solidFill>
                  <a:srgbClr val="333300"/>
                </a:solidFill>
                <a:latin typeface="Times New Roman" pitchFamily="18" charset="0"/>
                <a:ea typeface="AR P古印体B" pitchFamily="50" charset="-128"/>
                <a:cs typeface="Arial" pitchFamily="34" charset="0"/>
              </a:rPr>
              <a:t>　より</a:t>
            </a:r>
          </a:p>
        </p:txBody>
      </p:sp>
    </p:spTree>
  </p:cSld>
  <p:clrMapOvr>
    <a:masterClrMapping/>
  </p:clrMapOvr>
  <p:transition spd="med">
    <p:wipe dir="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ja-JP" altLang="en-US" smtClean="0"/>
              <a:t>こんな時はどうする？</a:t>
            </a:r>
          </a:p>
        </p:txBody>
      </p:sp>
      <p:pic>
        <p:nvPicPr>
          <p:cNvPr id="101379" name="Picture 4" descr="061111_1930~0001"/>
          <p:cNvPicPr>
            <a:picLocks noChangeAspect="1" noChangeArrowheads="1"/>
          </p:cNvPicPr>
          <p:nvPr/>
        </p:nvPicPr>
        <p:blipFill>
          <a:blip r:embed="rId3" cstate="print"/>
          <a:srcRect/>
          <a:stretch>
            <a:fillRect/>
          </a:stretch>
        </p:blipFill>
        <p:spPr bwMode="auto">
          <a:xfrm>
            <a:off x="642938" y="1071563"/>
            <a:ext cx="3779837" cy="5040312"/>
          </a:xfrm>
          <a:prstGeom prst="rect">
            <a:avLst/>
          </a:prstGeom>
          <a:noFill/>
          <a:ln w="9525">
            <a:noFill/>
            <a:miter lim="800000"/>
            <a:headEnd/>
            <a:tailEnd/>
          </a:ln>
        </p:spPr>
      </p:pic>
      <p:sp>
        <p:nvSpPr>
          <p:cNvPr id="4" name="テキスト ボックス 3"/>
          <p:cNvSpPr txBox="1">
            <a:spLocks noChangeArrowheads="1"/>
          </p:cNvSpPr>
          <p:nvPr/>
        </p:nvSpPr>
        <p:spPr bwMode="auto">
          <a:xfrm>
            <a:off x="4786313" y="1285875"/>
            <a:ext cx="4000500" cy="954088"/>
          </a:xfrm>
          <a:prstGeom prst="rect">
            <a:avLst/>
          </a:prstGeom>
          <a:noFill/>
          <a:ln w="9525">
            <a:noFill/>
            <a:miter lim="800000"/>
            <a:headEnd/>
            <a:tailEnd/>
          </a:ln>
        </p:spPr>
        <p:txBody>
          <a:bodyPr>
            <a:spAutoFit/>
          </a:bodyPr>
          <a:lstStyle/>
          <a:p>
            <a:r>
              <a:rPr lang="ja-JP" altLang="en-US" sz="2800" b="1"/>
              <a:t>大切な人からケータイに</a:t>
            </a:r>
            <a:endParaRPr lang="en-US" altLang="ja-JP" sz="2800" b="1"/>
          </a:p>
          <a:p>
            <a:r>
              <a:rPr lang="ja-JP" altLang="en-US" sz="2800" b="1"/>
              <a:t>電話がかかってきました。</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754063" y="1698625"/>
            <a:ext cx="6315075" cy="2419350"/>
          </a:xfrm>
        </p:spPr>
        <p:txBody>
          <a:bodyPr lIns="90022" tIns="46824" rIns="90022" bIns="46824"/>
          <a:lstStyle/>
          <a:p>
            <a:pPr marL="449263" indent="-449263" eaLnBrk="1" hangingPunct="1">
              <a:lnSpc>
                <a:spcPct val="110000"/>
              </a:lnSpc>
              <a:spcBef>
                <a:spcPct val="0"/>
              </a:spcBef>
              <a:buFontTx/>
              <a:buAutoNum type="arabicPeriod"/>
            </a:pPr>
            <a:r>
              <a:rPr lang="ja-JP" altLang="en-US" sz="3400" smtClean="0"/>
              <a:t>便利				 </a:t>
            </a:r>
            <a:r>
              <a:rPr lang="en-US" altLang="ja-JP" sz="3400" smtClean="0"/>
              <a:t>16</a:t>
            </a:r>
            <a:r>
              <a:rPr lang="ja-JP" altLang="en-US" sz="3400" smtClean="0"/>
              <a:t>％</a:t>
            </a:r>
          </a:p>
          <a:p>
            <a:pPr marL="449263" indent="-449263" eaLnBrk="1" hangingPunct="1">
              <a:lnSpc>
                <a:spcPct val="110000"/>
              </a:lnSpc>
              <a:spcBef>
                <a:spcPct val="0"/>
              </a:spcBef>
              <a:buFontTx/>
              <a:buAutoNum type="arabicPeriod" startAt="2"/>
            </a:pPr>
            <a:r>
              <a:rPr lang="ja-JP" altLang="en-US" sz="3400" smtClean="0"/>
              <a:t>どちらかというと便利	 </a:t>
            </a:r>
            <a:r>
              <a:rPr lang="en-US" altLang="ja-JP" sz="3400" smtClean="0"/>
              <a:t>10%</a:t>
            </a:r>
          </a:p>
          <a:p>
            <a:pPr marL="449263" indent="-449263" eaLnBrk="1" hangingPunct="1">
              <a:lnSpc>
                <a:spcPct val="110000"/>
              </a:lnSpc>
              <a:spcBef>
                <a:spcPct val="0"/>
              </a:spcBef>
              <a:buFontTx/>
              <a:buAutoNum type="arabicPeriod" startAt="3"/>
            </a:pPr>
            <a:r>
              <a:rPr lang="ja-JP" altLang="en-US" sz="3400" smtClean="0"/>
              <a:t>どちらかというと怖い　</a:t>
            </a:r>
            <a:r>
              <a:rPr lang="en-US" altLang="ja-JP" sz="3400" smtClean="0"/>
              <a:t>55%</a:t>
            </a:r>
          </a:p>
          <a:p>
            <a:pPr marL="449263" indent="-449263" eaLnBrk="1" hangingPunct="1">
              <a:lnSpc>
                <a:spcPct val="110000"/>
              </a:lnSpc>
              <a:spcBef>
                <a:spcPct val="0"/>
              </a:spcBef>
              <a:buFontTx/>
              <a:buAutoNum type="arabicPeriod" startAt="4"/>
            </a:pPr>
            <a:r>
              <a:rPr lang="ja-JP" altLang="en-US" sz="3400" smtClean="0"/>
              <a:t>怖い				 </a:t>
            </a:r>
            <a:r>
              <a:rPr lang="en-US" altLang="ja-JP" sz="3400" smtClean="0"/>
              <a:t>10%</a:t>
            </a:r>
          </a:p>
          <a:p>
            <a:pPr marL="449263" indent="-449263" eaLnBrk="1" hangingPunct="1">
              <a:lnSpc>
                <a:spcPct val="110000"/>
              </a:lnSpc>
              <a:spcBef>
                <a:spcPct val="0"/>
              </a:spcBef>
            </a:pPr>
            <a:endParaRPr lang="en-US" altLang="ja-JP" smtClean="0"/>
          </a:p>
        </p:txBody>
      </p:sp>
      <p:pic>
        <p:nvPicPr>
          <p:cNvPr id="102403" name="Picture 4"/>
          <p:cNvPicPr>
            <a:picLocks noChangeAspect="1" noChangeArrowheads="1"/>
          </p:cNvPicPr>
          <p:nvPr/>
        </p:nvPicPr>
        <p:blipFill>
          <a:blip r:embed="rId3" cstate="print"/>
          <a:srcRect/>
          <a:stretch>
            <a:fillRect/>
          </a:stretch>
        </p:blipFill>
        <p:spPr bwMode="auto">
          <a:xfrm>
            <a:off x="393700" y="4575175"/>
            <a:ext cx="8447088" cy="2282825"/>
          </a:xfrm>
          <a:prstGeom prst="rect">
            <a:avLst/>
          </a:prstGeom>
          <a:noFill/>
          <a:ln w="9525">
            <a:noFill/>
            <a:miter lim="800000"/>
            <a:headEnd/>
            <a:tailEnd/>
          </a:ln>
        </p:spPr>
      </p:pic>
      <p:sp>
        <p:nvSpPr>
          <p:cNvPr id="102404" name="Rectangle 5"/>
          <p:cNvSpPr>
            <a:spLocks noGrp="1" noChangeArrowheads="1"/>
          </p:cNvSpPr>
          <p:nvPr>
            <p:ph type="title"/>
          </p:nvPr>
        </p:nvSpPr>
        <p:spPr>
          <a:xfrm>
            <a:off x="457200" y="277813"/>
            <a:ext cx="8229600" cy="571500"/>
          </a:xfrm>
        </p:spPr>
        <p:txBody>
          <a:bodyPr/>
          <a:lstStyle/>
          <a:p>
            <a:pPr eaLnBrk="1" hangingPunct="1"/>
            <a:r>
              <a:rPr lang="ja-JP" altLang="en-US" sz="3800" b="1" smtClean="0"/>
              <a:t>ケータイについてどう思う？　後</a:t>
            </a:r>
          </a:p>
        </p:txBody>
      </p:sp>
    </p:spTree>
  </p:cSld>
  <p:clrMapOvr>
    <a:masterClrMapping/>
  </p:clrMapOvr>
  <p:transition spd="med">
    <p:wipe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303213" y="1773238"/>
            <a:ext cx="8840787" cy="2451100"/>
          </a:xfrm>
        </p:spPr>
        <p:txBody>
          <a:bodyPr lIns="90022" tIns="46824" rIns="90022" bIns="46824"/>
          <a:lstStyle/>
          <a:p>
            <a:pPr marL="449263" indent="-449263" eaLnBrk="1" hangingPunct="1">
              <a:lnSpc>
                <a:spcPct val="105000"/>
              </a:lnSpc>
              <a:spcBef>
                <a:spcPct val="0"/>
              </a:spcBef>
              <a:buFontTx/>
              <a:buAutoNum type="arabicPeriod"/>
            </a:pPr>
            <a:r>
              <a:rPr lang="ja-JP" altLang="en-US" sz="3400" smtClean="0"/>
              <a:t>便利				</a:t>
            </a:r>
            <a:r>
              <a:rPr lang="en-US" altLang="ja-JP" sz="3400" smtClean="0"/>
              <a:t>29%</a:t>
            </a:r>
            <a:r>
              <a:rPr lang="ja-JP" altLang="en-US" sz="3400" smtClean="0"/>
              <a:t>　→　</a:t>
            </a:r>
            <a:r>
              <a:rPr lang="en-US" altLang="ja-JP" sz="3400" smtClean="0"/>
              <a:t>16</a:t>
            </a:r>
            <a:r>
              <a:rPr lang="ja-JP" altLang="en-US" sz="3400" smtClean="0"/>
              <a:t>％</a:t>
            </a:r>
          </a:p>
          <a:p>
            <a:pPr marL="449263" indent="-449263" eaLnBrk="1" hangingPunct="1">
              <a:lnSpc>
                <a:spcPct val="105000"/>
              </a:lnSpc>
              <a:spcBef>
                <a:spcPct val="0"/>
              </a:spcBef>
              <a:buFontTx/>
              <a:buAutoNum type="arabicPeriod" startAt="2"/>
            </a:pPr>
            <a:r>
              <a:rPr lang="ja-JP" altLang="en-US" sz="3400" smtClean="0"/>
              <a:t>どちらかというと便利	</a:t>
            </a:r>
            <a:r>
              <a:rPr lang="en-US" altLang="ja-JP" sz="3400" smtClean="0"/>
              <a:t>39%</a:t>
            </a:r>
            <a:r>
              <a:rPr lang="ja-JP" altLang="en-US" sz="3400" smtClean="0"/>
              <a:t>　→　</a:t>
            </a:r>
            <a:r>
              <a:rPr lang="en-US" altLang="ja-JP" sz="3400" smtClean="0"/>
              <a:t>10%</a:t>
            </a:r>
          </a:p>
          <a:p>
            <a:pPr marL="449263" indent="-449263" eaLnBrk="1" hangingPunct="1">
              <a:lnSpc>
                <a:spcPct val="105000"/>
              </a:lnSpc>
              <a:spcBef>
                <a:spcPct val="0"/>
              </a:spcBef>
              <a:buFontTx/>
              <a:buAutoNum type="arabicPeriod" startAt="3"/>
            </a:pPr>
            <a:r>
              <a:rPr lang="ja-JP" altLang="en-US" sz="3400" smtClean="0"/>
              <a:t>どちらかというと怖い	</a:t>
            </a:r>
            <a:r>
              <a:rPr lang="en-US" altLang="ja-JP" sz="3400" smtClean="0"/>
              <a:t>19%</a:t>
            </a:r>
            <a:r>
              <a:rPr lang="ja-JP" altLang="en-US" sz="3400" smtClean="0"/>
              <a:t>　→　</a:t>
            </a:r>
            <a:r>
              <a:rPr lang="en-US" altLang="ja-JP" sz="3400" smtClean="0"/>
              <a:t>55%</a:t>
            </a:r>
          </a:p>
          <a:p>
            <a:pPr marL="449263" indent="-449263" eaLnBrk="1" hangingPunct="1">
              <a:lnSpc>
                <a:spcPct val="105000"/>
              </a:lnSpc>
              <a:spcBef>
                <a:spcPct val="0"/>
              </a:spcBef>
              <a:buFontTx/>
              <a:buAutoNum type="arabicPeriod" startAt="4"/>
            </a:pPr>
            <a:r>
              <a:rPr lang="ja-JP" altLang="en-US" sz="3400" smtClean="0"/>
              <a:t>怖い				</a:t>
            </a:r>
            <a:r>
              <a:rPr lang="en-US" altLang="ja-JP" sz="3400" smtClean="0"/>
              <a:t>10%</a:t>
            </a:r>
            <a:r>
              <a:rPr lang="ja-JP" altLang="en-US" sz="3400" smtClean="0"/>
              <a:t>　→　</a:t>
            </a:r>
            <a:r>
              <a:rPr lang="en-US" altLang="ja-JP" sz="3400" smtClean="0"/>
              <a:t>10%</a:t>
            </a:r>
          </a:p>
        </p:txBody>
      </p:sp>
      <p:pic>
        <p:nvPicPr>
          <p:cNvPr id="103427" name="Picture 3"/>
          <p:cNvPicPr>
            <a:picLocks noChangeAspect="1" noChangeArrowheads="1"/>
          </p:cNvPicPr>
          <p:nvPr/>
        </p:nvPicPr>
        <p:blipFill>
          <a:blip r:embed="rId3" cstate="print"/>
          <a:srcRect/>
          <a:stretch>
            <a:fillRect/>
          </a:stretch>
        </p:blipFill>
        <p:spPr bwMode="auto">
          <a:xfrm>
            <a:off x="196850" y="3930650"/>
            <a:ext cx="8751888" cy="2927350"/>
          </a:xfrm>
          <a:prstGeom prst="rect">
            <a:avLst/>
          </a:prstGeom>
          <a:noFill/>
          <a:ln w="9525">
            <a:noFill/>
            <a:miter lim="800000"/>
            <a:headEnd/>
            <a:tailEnd/>
          </a:ln>
        </p:spPr>
      </p:pic>
      <p:sp>
        <p:nvSpPr>
          <p:cNvPr id="103428" name="Rectangle 4"/>
          <p:cNvSpPr>
            <a:spLocks noGrp="1" noChangeArrowheads="1"/>
          </p:cNvSpPr>
          <p:nvPr>
            <p:ph type="title"/>
          </p:nvPr>
        </p:nvSpPr>
        <p:spPr>
          <a:xfrm>
            <a:off x="457200" y="277813"/>
            <a:ext cx="8229600" cy="858837"/>
          </a:xfrm>
        </p:spPr>
        <p:txBody>
          <a:bodyPr/>
          <a:lstStyle/>
          <a:p>
            <a:pPr eaLnBrk="1" hangingPunct="1"/>
            <a:r>
              <a:rPr lang="ja-JP" altLang="en-US" b="1" smtClean="0"/>
              <a:t>携帯への意識の比較</a:t>
            </a:r>
          </a:p>
        </p:txBody>
      </p:sp>
    </p:spTree>
  </p:cSld>
  <p:clrMapOvr>
    <a:masterClrMapping/>
  </p:clrMapOvr>
  <p:transition spd="med">
    <p:wipe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466725" y="1627188"/>
            <a:ext cx="8348663" cy="1816100"/>
          </a:xfrm>
        </p:spPr>
        <p:txBody>
          <a:bodyPr lIns="90022" tIns="46824" rIns="90022" bIns="46824"/>
          <a:lstStyle/>
          <a:p>
            <a:pPr marL="449263" indent="-449263" eaLnBrk="1" hangingPunct="1">
              <a:lnSpc>
                <a:spcPct val="110000"/>
              </a:lnSpc>
              <a:spcBef>
                <a:spcPct val="0"/>
              </a:spcBef>
              <a:buFontTx/>
              <a:buAutoNum type="arabicPeriod"/>
            </a:pPr>
            <a:r>
              <a:rPr lang="ja-JP" altLang="en-US" smtClean="0"/>
              <a:t>新しく知ったことがあった。		　	</a:t>
            </a:r>
            <a:r>
              <a:rPr lang="en-US" altLang="ja-JP" smtClean="0"/>
              <a:t>48%</a:t>
            </a:r>
          </a:p>
          <a:p>
            <a:pPr marL="449263" indent="-449263" eaLnBrk="1" hangingPunct="1">
              <a:lnSpc>
                <a:spcPct val="110000"/>
              </a:lnSpc>
              <a:spcBef>
                <a:spcPct val="0"/>
              </a:spcBef>
              <a:buFontTx/>
              <a:buAutoNum type="arabicPeriod" startAt="2"/>
            </a:pPr>
            <a:r>
              <a:rPr lang="ja-JP" altLang="en-US" smtClean="0"/>
              <a:t>わかっていたけど，考えが変わった。　	</a:t>
            </a:r>
            <a:r>
              <a:rPr lang="en-US" altLang="ja-JP" smtClean="0"/>
              <a:t>32%</a:t>
            </a:r>
          </a:p>
          <a:p>
            <a:pPr marL="449263" indent="-449263" eaLnBrk="1" hangingPunct="1">
              <a:lnSpc>
                <a:spcPct val="110000"/>
              </a:lnSpc>
              <a:spcBef>
                <a:spcPct val="0"/>
              </a:spcBef>
              <a:buFontTx/>
              <a:buAutoNum type="arabicPeriod" startAt="3"/>
            </a:pPr>
            <a:r>
              <a:rPr lang="ja-JP" altLang="en-US" smtClean="0"/>
              <a:t>特に新しいことはなかった。	　	　	</a:t>
            </a:r>
            <a:r>
              <a:rPr lang="en-US" altLang="ja-JP" smtClean="0"/>
              <a:t>20%</a:t>
            </a:r>
          </a:p>
          <a:p>
            <a:pPr marL="449263" indent="-449263" eaLnBrk="1" hangingPunct="1">
              <a:lnSpc>
                <a:spcPct val="110000"/>
              </a:lnSpc>
              <a:spcBef>
                <a:spcPct val="0"/>
              </a:spcBef>
            </a:pPr>
            <a:endParaRPr lang="en-US" altLang="ja-JP" sz="2600" smtClean="0"/>
          </a:p>
        </p:txBody>
      </p:sp>
      <p:pic>
        <p:nvPicPr>
          <p:cNvPr id="104451" name="Picture 3"/>
          <p:cNvPicPr>
            <a:picLocks noChangeAspect="1" noChangeArrowheads="1"/>
          </p:cNvPicPr>
          <p:nvPr/>
        </p:nvPicPr>
        <p:blipFill>
          <a:blip r:embed="rId3" cstate="print"/>
          <a:srcRect/>
          <a:stretch>
            <a:fillRect/>
          </a:stretch>
        </p:blipFill>
        <p:spPr bwMode="auto">
          <a:xfrm>
            <a:off x="242888" y="3716338"/>
            <a:ext cx="8596312" cy="2906712"/>
          </a:xfrm>
          <a:prstGeom prst="rect">
            <a:avLst/>
          </a:prstGeom>
          <a:noFill/>
          <a:ln w="9525">
            <a:noFill/>
            <a:miter lim="800000"/>
            <a:headEnd/>
            <a:tailEnd/>
          </a:ln>
        </p:spPr>
      </p:pic>
      <p:sp>
        <p:nvSpPr>
          <p:cNvPr id="104452" name="Rectangle 4"/>
          <p:cNvSpPr>
            <a:spLocks noGrp="1" noChangeArrowheads="1"/>
          </p:cNvSpPr>
          <p:nvPr>
            <p:ph type="title"/>
          </p:nvPr>
        </p:nvSpPr>
        <p:spPr>
          <a:xfrm>
            <a:off x="457200" y="277813"/>
            <a:ext cx="8229600" cy="642937"/>
          </a:xfrm>
        </p:spPr>
        <p:txBody>
          <a:bodyPr/>
          <a:lstStyle/>
          <a:p>
            <a:pPr eaLnBrk="1" hangingPunct="1"/>
            <a:r>
              <a:rPr lang="ja-JP" altLang="en-US" sz="3800" b="1" smtClean="0"/>
              <a:t>今日の勉強</a:t>
            </a:r>
          </a:p>
        </p:txBody>
      </p:sp>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574675" y="115888"/>
            <a:ext cx="8001000" cy="531812"/>
          </a:xfrm>
        </p:spPr>
        <p:txBody>
          <a:bodyPr/>
          <a:lstStyle/>
          <a:p>
            <a:pPr fontAlgn="auto">
              <a:spcAft>
                <a:spcPts val="0"/>
              </a:spcAft>
              <a:defRPr/>
            </a:pPr>
            <a:r>
              <a:rPr lang="ja-JP" altLang="en-US" sz="2400">
                <a:latin typeface="HGPｺﾞｼｯｸE" pitchFamily="50" charset="-128"/>
                <a:ea typeface="HGPｺﾞｼｯｸE" pitchFamily="50" charset="-128"/>
              </a:rPr>
              <a:t>子どものインターネットの利用状況</a:t>
            </a:r>
          </a:p>
        </p:txBody>
      </p:sp>
      <p:sp>
        <p:nvSpPr>
          <p:cNvPr id="40963" name="スライド番号プレースホルダ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9143A8B-D997-4684-8E65-B8692F4C4D7C}" type="slidenum">
              <a:rPr lang="en-US" altLang="ja-JP"/>
              <a:pPr/>
              <a:t>12</a:t>
            </a:fld>
            <a:endParaRPr lang="en-US" altLang="ja-JP"/>
          </a:p>
        </p:txBody>
      </p:sp>
      <p:sp>
        <p:nvSpPr>
          <p:cNvPr id="40964" name="AutoShape 377"/>
          <p:cNvSpPr>
            <a:spLocks noChangeAspect="1" noChangeArrowheads="1" noTextEdit="1"/>
          </p:cNvSpPr>
          <p:nvPr/>
        </p:nvSpPr>
        <p:spPr bwMode="auto">
          <a:xfrm>
            <a:off x="0" y="1484313"/>
            <a:ext cx="4348163" cy="5116512"/>
          </a:xfrm>
          <a:prstGeom prst="rect">
            <a:avLst/>
          </a:prstGeom>
          <a:noFill/>
          <a:ln w="9525">
            <a:noFill/>
            <a:miter lim="800000"/>
            <a:headEnd/>
            <a:tailEnd/>
          </a:ln>
        </p:spPr>
        <p:txBody>
          <a:bodyPr/>
          <a:lstStyle/>
          <a:p>
            <a:endParaRPr lang="ja-JP" altLang="en-US"/>
          </a:p>
        </p:txBody>
      </p:sp>
      <p:sp>
        <p:nvSpPr>
          <p:cNvPr id="40965" name="AutoShape 59"/>
          <p:cNvSpPr>
            <a:spLocks noChangeAspect="1" noChangeArrowheads="1" noTextEdit="1"/>
          </p:cNvSpPr>
          <p:nvPr/>
        </p:nvSpPr>
        <p:spPr bwMode="auto">
          <a:xfrm>
            <a:off x="4500563" y="1268413"/>
            <a:ext cx="4460875" cy="5157787"/>
          </a:xfrm>
          <a:prstGeom prst="rect">
            <a:avLst/>
          </a:prstGeom>
          <a:noFill/>
          <a:ln w="9525">
            <a:noFill/>
            <a:miter lim="800000"/>
            <a:headEnd/>
            <a:tailEnd/>
          </a:ln>
        </p:spPr>
        <p:txBody>
          <a:bodyPr/>
          <a:lstStyle/>
          <a:p>
            <a:endParaRPr lang="ja-JP" altLang="en-US"/>
          </a:p>
        </p:txBody>
      </p:sp>
      <p:sp>
        <p:nvSpPr>
          <p:cNvPr id="40966" name="Text Box 3"/>
          <p:cNvSpPr txBox="1">
            <a:spLocks noChangeArrowheads="1"/>
          </p:cNvSpPr>
          <p:nvPr/>
        </p:nvSpPr>
        <p:spPr bwMode="auto">
          <a:xfrm>
            <a:off x="26988" y="1125538"/>
            <a:ext cx="4176712" cy="274637"/>
          </a:xfrm>
          <a:prstGeom prst="rect">
            <a:avLst/>
          </a:prstGeom>
          <a:noFill/>
          <a:ln w="19050" algn="ctr">
            <a:noFill/>
            <a:miter lim="800000"/>
            <a:headEnd/>
            <a:tailEnd/>
          </a:ln>
        </p:spPr>
        <p:txBody>
          <a:bodyPr>
            <a:spAutoFit/>
          </a:bodyPr>
          <a:lstStyle/>
          <a:p>
            <a:pPr>
              <a:spcBef>
                <a:spcPct val="50000"/>
              </a:spcBef>
            </a:pPr>
            <a:r>
              <a:rPr lang="en-US" altLang="ja-JP"/>
              <a:t>● </a:t>
            </a:r>
            <a:r>
              <a:rPr lang="ja-JP" altLang="en-US"/>
              <a:t>携帯電話による１日平均利用時間（全員に質問）</a:t>
            </a:r>
            <a:endParaRPr lang="ja-JP" altLang="en-US" sz="1000"/>
          </a:p>
        </p:txBody>
      </p:sp>
      <p:sp>
        <p:nvSpPr>
          <p:cNvPr id="40967" name="Text Box 6"/>
          <p:cNvSpPr txBox="1">
            <a:spLocks noChangeArrowheads="1"/>
          </p:cNvSpPr>
          <p:nvPr/>
        </p:nvSpPr>
        <p:spPr bwMode="auto">
          <a:xfrm>
            <a:off x="4260850" y="1135063"/>
            <a:ext cx="4140200" cy="274637"/>
          </a:xfrm>
          <a:prstGeom prst="rect">
            <a:avLst/>
          </a:prstGeom>
          <a:noFill/>
          <a:ln w="19050" algn="ctr">
            <a:noFill/>
            <a:miter lim="800000"/>
            <a:headEnd/>
            <a:tailEnd/>
          </a:ln>
        </p:spPr>
        <p:txBody>
          <a:bodyPr>
            <a:spAutoFit/>
          </a:bodyPr>
          <a:lstStyle/>
          <a:p>
            <a:pPr>
              <a:spcBef>
                <a:spcPct val="50000"/>
              </a:spcBef>
            </a:pPr>
            <a:r>
              <a:rPr lang="en-US" altLang="ja-JP"/>
              <a:t>● </a:t>
            </a:r>
            <a:r>
              <a:rPr lang="ja-JP" altLang="en-US"/>
              <a:t>パソコンによる１日平均利用時間（全員に質問）</a:t>
            </a:r>
            <a:endParaRPr lang="ja-JP" altLang="en-US" sz="1000"/>
          </a:p>
        </p:txBody>
      </p:sp>
      <p:sp>
        <p:nvSpPr>
          <p:cNvPr id="40968" name="Rectangle 36"/>
          <p:cNvSpPr>
            <a:spLocks noChangeArrowheads="1"/>
          </p:cNvSpPr>
          <p:nvPr/>
        </p:nvSpPr>
        <p:spPr bwMode="auto">
          <a:xfrm>
            <a:off x="179388" y="1412875"/>
            <a:ext cx="649287" cy="215900"/>
          </a:xfrm>
          <a:prstGeom prst="rect">
            <a:avLst/>
          </a:prstGeom>
          <a:solidFill>
            <a:schemeClr val="bg1"/>
          </a:solid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40969" name="Rectangle 37"/>
          <p:cNvSpPr>
            <a:spLocks noChangeArrowheads="1"/>
          </p:cNvSpPr>
          <p:nvPr/>
        </p:nvSpPr>
        <p:spPr bwMode="auto">
          <a:xfrm>
            <a:off x="179388" y="3141663"/>
            <a:ext cx="649287" cy="215900"/>
          </a:xfrm>
          <a:prstGeom prst="rect">
            <a:avLst/>
          </a:prstGeom>
          <a:noFill/>
          <a:ln w="12700" algn="ctr">
            <a:solidFill>
              <a:schemeClr val="tx1"/>
            </a:solidFill>
            <a:miter lim="800000"/>
            <a:headEnd/>
            <a:tailEnd/>
          </a:ln>
        </p:spPr>
        <p:txBody>
          <a:bodyPr wrap="none" anchor="ctr"/>
          <a:lstStyle/>
          <a:p>
            <a:pPr algn="ctr"/>
            <a:r>
              <a:rPr lang="ja-JP" altLang="en-US" sz="1000"/>
              <a:t>中学</a:t>
            </a:r>
            <a:r>
              <a:rPr lang="en-US" altLang="ja-JP" sz="1000">
                <a:latin typeface="ＭＳ ゴシック" pitchFamily="49" charset="-128"/>
                <a:ea typeface="ＭＳ ゴシック" pitchFamily="49" charset="-128"/>
              </a:rPr>
              <a:t>2</a:t>
            </a:r>
            <a:r>
              <a:rPr lang="ja-JP" altLang="en-US" sz="1000"/>
              <a:t>年生</a:t>
            </a:r>
          </a:p>
        </p:txBody>
      </p:sp>
      <p:sp>
        <p:nvSpPr>
          <p:cNvPr id="40970" name="Rectangle 38"/>
          <p:cNvSpPr>
            <a:spLocks noChangeArrowheads="1"/>
          </p:cNvSpPr>
          <p:nvPr/>
        </p:nvSpPr>
        <p:spPr bwMode="auto">
          <a:xfrm>
            <a:off x="161925" y="5013325"/>
            <a:ext cx="649288" cy="215900"/>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sp>
        <p:nvSpPr>
          <p:cNvPr id="40971" name="Rectangle 54"/>
          <p:cNvSpPr>
            <a:spLocks noChangeArrowheads="1"/>
          </p:cNvSpPr>
          <p:nvPr/>
        </p:nvSpPr>
        <p:spPr bwMode="auto">
          <a:xfrm>
            <a:off x="4500563" y="1412875"/>
            <a:ext cx="649287" cy="215900"/>
          </a:xfrm>
          <a:prstGeom prst="rect">
            <a:avLst/>
          </a:prstGeom>
          <a:solidFill>
            <a:schemeClr val="bg1"/>
          </a:solid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40972" name="Rectangle 55"/>
          <p:cNvSpPr>
            <a:spLocks noChangeArrowheads="1"/>
          </p:cNvSpPr>
          <p:nvPr/>
        </p:nvSpPr>
        <p:spPr bwMode="auto">
          <a:xfrm>
            <a:off x="4500563" y="3213100"/>
            <a:ext cx="649287" cy="215900"/>
          </a:xfrm>
          <a:prstGeom prst="rect">
            <a:avLst/>
          </a:prstGeom>
          <a:noFill/>
          <a:ln w="12700" algn="ctr">
            <a:solidFill>
              <a:schemeClr val="tx1"/>
            </a:solidFill>
            <a:miter lim="800000"/>
            <a:headEnd/>
            <a:tailEnd/>
          </a:ln>
        </p:spPr>
        <p:txBody>
          <a:bodyPr wrap="none" anchor="ctr"/>
          <a:lstStyle/>
          <a:p>
            <a:pPr algn="ctr"/>
            <a:r>
              <a:rPr lang="ja-JP" altLang="en-US" sz="1000"/>
              <a:t>中学</a:t>
            </a:r>
            <a:r>
              <a:rPr lang="en-US" altLang="ja-JP" sz="1000">
                <a:latin typeface="ＭＳ ゴシック" pitchFamily="49" charset="-128"/>
                <a:ea typeface="ＭＳ ゴシック" pitchFamily="49" charset="-128"/>
              </a:rPr>
              <a:t>2</a:t>
            </a:r>
            <a:r>
              <a:rPr lang="ja-JP" altLang="en-US" sz="1000"/>
              <a:t>年生</a:t>
            </a:r>
          </a:p>
        </p:txBody>
      </p:sp>
      <p:sp>
        <p:nvSpPr>
          <p:cNvPr id="40973" name="Rectangle 56"/>
          <p:cNvSpPr>
            <a:spLocks noChangeArrowheads="1"/>
          </p:cNvSpPr>
          <p:nvPr/>
        </p:nvSpPr>
        <p:spPr bwMode="auto">
          <a:xfrm>
            <a:off x="4500563" y="5013325"/>
            <a:ext cx="649287" cy="215900"/>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sp>
        <p:nvSpPr>
          <p:cNvPr id="40974" name="AutoShape 58"/>
          <p:cNvSpPr>
            <a:spLocks noChangeArrowheads="1"/>
          </p:cNvSpPr>
          <p:nvPr/>
        </p:nvSpPr>
        <p:spPr bwMode="auto">
          <a:xfrm>
            <a:off x="382588" y="836613"/>
            <a:ext cx="8355012" cy="247650"/>
          </a:xfrm>
          <a:prstGeom prst="roundRect">
            <a:avLst>
              <a:gd name="adj" fmla="val 16667"/>
            </a:avLst>
          </a:prstGeom>
          <a:noFill/>
          <a:ln w="12700" algn="ctr">
            <a:solidFill>
              <a:schemeClr val="tx1"/>
            </a:solidFill>
            <a:round/>
            <a:headEnd/>
            <a:tailEnd/>
          </a:ln>
        </p:spPr>
        <p:txBody>
          <a:bodyPr lIns="18000" tIns="0" rIns="18000" bIns="0" anchor="ctr">
            <a:spAutoFit/>
          </a:bodyPr>
          <a:lstStyle/>
          <a:p>
            <a:pPr>
              <a:spcBef>
                <a:spcPct val="50000"/>
              </a:spcBef>
            </a:pPr>
            <a:r>
              <a:rPr lang="ja-JP" altLang="en-US" sz="1400">
                <a:latin typeface="ＭＳ ゴシック" pitchFamily="49" charset="-128"/>
                <a:ea typeface="ＭＳ ゴシック" pitchFamily="49" charset="-128"/>
              </a:rPr>
              <a:t>・特に高</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になると、携帯によるインターネット利用が長時間化</a:t>
            </a:r>
          </a:p>
        </p:txBody>
      </p:sp>
      <p:pic>
        <p:nvPicPr>
          <p:cNvPr id="40975" name="Picture 693"/>
          <p:cNvPicPr>
            <a:picLocks noChangeAspect="1" noChangeArrowheads="1"/>
          </p:cNvPicPr>
          <p:nvPr/>
        </p:nvPicPr>
        <p:blipFill>
          <a:blip r:embed="rId2" cstate="print"/>
          <a:srcRect/>
          <a:stretch>
            <a:fillRect/>
          </a:stretch>
        </p:blipFill>
        <p:spPr bwMode="auto">
          <a:xfrm>
            <a:off x="88900" y="1412875"/>
            <a:ext cx="4411663" cy="1712913"/>
          </a:xfrm>
          <a:prstGeom prst="rect">
            <a:avLst/>
          </a:prstGeom>
          <a:noFill/>
          <a:ln w="28575" algn="ctr">
            <a:noFill/>
            <a:miter lim="800000"/>
            <a:headEnd/>
            <a:tailEnd/>
          </a:ln>
        </p:spPr>
      </p:pic>
      <p:pic>
        <p:nvPicPr>
          <p:cNvPr id="40976" name="Picture 694"/>
          <p:cNvPicPr>
            <a:picLocks noChangeAspect="1" noChangeArrowheads="1"/>
          </p:cNvPicPr>
          <p:nvPr/>
        </p:nvPicPr>
        <p:blipFill>
          <a:blip r:embed="rId3" cstate="print"/>
          <a:srcRect/>
          <a:stretch>
            <a:fillRect/>
          </a:stretch>
        </p:blipFill>
        <p:spPr bwMode="auto">
          <a:xfrm>
            <a:off x="80963" y="3292475"/>
            <a:ext cx="4419600" cy="1720850"/>
          </a:xfrm>
          <a:prstGeom prst="rect">
            <a:avLst/>
          </a:prstGeom>
          <a:noFill/>
          <a:ln w="28575" algn="ctr">
            <a:noFill/>
            <a:miter lim="800000"/>
            <a:headEnd/>
            <a:tailEnd/>
          </a:ln>
        </p:spPr>
      </p:pic>
      <p:pic>
        <p:nvPicPr>
          <p:cNvPr id="40977" name="Picture 695"/>
          <p:cNvPicPr>
            <a:picLocks noChangeAspect="1" noChangeArrowheads="1"/>
          </p:cNvPicPr>
          <p:nvPr/>
        </p:nvPicPr>
        <p:blipFill>
          <a:blip r:embed="rId4" cstate="print"/>
          <a:srcRect/>
          <a:stretch>
            <a:fillRect/>
          </a:stretch>
        </p:blipFill>
        <p:spPr bwMode="auto">
          <a:xfrm>
            <a:off x="107950" y="5084763"/>
            <a:ext cx="4425950" cy="1727200"/>
          </a:xfrm>
          <a:prstGeom prst="rect">
            <a:avLst/>
          </a:prstGeom>
          <a:noFill/>
          <a:ln w="28575" algn="ctr">
            <a:noFill/>
            <a:miter lim="800000"/>
            <a:headEnd/>
            <a:tailEnd/>
          </a:ln>
        </p:spPr>
      </p:pic>
      <p:pic>
        <p:nvPicPr>
          <p:cNvPr id="40978" name="Picture 696"/>
          <p:cNvPicPr>
            <a:picLocks noChangeAspect="1" noChangeArrowheads="1"/>
          </p:cNvPicPr>
          <p:nvPr/>
        </p:nvPicPr>
        <p:blipFill>
          <a:blip r:embed="rId5" cstate="print"/>
          <a:srcRect/>
          <a:stretch>
            <a:fillRect/>
          </a:stretch>
        </p:blipFill>
        <p:spPr bwMode="auto">
          <a:xfrm>
            <a:off x="4718050" y="1341438"/>
            <a:ext cx="4425950" cy="1727200"/>
          </a:xfrm>
          <a:prstGeom prst="rect">
            <a:avLst/>
          </a:prstGeom>
          <a:noFill/>
          <a:ln w="28575" algn="ctr">
            <a:noFill/>
            <a:miter lim="800000"/>
            <a:headEnd/>
            <a:tailEnd/>
          </a:ln>
        </p:spPr>
      </p:pic>
      <p:pic>
        <p:nvPicPr>
          <p:cNvPr id="40979" name="Picture 697"/>
          <p:cNvPicPr>
            <a:picLocks noChangeAspect="1" noChangeArrowheads="1"/>
          </p:cNvPicPr>
          <p:nvPr/>
        </p:nvPicPr>
        <p:blipFill>
          <a:blip r:embed="rId6" cstate="print"/>
          <a:srcRect/>
          <a:stretch>
            <a:fillRect/>
          </a:stretch>
        </p:blipFill>
        <p:spPr bwMode="auto">
          <a:xfrm>
            <a:off x="4743450" y="3206750"/>
            <a:ext cx="4437063" cy="1735138"/>
          </a:xfrm>
          <a:prstGeom prst="rect">
            <a:avLst/>
          </a:prstGeom>
          <a:noFill/>
          <a:ln w="28575" algn="ctr">
            <a:noFill/>
            <a:miter lim="800000"/>
            <a:headEnd/>
            <a:tailEnd/>
          </a:ln>
        </p:spPr>
      </p:pic>
      <p:pic>
        <p:nvPicPr>
          <p:cNvPr id="40980" name="Picture 698"/>
          <p:cNvPicPr>
            <a:picLocks noChangeAspect="1" noChangeArrowheads="1"/>
          </p:cNvPicPr>
          <p:nvPr/>
        </p:nvPicPr>
        <p:blipFill>
          <a:blip r:embed="rId7" cstate="print"/>
          <a:srcRect/>
          <a:stretch>
            <a:fillRect/>
          </a:stretch>
        </p:blipFill>
        <p:spPr bwMode="auto">
          <a:xfrm>
            <a:off x="4710113" y="4941888"/>
            <a:ext cx="4433887" cy="1738312"/>
          </a:xfrm>
          <a:prstGeom prst="rect">
            <a:avLst/>
          </a:prstGeom>
          <a:noFill/>
          <a:ln w="28575" algn="ctr">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図 16" descr="PCsagyou.jpg"/>
          <p:cNvPicPr>
            <a:picLocks noChangeAspect="1"/>
          </p:cNvPicPr>
          <p:nvPr/>
        </p:nvPicPr>
        <p:blipFill>
          <a:blip r:embed="rId3" cstate="print"/>
          <a:srcRect/>
          <a:stretch>
            <a:fillRect/>
          </a:stretch>
        </p:blipFill>
        <p:spPr bwMode="auto">
          <a:xfrm>
            <a:off x="0" y="4643438"/>
            <a:ext cx="2314575" cy="1928812"/>
          </a:xfrm>
          <a:prstGeom prst="rect">
            <a:avLst/>
          </a:prstGeom>
          <a:noFill/>
          <a:ln w="9525">
            <a:noFill/>
            <a:miter lim="800000"/>
            <a:headEnd/>
            <a:tailEnd/>
          </a:ln>
        </p:spPr>
      </p:pic>
      <p:pic>
        <p:nvPicPr>
          <p:cNvPr id="105475" name="図 13" descr="goudousagyou.jpg"/>
          <p:cNvPicPr>
            <a:picLocks noChangeAspect="1"/>
          </p:cNvPicPr>
          <p:nvPr/>
        </p:nvPicPr>
        <p:blipFill>
          <a:blip r:embed="rId4" cstate="print"/>
          <a:srcRect/>
          <a:stretch>
            <a:fillRect/>
          </a:stretch>
        </p:blipFill>
        <p:spPr bwMode="auto">
          <a:xfrm>
            <a:off x="6643688" y="3786188"/>
            <a:ext cx="2500312" cy="2928937"/>
          </a:xfrm>
          <a:prstGeom prst="rect">
            <a:avLst/>
          </a:prstGeom>
          <a:noFill/>
          <a:ln w="9525">
            <a:noFill/>
            <a:miter lim="800000"/>
            <a:headEnd/>
            <a:tailEnd/>
          </a:ln>
        </p:spPr>
      </p:pic>
      <p:sp>
        <p:nvSpPr>
          <p:cNvPr id="105476" name="Rectangle 3"/>
          <p:cNvSpPr>
            <a:spLocks noGrp="1" noChangeArrowheads="1"/>
          </p:cNvSpPr>
          <p:nvPr>
            <p:ph type="ctrTitle"/>
          </p:nvPr>
        </p:nvSpPr>
        <p:spPr>
          <a:xfrm>
            <a:off x="760413" y="609600"/>
            <a:ext cx="7621587" cy="1027113"/>
          </a:xfrm>
          <a:noFill/>
        </p:spPr>
        <p:txBody>
          <a:bodyPr lIns="90049" tIns="46839" rIns="90049" bIns="46839"/>
          <a:lstStyle/>
          <a:p>
            <a:pPr marL="449263" indent="-449263" eaLnBrk="1" hangingPunct="1"/>
            <a:r>
              <a:rPr lang="ja-JP" altLang="en-US" sz="5000" b="1" smtClean="0"/>
              <a:t>情報モラルの学習の場</a:t>
            </a:r>
          </a:p>
        </p:txBody>
      </p:sp>
      <p:grpSp>
        <p:nvGrpSpPr>
          <p:cNvPr id="2" name="グループ化 15"/>
          <p:cNvGrpSpPr>
            <a:grpSpLocks/>
          </p:cNvGrpSpPr>
          <p:nvPr/>
        </p:nvGrpSpPr>
        <p:grpSpPr bwMode="auto">
          <a:xfrm>
            <a:off x="1857375" y="1714500"/>
            <a:ext cx="4945063" cy="4481513"/>
            <a:chOff x="2533650" y="1681163"/>
            <a:chExt cx="4945063" cy="4481512"/>
          </a:xfrm>
        </p:grpSpPr>
        <p:grpSp>
          <p:nvGrpSpPr>
            <p:cNvPr id="3" name="グループ化 14"/>
            <p:cNvGrpSpPr>
              <a:grpSpLocks/>
            </p:cNvGrpSpPr>
            <p:nvPr/>
          </p:nvGrpSpPr>
          <p:grpSpPr bwMode="auto">
            <a:xfrm>
              <a:off x="2533650" y="1681163"/>
              <a:ext cx="4945063" cy="4481512"/>
              <a:chOff x="2533650" y="1681163"/>
              <a:chExt cx="4945063" cy="4481512"/>
            </a:xfrm>
          </p:grpSpPr>
          <p:sp>
            <p:nvSpPr>
              <p:cNvPr id="105482" name="AutoShape 5"/>
              <p:cNvSpPr>
                <a:spLocks noChangeArrowheads="1"/>
              </p:cNvSpPr>
              <p:nvPr/>
            </p:nvSpPr>
            <p:spPr bwMode="auto">
              <a:xfrm rot="-5400000">
                <a:off x="4495800" y="3422650"/>
                <a:ext cx="942975" cy="4537075"/>
              </a:xfrm>
              <a:prstGeom prst="moon">
                <a:avLst>
                  <a:gd name="adj" fmla="val 29394"/>
                </a:avLst>
              </a:prstGeom>
              <a:solidFill>
                <a:schemeClr val="accent1"/>
              </a:solidFill>
              <a:ln w="9487">
                <a:solidFill>
                  <a:srgbClr val="000000"/>
                </a:solidFill>
                <a:miter lim="800000"/>
                <a:headEnd/>
                <a:tailEnd/>
              </a:ln>
            </p:spPr>
            <p:txBody>
              <a:bodyPr vert="eaVert" wrap="none"/>
              <a:lstStyle/>
              <a:p>
                <a:endParaRPr lang="ja-JP" altLang="en-US"/>
              </a:p>
            </p:txBody>
          </p:sp>
          <p:sp>
            <p:nvSpPr>
              <p:cNvPr id="105483" name="Rectangle 6"/>
              <p:cNvSpPr>
                <a:spLocks noChangeArrowheads="1"/>
              </p:cNvSpPr>
              <p:nvPr/>
            </p:nvSpPr>
            <p:spPr bwMode="auto">
              <a:xfrm>
                <a:off x="3319468" y="5110187"/>
                <a:ext cx="3359150" cy="658813"/>
              </a:xfrm>
              <a:prstGeom prst="rect">
                <a:avLst/>
              </a:prstGeom>
              <a:noFill/>
              <a:ln w="9525">
                <a:noFill/>
                <a:miter lim="800000"/>
                <a:headEnd/>
                <a:tailEnd/>
              </a:ln>
            </p:spPr>
            <p:txBody>
              <a:bodyPr lIns="89993" tIns="46783" rIns="89993" bIns="46783">
                <a:spAutoFit/>
              </a:bodyPr>
              <a:lstStyle/>
              <a:p>
                <a:pPr latinLnBrk="1"/>
                <a:r>
                  <a:rPr lang="ja-JP" altLang="en-US" sz="3600" b="1">
                    <a:solidFill>
                      <a:srgbClr val="0000FF"/>
                    </a:solidFill>
                    <a:cs typeface="Arial" pitchFamily="34" charset="0"/>
                  </a:rPr>
                  <a:t>情報を扱う活動</a:t>
                </a:r>
              </a:p>
            </p:txBody>
          </p:sp>
          <p:pic>
            <p:nvPicPr>
              <p:cNvPr id="105484" name="Picture 7"/>
              <p:cNvPicPr>
                <a:picLocks noChangeAspect="1" noChangeArrowheads="1"/>
              </p:cNvPicPr>
              <p:nvPr/>
            </p:nvPicPr>
            <p:blipFill>
              <a:blip r:embed="rId5" cstate="print"/>
              <a:srcRect/>
              <a:stretch>
                <a:fillRect/>
              </a:stretch>
            </p:blipFill>
            <p:spPr bwMode="auto">
              <a:xfrm>
                <a:off x="5438775" y="3608388"/>
                <a:ext cx="2039938" cy="1611312"/>
              </a:xfrm>
              <a:prstGeom prst="rect">
                <a:avLst/>
              </a:prstGeom>
              <a:noFill/>
              <a:ln w="9525">
                <a:noFill/>
                <a:miter lim="800000"/>
                <a:headEnd/>
                <a:tailEnd/>
              </a:ln>
            </p:spPr>
          </p:pic>
          <p:pic>
            <p:nvPicPr>
              <p:cNvPr id="105485" name="Picture 8"/>
              <p:cNvPicPr>
                <a:picLocks noChangeAspect="1" noChangeArrowheads="1"/>
              </p:cNvPicPr>
              <p:nvPr/>
            </p:nvPicPr>
            <p:blipFill>
              <a:blip r:embed="rId5" cstate="print"/>
              <a:srcRect/>
              <a:stretch>
                <a:fillRect/>
              </a:stretch>
            </p:blipFill>
            <p:spPr bwMode="auto">
              <a:xfrm>
                <a:off x="2533650" y="3608388"/>
                <a:ext cx="2038350" cy="1611312"/>
              </a:xfrm>
              <a:prstGeom prst="rect">
                <a:avLst/>
              </a:prstGeom>
              <a:noFill/>
              <a:ln w="9525">
                <a:noFill/>
                <a:miter lim="800000"/>
                <a:headEnd/>
                <a:tailEnd/>
              </a:ln>
            </p:spPr>
          </p:pic>
          <p:pic>
            <p:nvPicPr>
              <p:cNvPr id="105486" name="Picture 9" descr="考え方&#10;態度"/>
              <p:cNvPicPr>
                <a:picLocks noChangeAspect="1" noChangeArrowheads="1"/>
              </p:cNvPicPr>
              <p:nvPr/>
            </p:nvPicPr>
            <p:blipFill>
              <a:blip r:embed="rId6" cstate="print"/>
              <a:srcRect/>
              <a:stretch>
                <a:fillRect/>
              </a:stretch>
            </p:blipFill>
            <p:spPr bwMode="auto">
              <a:xfrm>
                <a:off x="3552825" y="1681163"/>
                <a:ext cx="2647950" cy="1620837"/>
              </a:xfrm>
              <a:prstGeom prst="rect">
                <a:avLst/>
              </a:prstGeom>
              <a:noFill/>
              <a:ln w="9525">
                <a:noFill/>
                <a:miter lim="800000"/>
                <a:headEnd/>
                <a:tailEnd/>
              </a:ln>
            </p:spPr>
          </p:pic>
          <p:pic>
            <p:nvPicPr>
              <p:cNvPr id="105487" name="Picture 10"/>
              <p:cNvPicPr>
                <a:picLocks noChangeAspect="1" noChangeArrowheads="1"/>
              </p:cNvPicPr>
              <p:nvPr/>
            </p:nvPicPr>
            <p:blipFill>
              <a:blip r:embed="rId7" cstate="print"/>
              <a:srcRect/>
              <a:stretch>
                <a:fillRect/>
              </a:stretch>
            </p:blipFill>
            <p:spPr bwMode="auto">
              <a:xfrm>
                <a:off x="4495800" y="3302000"/>
                <a:ext cx="942975" cy="1866900"/>
              </a:xfrm>
              <a:prstGeom prst="rect">
                <a:avLst/>
              </a:prstGeom>
              <a:noFill/>
              <a:ln w="9525">
                <a:noFill/>
                <a:miter lim="800000"/>
                <a:headEnd/>
                <a:tailEnd/>
              </a:ln>
            </p:spPr>
          </p:pic>
        </p:grpSp>
        <p:sp>
          <p:nvSpPr>
            <p:cNvPr id="105481" name="テキスト ボックス 12"/>
            <p:cNvSpPr txBox="1">
              <a:spLocks noChangeArrowheads="1"/>
            </p:cNvSpPr>
            <p:nvPr/>
          </p:nvSpPr>
          <p:spPr bwMode="auto">
            <a:xfrm>
              <a:off x="3857620" y="1857364"/>
              <a:ext cx="2000264" cy="1200329"/>
            </a:xfrm>
            <a:prstGeom prst="rect">
              <a:avLst/>
            </a:prstGeom>
            <a:noFill/>
            <a:ln w="9525">
              <a:noFill/>
              <a:miter lim="800000"/>
              <a:headEnd/>
              <a:tailEnd/>
            </a:ln>
          </p:spPr>
          <p:txBody>
            <a:bodyPr>
              <a:spAutoFit/>
            </a:bodyPr>
            <a:lstStyle/>
            <a:p>
              <a:pPr algn="dist"/>
              <a:r>
                <a:rPr lang="ja-JP" altLang="en-US" sz="3600" b="1">
                  <a:solidFill>
                    <a:srgbClr val="FF0000"/>
                  </a:solidFill>
                </a:rPr>
                <a:t>考え方</a:t>
              </a:r>
              <a:endParaRPr lang="en-US" altLang="ja-JP" sz="3600" b="1">
                <a:solidFill>
                  <a:srgbClr val="FF0000"/>
                </a:solidFill>
              </a:endParaRPr>
            </a:p>
            <a:p>
              <a:pPr algn="dist"/>
              <a:r>
                <a:rPr lang="ja-JP" altLang="en-US" sz="3600" b="1">
                  <a:solidFill>
                    <a:srgbClr val="FF0000"/>
                  </a:solidFill>
                </a:rPr>
                <a:t>態　 度</a:t>
              </a:r>
            </a:p>
          </p:txBody>
        </p:sp>
      </p:grpSp>
      <p:sp>
        <p:nvSpPr>
          <p:cNvPr id="105478" name="テキスト ボックス 17"/>
          <p:cNvSpPr txBox="1">
            <a:spLocks noChangeArrowheads="1"/>
          </p:cNvSpPr>
          <p:nvPr/>
        </p:nvSpPr>
        <p:spPr bwMode="auto">
          <a:xfrm>
            <a:off x="2071688" y="3929063"/>
            <a:ext cx="1571625" cy="830262"/>
          </a:xfrm>
          <a:prstGeom prst="rect">
            <a:avLst/>
          </a:prstGeom>
          <a:noFill/>
          <a:ln w="9525">
            <a:noFill/>
            <a:miter lim="800000"/>
            <a:headEnd/>
            <a:tailEnd/>
          </a:ln>
        </p:spPr>
        <p:txBody>
          <a:bodyPr>
            <a:spAutoFit/>
          </a:bodyPr>
          <a:lstStyle/>
          <a:p>
            <a:pPr algn="dist"/>
            <a:r>
              <a:rPr lang="ja-JP" altLang="en-US" sz="4800">
                <a:latin typeface="HG創英ﾌﾟﾚｾﾞﾝｽEB" pitchFamily="17" charset="-128"/>
                <a:ea typeface="HG創英ﾌﾟﾚｾﾞﾝｽEB" pitchFamily="17" charset="-128"/>
              </a:rPr>
              <a:t>知識</a:t>
            </a:r>
            <a:endParaRPr lang="ja-JP" altLang="en-US" sz="2400">
              <a:latin typeface="HG創英ﾌﾟﾚｾﾞﾝｽEB" pitchFamily="17" charset="-128"/>
              <a:ea typeface="HG創英ﾌﾟﾚｾﾞﾝｽEB" pitchFamily="17" charset="-128"/>
            </a:endParaRPr>
          </a:p>
        </p:txBody>
      </p:sp>
      <p:sp>
        <p:nvSpPr>
          <p:cNvPr id="105479" name="テキスト ボックス 18"/>
          <p:cNvSpPr txBox="1">
            <a:spLocks noChangeArrowheads="1"/>
          </p:cNvSpPr>
          <p:nvPr/>
        </p:nvSpPr>
        <p:spPr bwMode="auto">
          <a:xfrm>
            <a:off x="4929188" y="3929063"/>
            <a:ext cx="1571625" cy="830262"/>
          </a:xfrm>
          <a:prstGeom prst="rect">
            <a:avLst/>
          </a:prstGeom>
          <a:noFill/>
          <a:ln w="9525">
            <a:noFill/>
            <a:miter lim="800000"/>
            <a:headEnd/>
            <a:tailEnd/>
          </a:ln>
        </p:spPr>
        <p:txBody>
          <a:bodyPr>
            <a:spAutoFit/>
          </a:bodyPr>
          <a:lstStyle/>
          <a:p>
            <a:pPr algn="dist"/>
            <a:r>
              <a:rPr lang="ja-JP" altLang="en-US" sz="4800">
                <a:latin typeface="HG創英ﾌﾟﾚｾﾞﾝｽEB" pitchFamily="17" charset="-128"/>
                <a:ea typeface="HG創英ﾌﾟﾚｾﾞﾝｽEB" pitchFamily="17" charset="-128"/>
              </a:rPr>
              <a:t>体験</a:t>
            </a:r>
            <a:endParaRPr lang="ja-JP" altLang="en-US" sz="2400">
              <a:latin typeface="HG創英ﾌﾟﾚｾﾞﾝｽEB" pitchFamily="17" charset="-128"/>
              <a:ea typeface="HG創英ﾌﾟﾚｾﾞﾝｽEB" pitchFamily="17" charset="-128"/>
            </a:endParaRPr>
          </a:p>
        </p:txBody>
      </p:sp>
    </p:spTree>
  </p:cSld>
  <p:clrMapOvr>
    <a:masterClrMapping/>
  </p:clrMapOvr>
  <p:transition spd="med">
    <p:wipe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lIns="90040" tIns="46834" rIns="90040" bIns="46834"/>
          <a:lstStyle/>
          <a:p>
            <a:pPr marL="447675" indent="-447675" eaLnBrk="1" hangingPunct="1"/>
            <a:r>
              <a:rPr lang="ja-JP" altLang="en-US" b="1" smtClean="0"/>
              <a:t>情報モラルを身につける</a:t>
            </a:r>
          </a:p>
        </p:txBody>
      </p:sp>
      <p:graphicFrame>
        <p:nvGraphicFramePr>
          <p:cNvPr id="3074" name="Object 4"/>
          <p:cNvGraphicFramePr>
            <a:graphicFrameLocks noChangeAspect="1"/>
          </p:cNvGraphicFramePr>
          <p:nvPr>
            <p:ph idx="1"/>
          </p:nvPr>
        </p:nvGraphicFramePr>
        <p:xfrm>
          <a:off x="900113" y="1192213"/>
          <a:ext cx="7343775" cy="5346700"/>
        </p:xfrm>
        <a:graphic>
          <a:graphicData uri="http://schemas.openxmlformats.org/presentationml/2006/ole">
            <p:oleObj spid="_x0000_s158722" name="花子フォトレタッチ 1.0 /R.1" r:id="rId4" imgW="5742857" imgH="4180952" progId="HPT.Document.1">
              <p:embed/>
            </p:oleObj>
          </a:graphicData>
        </a:graphic>
      </p:graphicFrame>
      <p:sp>
        <p:nvSpPr>
          <p:cNvPr id="4" name="角丸四角形 3"/>
          <p:cNvSpPr/>
          <p:nvPr/>
        </p:nvSpPr>
        <p:spPr bwMode="auto">
          <a:xfrm>
            <a:off x="500063" y="2643188"/>
            <a:ext cx="7858125" cy="2571750"/>
          </a:xfrm>
          <a:prstGeom prst="roundRect">
            <a:avLst/>
          </a:prstGeom>
          <a:solidFill>
            <a:schemeClr val="accent1">
              <a:alpha val="12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none" lIns="91430" tIns="45716" rIns="91430" bIns="45716"/>
          <a:lstStyle/>
          <a:p>
            <a:pPr fontAlgn="auto">
              <a:spcBef>
                <a:spcPts val="0"/>
              </a:spcBef>
              <a:spcAft>
                <a:spcPts val="0"/>
              </a:spcAft>
              <a:defRPr/>
            </a:pPr>
            <a:endParaRPr lang="ja-JP" altLang="en-US">
              <a:solidFill>
                <a:schemeClr val="tx1"/>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ja-JP" altLang="en-US" smtClean="0"/>
              <a:t>こんなメールが　　</a:t>
            </a:r>
            <a:r>
              <a:rPr lang="en-US" altLang="ja-JP" sz="2900" smtClean="0"/>
              <a:t>html</a:t>
            </a:r>
            <a:r>
              <a:rPr lang="ja-JP" altLang="en-US" sz="2900" smtClean="0"/>
              <a:t>メール</a:t>
            </a:r>
          </a:p>
        </p:txBody>
      </p:sp>
      <p:sp>
        <p:nvSpPr>
          <p:cNvPr id="51203" name="Rectangle 3"/>
          <p:cNvSpPr>
            <a:spLocks noGrp="1" noChangeArrowheads="1"/>
          </p:cNvSpPr>
          <p:nvPr>
            <p:ph idx="1"/>
          </p:nvPr>
        </p:nvSpPr>
        <p:spPr>
          <a:xfrm>
            <a:off x="827088" y="2101850"/>
            <a:ext cx="7993062" cy="4114800"/>
          </a:xfrm>
        </p:spPr>
        <p:txBody>
          <a:bodyPr/>
          <a:lstStyle/>
          <a:p>
            <a:pPr eaLnBrk="1" hangingPunct="1">
              <a:buFont typeface="Wingdings" pitchFamily="2" charset="2"/>
              <a:buNone/>
            </a:pPr>
            <a:r>
              <a:rPr lang="ja-JP" altLang="en-US" smtClean="0"/>
              <a:t>セーラー服と機関銃</a:t>
            </a:r>
          </a:p>
          <a:p>
            <a:pPr eaLnBrk="1" hangingPunct="1">
              <a:buFont typeface="Wingdings" pitchFamily="2" charset="2"/>
              <a:buNone/>
            </a:pPr>
            <a:r>
              <a:rPr lang="ja-JP" altLang="en-US" smtClean="0"/>
              <a:t>「歌は下手なので、二度と歌いたくないです」って記者会見で言ってたねｗ</a:t>
            </a:r>
          </a:p>
          <a:p>
            <a:pPr eaLnBrk="1" hangingPunct="1">
              <a:buFont typeface="Wingdings" pitchFamily="2" charset="2"/>
              <a:buNone/>
            </a:pPr>
            <a:r>
              <a:rPr lang="ja-JP" altLang="en-US" smtClean="0"/>
              <a:t>その自称下手クソな歌がコレ。</a:t>
            </a:r>
          </a:p>
          <a:p>
            <a:pPr eaLnBrk="1" hangingPunct="1">
              <a:buFont typeface="Wingdings" pitchFamily="2" charset="2"/>
              <a:buNone/>
            </a:pPr>
            <a:r>
              <a:rPr lang="en-US" altLang="ja-JP" sz="2600" smtClean="0">
                <a:solidFill>
                  <a:srgbClr val="000000"/>
                </a:solidFill>
              </a:rPr>
              <a:t>http://idol.yahoo.co.jp/~MyLittleLover/Nagasawa</a:t>
            </a:r>
            <a:r>
              <a:rPr lang="en-US" altLang="ja-JP" sz="2600" smtClean="0">
                <a:solidFill>
                  <a:srgbClr val="000000"/>
                </a:solidFill>
                <a:hlinkClick r:id="rId3"/>
              </a:rPr>
              <a:t>/</a:t>
            </a:r>
            <a:endParaRPr lang="en-US" altLang="ja-JP" sz="2600" smtClean="0">
              <a:solidFill>
                <a:srgbClr val="000000"/>
              </a:solidFill>
            </a:endParaRPr>
          </a:p>
          <a:p>
            <a:pPr eaLnBrk="1" hangingPunct="1">
              <a:buFont typeface="Wingdings" pitchFamily="2" charset="2"/>
              <a:buNone/>
            </a:pPr>
            <a:endParaRPr lang="en-US" altLang="ja-JP" sz="2600" smtClean="0">
              <a:solidFill>
                <a:srgbClr val="000000"/>
              </a:solidFill>
            </a:endParaRPr>
          </a:p>
        </p:txBody>
      </p:sp>
      <p:sp>
        <p:nvSpPr>
          <p:cNvPr id="4" name="Rectangle 3"/>
          <p:cNvSpPr txBox="1">
            <a:spLocks noChangeArrowheads="1"/>
          </p:cNvSpPr>
          <p:nvPr/>
        </p:nvSpPr>
        <p:spPr bwMode="auto">
          <a:xfrm>
            <a:off x="466725" y="1411288"/>
            <a:ext cx="8428038" cy="4756150"/>
          </a:xfrm>
          <a:prstGeom prst="rect">
            <a:avLst/>
          </a:prstGeom>
          <a:solidFill>
            <a:schemeClr val="bg1"/>
          </a:solidFill>
          <a:ln w="9525">
            <a:noFill/>
            <a:miter lim="800000"/>
            <a:headEnd/>
            <a:tailEnd/>
          </a:ln>
        </p:spPr>
        <p:txBody>
          <a:bodyPr lIns="91430" tIns="45716" rIns="91430" bIns="45716"/>
          <a:lstStyle/>
          <a:p>
            <a:pPr marL="342900" indent="-342900" fontAlgn="auto">
              <a:spcBef>
                <a:spcPct val="20000"/>
              </a:spcBef>
              <a:spcAft>
                <a:spcPts val="0"/>
              </a:spcAft>
              <a:buClr>
                <a:schemeClr val="accent1"/>
              </a:buClr>
              <a:buSzPct val="65000"/>
              <a:buFont typeface="Wingdings" pitchFamily="2" charset="2"/>
              <a:buNone/>
              <a:defRPr/>
            </a:pPr>
            <a:r>
              <a:rPr kumimoji="0" lang="ja-JP" altLang="en-US" sz="2600" b="1" kern="0" dirty="0">
                <a:latin typeface="+mn-lt"/>
                <a:ea typeface="+mn-ea"/>
              </a:rPr>
              <a:t>セーラー服と機関銃</a:t>
            </a:r>
          </a:p>
          <a:p>
            <a:pPr marL="342900" indent="-342900" fontAlgn="auto">
              <a:spcBef>
                <a:spcPct val="20000"/>
              </a:spcBef>
              <a:spcAft>
                <a:spcPts val="0"/>
              </a:spcAft>
              <a:buClr>
                <a:schemeClr val="accent1"/>
              </a:buClr>
              <a:buSzPct val="65000"/>
              <a:buFont typeface="Wingdings" pitchFamily="2" charset="2"/>
              <a:buNone/>
              <a:defRPr/>
            </a:pPr>
            <a:r>
              <a:rPr kumimoji="0" lang="ja-JP" altLang="en-US" sz="2600" b="1" kern="0" dirty="0">
                <a:latin typeface="+mn-lt"/>
                <a:ea typeface="+mn-ea"/>
              </a:rPr>
              <a:t>「歌は下手なので、二度と歌いたくないです」って</a:t>
            </a:r>
          </a:p>
          <a:p>
            <a:pPr marL="342900" indent="-342900" fontAlgn="auto">
              <a:spcBef>
                <a:spcPct val="20000"/>
              </a:spcBef>
              <a:spcAft>
                <a:spcPts val="0"/>
              </a:spcAft>
              <a:buClr>
                <a:schemeClr val="accent1"/>
              </a:buClr>
              <a:buSzPct val="65000"/>
              <a:buFont typeface="Wingdings" pitchFamily="2" charset="2"/>
              <a:buNone/>
              <a:defRPr/>
            </a:pPr>
            <a:r>
              <a:rPr kumimoji="0" lang="ja-JP" altLang="en-US" sz="2600" b="1" kern="0" dirty="0">
                <a:latin typeface="+mn-lt"/>
                <a:ea typeface="+mn-ea"/>
              </a:rPr>
              <a:t>記者会見で言ってたね</a:t>
            </a:r>
            <a:r>
              <a:rPr kumimoji="0" lang="ja-JP" altLang="en-US" sz="2600" b="1" kern="0" dirty="0" err="1">
                <a:latin typeface="+mn-lt"/>
                <a:ea typeface="+mn-ea"/>
              </a:rPr>
              <a:t>ｗ</a:t>
            </a:r>
            <a:r>
              <a:rPr kumimoji="0" lang="ja-JP" altLang="en-US" sz="2600" b="1" kern="0" dirty="0">
                <a:latin typeface="+mn-lt"/>
                <a:ea typeface="+mn-ea"/>
              </a:rPr>
              <a:t>その自称下手クソな歌がコレ。</a:t>
            </a:r>
          </a:p>
          <a:p>
            <a:pPr marL="342900" indent="-342900" fontAlgn="auto">
              <a:spcBef>
                <a:spcPct val="20000"/>
              </a:spcBef>
              <a:spcAft>
                <a:spcPts val="0"/>
              </a:spcAft>
              <a:buClr>
                <a:schemeClr val="accent1"/>
              </a:buClr>
              <a:buSzPct val="65000"/>
              <a:buFont typeface="Wingdings" pitchFamily="2" charset="2"/>
              <a:buNone/>
              <a:defRPr/>
            </a:pPr>
            <a:r>
              <a:rPr kumimoji="0" lang="en-US" altLang="ja-JP" sz="2600" kern="0" dirty="0">
                <a:solidFill>
                  <a:srgbClr val="FF0000"/>
                </a:solidFill>
                <a:latin typeface="+mn-lt"/>
                <a:ea typeface="+mn-ea"/>
              </a:rPr>
              <a:t>http://adalia.see-happy.com/350.php?</a:t>
            </a:r>
            <a:r>
              <a:rPr kumimoji="0" lang="en-US" altLang="ja-JP" sz="3000" i="1" kern="0" dirty="0">
                <a:solidFill>
                  <a:srgbClr val="FF0000"/>
                </a:solidFill>
                <a:latin typeface="+mn-lt"/>
                <a:ea typeface="+mn-ea"/>
              </a:rPr>
              <a:t>SvFS1SdOEIYDq0uEkw3BOxqnpCxSywWPOxqSdOxSyL0i2aNan7BUKan7yALpIk3yS07</a:t>
            </a:r>
            <a:r>
              <a:rPr kumimoji="0" lang="en-US" altLang="ja-JP" sz="2600" kern="0" dirty="0">
                <a:solidFill>
                  <a:srgbClr val="FF0000"/>
                </a:solidFill>
                <a:latin typeface="+mn-lt"/>
                <a:ea typeface="+mn-ea"/>
              </a:rPr>
              <a:t/>
            </a:r>
            <a:br>
              <a:rPr kumimoji="0" lang="en-US" altLang="ja-JP" sz="2600" kern="0" dirty="0">
                <a:solidFill>
                  <a:srgbClr val="FF0000"/>
                </a:solidFill>
                <a:latin typeface="+mn-lt"/>
                <a:ea typeface="+mn-ea"/>
              </a:rPr>
            </a:br>
            <a:r>
              <a:rPr kumimoji="0" lang="en-US" altLang="ja-JP" sz="2600" kern="0" dirty="0">
                <a:latin typeface="+mn-lt"/>
                <a:ea typeface="+mn-ea"/>
              </a:rPr>
              <a:t>http://idol.yahoo.co.jp/~MyLittleLover/Nagasawa/</a:t>
            </a:r>
          </a:p>
          <a:p>
            <a:pPr marL="342900" indent="-342900" fontAlgn="auto">
              <a:spcBef>
                <a:spcPct val="20000"/>
              </a:spcBef>
              <a:spcAft>
                <a:spcPts val="0"/>
              </a:spcAft>
              <a:buClr>
                <a:schemeClr val="accent1"/>
              </a:buClr>
              <a:buSzPct val="65000"/>
              <a:buFont typeface="Wingdings" pitchFamily="2" charset="2"/>
              <a:buNone/>
              <a:defRPr/>
            </a:pPr>
            <a:endParaRPr kumimoji="0" lang="en-US" altLang="ja-JP" sz="2600" kern="0" dirty="0">
              <a:latin typeface="+mn-lt"/>
              <a:ea typeface="+mn-ea"/>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ja-JP" altLang="en-US" smtClean="0"/>
              <a:t>こんなのが出てきたら？</a:t>
            </a:r>
          </a:p>
        </p:txBody>
      </p:sp>
      <p:graphicFrame>
        <p:nvGraphicFramePr>
          <p:cNvPr id="1026" name="Object 3"/>
          <p:cNvGraphicFramePr>
            <a:graphicFrameLocks noChangeAspect="1"/>
          </p:cNvGraphicFramePr>
          <p:nvPr>
            <p:ph idx="1"/>
          </p:nvPr>
        </p:nvGraphicFramePr>
        <p:xfrm>
          <a:off x="757238" y="1266825"/>
          <a:ext cx="7988300" cy="4822825"/>
        </p:xfrm>
        <a:graphic>
          <a:graphicData uri="http://schemas.openxmlformats.org/presentationml/2006/ole">
            <p:oleObj spid="_x0000_s345090" name="花子フォトレタッチ 1.0 /R.1" r:id="rId4" imgW="5095238" imgH="3076190" progId="HPT.Document.1">
              <p:embed/>
            </p:oleObj>
          </a:graphicData>
        </a:graphic>
      </p:graphicFrame>
    </p:spTree>
  </p:cSld>
  <p:clrMapOvr>
    <a:masterClrMapping/>
  </p:clrMapOvr>
  <p:transition spd="med">
    <p:wipe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969963" y="660400"/>
            <a:ext cx="7867650" cy="1027113"/>
          </a:xfrm>
          <a:noFill/>
        </p:spPr>
        <p:txBody>
          <a:bodyPr lIns="90049" tIns="46839" rIns="90049" bIns="46839"/>
          <a:lstStyle/>
          <a:p>
            <a:pPr marL="449263" indent="-449263" eaLnBrk="1" hangingPunct="1"/>
            <a:r>
              <a:rPr lang="ja-JP" altLang="en-US" b="1" smtClean="0"/>
              <a:t>コンテンツは</a:t>
            </a:r>
          </a:p>
        </p:txBody>
      </p:sp>
      <p:sp>
        <p:nvSpPr>
          <p:cNvPr id="72707" name="Rectangle 3"/>
          <p:cNvSpPr>
            <a:spLocks noGrp="1" noChangeArrowheads="1"/>
          </p:cNvSpPr>
          <p:nvPr>
            <p:ph type="body" idx="1"/>
          </p:nvPr>
        </p:nvSpPr>
        <p:spPr>
          <a:xfrm>
            <a:off x="857250" y="1428750"/>
            <a:ext cx="7867650" cy="4484688"/>
          </a:xfrm>
          <a:noFill/>
        </p:spPr>
        <p:txBody>
          <a:bodyPr lIns="90049" tIns="46839" rIns="90049" bIns="46839"/>
          <a:lstStyle/>
          <a:p>
            <a:pPr marL="449263" indent="-449263" eaLnBrk="1" hangingPunct="1">
              <a:lnSpc>
                <a:spcPct val="110000"/>
              </a:lnSpc>
              <a:spcBef>
                <a:spcPct val="0"/>
              </a:spcBef>
            </a:pPr>
            <a:r>
              <a:rPr lang="ja-JP" altLang="en-US" b="1" smtClean="0"/>
              <a:t>工夫されている</a:t>
            </a:r>
          </a:p>
          <a:p>
            <a:pPr marL="449263" indent="-449263" eaLnBrk="1" hangingPunct="1">
              <a:lnSpc>
                <a:spcPct val="110000"/>
              </a:lnSpc>
              <a:spcBef>
                <a:spcPct val="0"/>
              </a:spcBef>
            </a:pPr>
            <a:r>
              <a:rPr lang="ja-JP" altLang="en-US" b="1" smtClean="0"/>
              <a:t>必要な要素</a:t>
            </a:r>
          </a:p>
        </p:txBody>
      </p:sp>
      <p:pic>
        <p:nvPicPr>
          <p:cNvPr id="72708" name="Picture 7"/>
          <p:cNvPicPr>
            <a:picLocks noChangeAspect="1" noChangeArrowheads="1"/>
          </p:cNvPicPr>
          <p:nvPr/>
        </p:nvPicPr>
        <p:blipFill>
          <a:blip r:embed="rId3" cstate="print"/>
          <a:srcRect l="9323" r="8839"/>
          <a:stretch>
            <a:fillRect/>
          </a:stretch>
        </p:blipFill>
        <p:spPr bwMode="auto">
          <a:xfrm>
            <a:off x="0" y="2643188"/>
            <a:ext cx="4598988" cy="4214812"/>
          </a:xfrm>
          <a:prstGeom prst="rect">
            <a:avLst/>
          </a:prstGeom>
          <a:noFill/>
          <a:ln w="9525">
            <a:noFill/>
            <a:miter lim="800000"/>
            <a:headEnd/>
            <a:tailEnd/>
          </a:ln>
        </p:spPr>
      </p:pic>
      <p:pic>
        <p:nvPicPr>
          <p:cNvPr id="72709" name="Picture 6"/>
          <p:cNvPicPr>
            <a:picLocks noChangeAspect="1" noChangeArrowheads="1"/>
          </p:cNvPicPr>
          <p:nvPr/>
        </p:nvPicPr>
        <p:blipFill>
          <a:blip r:embed="rId4" cstate="print"/>
          <a:srcRect l="8034" t="4883" r="9445" b="391"/>
          <a:stretch>
            <a:fillRect/>
          </a:stretch>
        </p:blipFill>
        <p:spPr bwMode="auto">
          <a:xfrm>
            <a:off x="4143375" y="111125"/>
            <a:ext cx="5000625" cy="42926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1"/>
          <p:cNvSpPr>
            <a:spLocks noGrp="1"/>
          </p:cNvSpPr>
          <p:nvPr>
            <p:ph type="title"/>
          </p:nvPr>
        </p:nvSpPr>
        <p:spPr>
          <a:xfrm>
            <a:off x="457200" y="277813"/>
            <a:ext cx="8229600" cy="722312"/>
          </a:xfrm>
        </p:spPr>
        <p:txBody>
          <a:bodyPr/>
          <a:lstStyle/>
          <a:p>
            <a:r>
              <a:rPr lang="ja-JP" altLang="en-US" smtClean="0"/>
              <a:t>コンテンツの活用</a:t>
            </a:r>
          </a:p>
        </p:txBody>
      </p:sp>
      <p:graphicFrame>
        <p:nvGraphicFramePr>
          <p:cNvPr id="3" name="グラフ 2"/>
          <p:cNvGraphicFramePr>
            <a:graphicFrameLocks/>
          </p:cNvGraphicFramePr>
          <p:nvPr/>
        </p:nvGraphicFramePr>
        <p:xfrm>
          <a:off x="785786" y="2500306"/>
          <a:ext cx="7572428" cy="2500330"/>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グループ化 9"/>
          <p:cNvGrpSpPr>
            <a:grpSpLocks/>
          </p:cNvGrpSpPr>
          <p:nvPr/>
        </p:nvGrpSpPr>
        <p:grpSpPr bwMode="auto">
          <a:xfrm>
            <a:off x="5000625" y="3714750"/>
            <a:ext cx="3349625" cy="2136775"/>
            <a:chOff x="5000628" y="3929066"/>
            <a:chExt cx="3348994" cy="2136646"/>
          </a:xfrm>
        </p:grpSpPr>
        <p:sp>
          <p:nvSpPr>
            <p:cNvPr id="5" name="テキスト ボックス 4"/>
            <p:cNvSpPr txBox="1"/>
            <p:nvPr/>
          </p:nvSpPr>
          <p:spPr>
            <a:xfrm>
              <a:off x="5000628" y="5357730"/>
              <a:ext cx="3348994" cy="70798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buFont typeface="Wingdings" pitchFamily="2" charset="2"/>
                <a:buChar char="ü"/>
                <a:defRPr/>
              </a:pPr>
              <a:r>
                <a:rPr lang="ja-JP" altLang="en-US" sz="2000" b="1" dirty="0"/>
                <a:t>他のコンテンツを利用した。</a:t>
              </a:r>
              <a:endParaRPr lang="en-US" altLang="ja-JP" sz="2000" b="1" dirty="0"/>
            </a:p>
            <a:p>
              <a:pPr>
                <a:buFont typeface="Wingdings" pitchFamily="2" charset="2"/>
                <a:buChar char="ü"/>
                <a:defRPr/>
              </a:pPr>
              <a:r>
                <a:rPr lang="ja-JP" altLang="en-US" sz="2000" b="1" dirty="0"/>
                <a:t>外部講師に依頼した。</a:t>
              </a:r>
            </a:p>
          </p:txBody>
        </p:sp>
        <p:cxnSp>
          <p:nvCxnSpPr>
            <p:cNvPr id="81929" name="直線矢印コネクタ 6"/>
            <p:cNvCxnSpPr>
              <a:cxnSpLocks noChangeShapeType="1"/>
            </p:cNvCxnSpPr>
            <p:nvPr/>
          </p:nvCxnSpPr>
          <p:spPr bwMode="auto">
            <a:xfrm rot="16200000" flipV="1">
              <a:off x="5429256" y="4286256"/>
              <a:ext cx="1428760" cy="714380"/>
            </a:xfrm>
            <a:prstGeom prst="straightConnector1">
              <a:avLst/>
            </a:prstGeom>
            <a:noFill/>
            <a:ln w="9525" algn="ctr">
              <a:solidFill>
                <a:schemeClr val="tx1"/>
              </a:solidFill>
              <a:miter lim="800000"/>
              <a:headEnd/>
              <a:tailEnd type="arrow" w="med" len="med"/>
            </a:ln>
          </p:spPr>
        </p:cxnSp>
      </p:grpSp>
      <p:grpSp>
        <p:nvGrpSpPr>
          <p:cNvPr id="6" name="グループ化 12"/>
          <p:cNvGrpSpPr>
            <a:grpSpLocks/>
          </p:cNvGrpSpPr>
          <p:nvPr/>
        </p:nvGrpSpPr>
        <p:grpSpPr bwMode="auto">
          <a:xfrm>
            <a:off x="441325" y="1143000"/>
            <a:ext cx="8631238" cy="2286000"/>
            <a:chOff x="441705" y="1000108"/>
            <a:chExt cx="8630889" cy="2286016"/>
          </a:xfrm>
        </p:grpSpPr>
        <p:sp>
          <p:nvSpPr>
            <p:cNvPr id="4" name="テキスト ボックス 3"/>
            <p:cNvSpPr txBox="1"/>
            <p:nvPr/>
          </p:nvSpPr>
          <p:spPr>
            <a:xfrm>
              <a:off x="441705" y="1000108"/>
              <a:ext cx="8630889" cy="1200158"/>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buFont typeface="Wingdings" pitchFamily="2" charset="2"/>
                <a:buChar char="Ø"/>
                <a:defRPr/>
              </a:pPr>
              <a:r>
                <a:rPr lang="ja-JP" altLang="en-US" sz="2400" b="1" dirty="0"/>
                <a:t>指導案があるので，それにそってできる。</a:t>
              </a:r>
              <a:endParaRPr lang="en-US" altLang="ja-JP" sz="2400" b="1" dirty="0"/>
            </a:p>
            <a:p>
              <a:pPr>
                <a:buFont typeface="Wingdings" pitchFamily="2" charset="2"/>
                <a:buChar char="Ø"/>
                <a:defRPr/>
              </a:pPr>
              <a:r>
                <a:rPr lang="ja-JP" altLang="en-US" sz="2400" b="1" dirty="0"/>
                <a:t>監修者のメッセージで，授業のポイントが確認できる。</a:t>
              </a:r>
              <a:endParaRPr lang="en-US" altLang="ja-JP" sz="2400" b="1" dirty="0"/>
            </a:p>
            <a:p>
              <a:pPr>
                <a:buFont typeface="Wingdings" pitchFamily="2" charset="2"/>
                <a:buChar char="Ø"/>
                <a:defRPr/>
              </a:pPr>
              <a:r>
                <a:rPr lang="ja-JP" altLang="en-US" sz="2400" b="1" dirty="0"/>
                <a:t>話し合いに，重要な場面を提示できるので話し合いがしやすい。</a:t>
              </a:r>
              <a:endParaRPr lang="ja-JP" altLang="en-US" b="1" dirty="0"/>
            </a:p>
          </p:txBody>
        </p:sp>
        <p:cxnSp>
          <p:nvCxnSpPr>
            <p:cNvPr id="81927" name="直線矢印コネクタ 11"/>
            <p:cNvCxnSpPr>
              <a:cxnSpLocks noChangeShapeType="1"/>
            </p:cNvCxnSpPr>
            <p:nvPr/>
          </p:nvCxnSpPr>
          <p:spPr bwMode="auto">
            <a:xfrm rot="16200000" flipH="1">
              <a:off x="1821637" y="2607463"/>
              <a:ext cx="1143008" cy="214314"/>
            </a:xfrm>
            <a:prstGeom prst="straightConnector1">
              <a:avLst/>
            </a:prstGeom>
            <a:noFill/>
            <a:ln w="9525" algn="ctr">
              <a:solidFill>
                <a:schemeClr val="tx1"/>
              </a:solidFill>
              <a:miter lim="800000"/>
              <a:headEnd/>
              <a:tailEnd type="arrow" w="med" len="med"/>
            </a:ln>
          </p:spPr>
        </p:cxnSp>
      </p:grpSp>
    </p:spTree>
  </p:cSld>
  <p:clrMapOvr>
    <a:masterClrMapping/>
  </p:clrMapOvr>
  <p:transition spd="med">
    <p:wipe dir="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ja-JP" altLang="en-US" dirty="0" smtClean="0"/>
              <a:t>家庭では</a:t>
            </a:r>
            <a:r>
              <a:rPr lang="en-US" altLang="ja-JP" dirty="0" smtClean="0"/>
              <a:t/>
            </a:r>
            <a:br>
              <a:rPr lang="en-US" altLang="ja-JP" dirty="0" smtClean="0"/>
            </a:br>
            <a:r>
              <a:rPr lang="ja-JP" altLang="en-US" dirty="0" smtClean="0"/>
              <a:t>　　子どもを守るために何が必要か</a:t>
            </a:r>
          </a:p>
        </p:txBody>
      </p:sp>
      <p:sp>
        <p:nvSpPr>
          <p:cNvPr id="92163" name="Rectangle 3"/>
          <p:cNvSpPr>
            <a:spLocks noGrp="1" noChangeArrowheads="1"/>
          </p:cNvSpPr>
          <p:nvPr>
            <p:ph idx="1"/>
          </p:nvPr>
        </p:nvSpPr>
        <p:spPr>
          <a:xfrm>
            <a:off x="457200" y="1600200"/>
            <a:ext cx="8229600" cy="2686050"/>
          </a:xfrm>
        </p:spPr>
        <p:txBody>
          <a:bodyPr/>
          <a:lstStyle/>
          <a:p>
            <a:pPr eaLnBrk="1" hangingPunct="1"/>
            <a:r>
              <a:rPr lang="ja-JP" altLang="en-US" smtClean="0"/>
              <a:t>親としての考えをきちんと示す（大人の見識をもって使用させる） </a:t>
            </a:r>
          </a:p>
          <a:p>
            <a:pPr eaLnBrk="1" hangingPunct="1"/>
            <a:r>
              <a:rPr lang="ja-JP" altLang="en-US" smtClean="0"/>
              <a:t>携帯電話の影への対処をして使わせる</a:t>
            </a:r>
          </a:p>
          <a:p>
            <a:pPr eaLnBrk="1" hangingPunct="1"/>
            <a:r>
              <a:rPr lang="ja-JP" altLang="en-US" smtClean="0"/>
              <a:t>我が家の携帯ルールを作ろう（ルールの一例）</a:t>
            </a:r>
            <a:endParaRPr lang="en-US" altLang="ja-JP" smtClean="0"/>
          </a:p>
          <a:p>
            <a:pPr eaLnBrk="1" hangingPunct="1">
              <a:buFont typeface="Wingdings" pitchFamily="2" charset="2"/>
              <a:buNone/>
            </a:pPr>
            <a:r>
              <a:rPr lang="ja-JP" altLang="en-US" smtClean="0"/>
              <a:t> </a:t>
            </a:r>
          </a:p>
        </p:txBody>
      </p:sp>
      <p:sp>
        <p:nvSpPr>
          <p:cNvPr id="4" name="フレーム 3"/>
          <p:cNvSpPr/>
          <p:nvPr/>
        </p:nvSpPr>
        <p:spPr bwMode="auto">
          <a:xfrm>
            <a:off x="1857375" y="4357688"/>
            <a:ext cx="6286500" cy="1428750"/>
          </a:xfrm>
          <a:prstGeom prst="frame">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algn="ctr">
              <a:defRPr/>
            </a:pPr>
            <a:r>
              <a:rPr lang="ja-JP" altLang="en-US" sz="6600" dirty="0">
                <a:solidFill>
                  <a:srgbClr val="FF0000"/>
                </a:solidFill>
              </a:rPr>
              <a:t>家庭との協力</a:t>
            </a:r>
            <a:endParaRPr lang="ja-JP" altLang="en-US" dirty="0">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タイトル 1"/>
          <p:cNvSpPr>
            <a:spLocks noGrp="1"/>
          </p:cNvSpPr>
          <p:nvPr>
            <p:ph type="title"/>
          </p:nvPr>
        </p:nvSpPr>
        <p:spPr/>
        <p:txBody>
          <a:bodyPr/>
          <a:lstStyle/>
          <a:p>
            <a:pPr eaLnBrk="1" hangingPunct="1"/>
            <a:r>
              <a:rPr lang="ja-JP" altLang="en-US" smtClean="0"/>
              <a:t>家庭との協力</a:t>
            </a:r>
          </a:p>
        </p:txBody>
      </p:sp>
      <p:sp>
        <p:nvSpPr>
          <p:cNvPr id="104451" name="コンテンツ プレースホルダ 2"/>
          <p:cNvSpPr>
            <a:spLocks noGrp="1"/>
          </p:cNvSpPr>
          <p:nvPr>
            <p:ph idx="1"/>
          </p:nvPr>
        </p:nvSpPr>
        <p:spPr/>
        <p:txBody>
          <a:bodyPr/>
          <a:lstStyle/>
          <a:p>
            <a:pPr eaLnBrk="1" hangingPunct="1"/>
            <a:r>
              <a:rPr lang="ja-JP" altLang="en-US" smtClean="0"/>
              <a:t>学校生活だけの問題ではない</a:t>
            </a:r>
            <a:endParaRPr lang="en-US" altLang="ja-JP" smtClean="0"/>
          </a:p>
          <a:p>
            <a:pPr eaLnBrk="1" hangingPunct="1"/>
            <a:r>
              <a:rPr lang="ja-JP" altLang="en-US" smtClean="0"/>
              <a:t>日常生活にも大きな課題</a:t>
            </a:r>
            <a:endParaRPr lang="en-US" altLang="ja-JP" smtClean="0"/>
          </a:p>
          <a:p>
            <a:pPr eaLnBrk="1" hangingPunct="1"/>
            <a:r>
              <a:rPr lang="ja-JP" altLang="en-US" smtClean="0"/>
              <a:t>保護者への啓発も必要</a:t>
            </a:r>
          </a:p>
        </p:txBody>
      </p:sp>
      <p:sp>
        <p:nvSpPr>
          <p:cNvPr id="4" name="角丸四角形 3"/>
          <p:cNvSpPr/>
          <p:nvPr/>
        </p:nvSpPr>
        <p:spPr bwMode="auto">
          <a:xfrm>
            <a:off x="1285875" y="4357688"/>
            <a:ext cx="6572250" cy="1000125"/>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a:defRPr/>
            </a:pPr>
            <a:r>
              <a:rPr lang="ja-JP" altLang="en-US" sz="4800" dirty="0">
                <a:solidFill>
                  <a:schemeClr val="accent3"/>
                </a:solidFill>
              </a:rPr>
              <a:t>保護者向けの情報提供</a:t>
            </a:r>
            <a:endParaRPr lang="ja-JP" altLang="en-US" dirty="0">
              <a:solidFill>
                <a:schemeClr val="accent3"/>
              </a:solidFill>
            </a:endParaRPr>
          </a:p>
        </p:txBody>
      </p:sp>
    </p:spTree>
  </p:cSld>
  <p:clrMapOvr>
    <a:masterClrMapping/>
  </p:clrMapOvr>
  <p:transition spd="med">
    <p:wipe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タイトル 1"/>
          <p:cNvSpPr>
            <a:spLocks noGrp="1"/>
          </p:cNvSpPr>
          <p:nvPr>
            <p:ph type="title"/>
          </p:nvPr>
        </p:nvSpPr>
        <p:spPr/>
        <p:txBody>
          <a:bodyPr/>
          <a:lstStyle/>
          <a:p>
            <a:r>
              <a:rPr lang="ja-JP" altLang="en-US" smtClean="0"/>
              <a:t>親子のためのネット社会の歩き方</a:t>
            </a:r>
          </a:p>
        </p:txBody>
      </p:sp>
      <p:pic>
        <p:nvPicPr>
          <p:cNvPr id="93187" name="Picture 2"/>
          <p:cNvPicPr>
            <a:picLocks noChangeAspect="1" noChangeArrowheads="1"/>
          </p:cNvPicPr>
          <p:nvPr/>
        </p:nvPicPr>
        <p:blipFill>
          <a:blip r:embed="rId2" cstate="print"/>
          <a:srcRect/>
          <a:stretch>
            <a:fillRect/>
          </a:stretch>
        </p:blipFill>
        <p:spPr bwMode="auto">
          <a:xfrm>
            <a:off x="2500313" y="1071563"/>
            <a:ext cx="4019550" cy="547687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650857"/>
          </a:xfrm>
        </p:spPr>
        <p:txBody>
          <a:bodyPr/>
          <a:lstStyle/>
          <a:p>
            <a:r>
              <a:rPr kumimoji="1" lang="en-US" altLang="ja-JP" dirty="0" smtClean="0"/>
              <a:t>NHK</a:t>
            </a:r>
            <a:r>
              <a:rPr kumimoji="1" lang="ja-JP" altLang="en-US" dirty="0" smtClean="0"/>
              <a:t>の夏のシリーズより</a:t>
            </a:r>
            <a:endParaRPr kumimoji="1" lang="ja-JP" altLang="en-US" dirty="0"/>
          </a:p>
        </p:txBody>
      </p:sp>
      <p:pic>
        <p:nvPicPr>
          <p:cNvPr id="346114" name="Picture 2"/>
          <p:cNvPicPr>
            <a:picLocks noChangeAspect="1" noChangeArrowheads="1"/>
          </p:cNvPicPr>
          <p:nvPr/>
        </p:nvPicPr>
        <p:blipFill>
          <a:blip r:embed="rId2" cstate="print"/>
          <a:srcRect r="25893" b="7142"/>
          <a:stretch>
            <a:fillRect/>
          </a:stretch>
        </p:blipFill>
        <p:spPr bwMode="auto">
          <a:xfrm>
            <a:off x="428596" y="857232"/>
            <a:ext cx="6143668" cy="5773568"/>
          </a:xfrm>
          <a:prstGeom prst="rect">
            <a:avLst/>
          </a:prstGeom>
          <a:noFill/>
          <a:ln w="9525">
            <a:noFill/>
            <a:miter lim="800000"/>
            <a:headEnd/>
            <a:tailEnd/>
          </a:ln>
        </p:spPr>
      </p:pic>
      <p:sp>
        <p:nvSpPr>
          <p:cNvPr id="4" name="テキスト ボックス 3"/>
          <p:cNvSpPr txBox="1"/>
          <p:nvPr/>
        </p:nvSpPr>
        <p:spPr>
          <a:xfrm>
            <a:off x="1572568" y="6488668"/>
            <a:ext cx="7571432" cy="369332"/>
          </a:xfrm>
          <a:prstGeom prst="rect">
            <a:avLst/>
          </a:prstGeom>
          <a:noFill/>
        </p:spPr>
        <p:txBody>
          <a:bodyPr wrap="none" rtlCol="0">
            <a:spAutoFit/>
          </a:bodyPr>
          <a:lstStyle/>
          <a:p>
            <a:r>
              <a:rPr lang="en-US" altLang="ja-JP" dirty="0"/>
              <a:t>http://www.nhk.or.jp/school/net/osusume/osusume/osusume065.html#06</a:t>
            </a:r>
            <a:endParaRPr kumimoji="1" lang="ja-JP" altLang="en-US" dirty="0"/>
          </a:p>
        </p:txBody>
      </p:sp>
      <p:sp>
        <p:nvSpPr>
          <p:cNvPr id="5" name="テキスト ボックス 4"/>
          <p:cNvSpPr txBox="1"/>
          <p:nvPr/>
        </p:nvSpPr>
        <p:spPr>
          <a:xfrm>
            <a:off x="6643702" y="1428736"/>
            <a:ext cx="2441694" cy="2400657"/>
          </a:xfrm>
          <a:prstGeom prst="rect">
            <a:avLst/>
          </a:prstGeom>
          <a:noFill/>
        </p:spPr>
        <p:txBody>
          <a:bodyPr wrap="none" rtlCol="0">
            <a:spAutoFit/>
          </a:bodyPr>
          <a:lstStyle/>
          <a:p>
            <a:r>
              <a:rPr lang="ja-JP" altLang="en-US" sz="2400" b="1" dirty="0" smtClean="0"/>
              <a:t>ＮＨＫ教育テレビ</a:t>
            </a:r>
            <a:endParaRPr lang="en-US" altLang="ja-JP" b="1" dirty="0" smtClean="0"/>
          </a:p>
          <a:p>
            <a:r>
              <a:rPr lang="ja-JP" altLang="en-US" dirty="0" smtClean="0"/>
              <a:t>平成</a:t>
            </a:r>
            <a:r>
              <a:rPr lang="en-US" altLang="ja-JP" dirty="0" smtClean="0"/>
              <a:t>21</a:t>
            </a:r>
            <a:r>
              <a:rPr lang="ja-JP" altLang="en-US" dirty="0" smtClean="0"/>
              <a:t>年</a:t>
            </a:r>
            <a:r>
              <a:rPr lang="en-US" altLang="ja-JP" dirty="0"/>
              <a:t>8</a:t>
            </a:r>
            <a:r>
              <a:rPr lang="ja-JP" altLang="en-US" dirty="0" smtClean="0"/>
              <a:t>月</a:t>
            </a:r>
            <a:r>
              <a:rPr lang="en-US" altLang="ja-JP" dirty="0" smtClean="0"/>
              <a:t>3</a:t>
            </a:r>
            <a:r>
              <a:rPr lang="ja-JP" altLang="en-US" dirty="0" smtClean="0"/>
              <a:t>日</a:t>
            </a:r>
            <a:r>
              <a:rPr lang="ja-JP" altLang="en-US" dirty="0"/>
              <a:t>（火</a:t>
            </a:r>
            <a:r>
              <a:rPr lang="ja-JP" altLang="en-US" dirty="0" smtClean="0"/>
              <a:t>）</a:t>
            </a:r>
            <a:endParaRPr lang="en-US" altLang="ja-JP" dirty="0" smtClean="0"/>
          </a:p>
          <a:p>
            <a:r>
              <a:rPr lang="ja-JP" altLang="en-US" dirty="0"/>
              <a:t>　　</a:t>
            </a:r>
            <a:r>
              <a:rPr lang="en-US" altLang="ja-JP" dirty="0" smtClean="0"/>
              <a:t>9:30</a:t>
            </a:r>
            <a:r>
              <a:rPr lang="ja-JP" altLang="en-US" dirty="0" smtClean="0"/>
              <a:t>～</a:t>
            </a:r>
            <a:r>
              <a:rPr lang="en-US" altLang="ja-JP" dirty="0" smtClean="0"/>
              <a:t>10:00</a:t>
            </a:r>
            <a:r>
              <a:rPr lang="ja-JP" altLang="en-US" dirty="0"/>
              <a:t>　</a:t>
            </a:r>
          </a:p>
          <a:p>
            <a:endParaRPr lang="en-US" altLang="ja-JP" dirty="0" smtClean="0"/>
          </a:p>
          <a:p>
            <a:r>
              <a:rPr lang="ja-JP" altLang="en-US" dirty="0" smtClean="0"/>
              <a:t>平成</a:t>
            </a:r>
            <a:r>
              <a:rPr lang="en-US" altLang="ja-JP" dirty="0" smtClean="0"/>
              <a:t>21</a:t>
            </a:r>
            <a:r>
              <a:rPr lang="ja-JP" altLang="en-US" dirty="0" smtClean="0"/>
              <a:t>年</a:t>
            </a:r>
            <a:r>
              <a:rPr lang="en-US" altLang="ja-JP" dirty="0" smtClean="0"/>
              <a:t>8</a:t>
            </a:r>
            <a:r>
              <a:rPr lang="ja-JP" altLang="en-US" dirty="0" smtClean="0"/>
              <a:t>月</a:t>
            </a:r>
            <a:r>
              <a:rPr lang="en-US" altLang="ja-JP" dirty="0" smtClean="0"/>
              <a:t>14</a:t>
            </a:r>
            <a:r>
              <a:rPr lang="ja-JP" altLang="en-US" dirty="0" smtClean="0"/>
              <a:t>日</a:t>
            </a:r>
            <a:r>
              <a:rPr lang="ja-JP" altLang="en-US" dirty="0"/>
              <a:t>（金</a:t>
            </a:r>
            <a:r>
              <a:rPr lang="ja-JP" altLang="en-US" dirty="0" smtClean="0"/>
              <a:t>）</a:t>
            </a:r>
            <a:endParaRPr lang="en-US" altLang="ja-JP" dirty="0" smtClean="0"/>
          </a:p>
          <a:p>
            <a:r>
              <a:rPr lang="ja-JP" altLang="en-US" dirty="0"/>
              <a:t>　</a:t>
            </a:r>
            <a:r>
              <a:rPr lang="ja-JP" altLang="en-US" dirty="0" smtClean="0"/>
              <a:t>　</a:t>
            </a:r>
            <a:r>
              <a:rPr lang="en-US" altLang="ja-JP" dirty="0" smtClean="0"/>
              <a:t>10:00</a:t>
            </a:r>
            <a:r>
              <a:rPr lang="ja-JP" altLang="en-US" dirty="0" smtClean="0"/>
              <a:t>～</a:t>
            </a:r>
            <a:r>
              <a:rPr lang="en-US" altLang="ja-JP" dirty="0" smtClean="0"/>
              <a:t>10:30</a:t>
            </a:r>
          </a:p>
          <a:p>
            <a:r>
              <a:rPr lang="ja-JP" altLang="en-US" dirty="0" smtClean="0"/>
              <a:t>平成</a:t>
            </a:r>
            <a:r>
              <a:rPr lang="en-US" altLang="ja-JP" dirty="0" smtClean="0"/>
              <a:t>21</a:t>
            </a:r>
            <a:r>
              <a:rPr lang="ja-JP" altLang="en-US" dirty="0" smtClean="0"/>
              <a:t>年</a:t>
            </a:r>
            <a:r>
              <a:rPr lang="en-US" altLang="ja-JP" dirty="0" smtClean="0"/>
              <a:t>8</a:t>
            </a:r>
            <a:r>
              <a:rPr lang="ja-JP" altLang="en-US" dirty="0" smtClean="0"/>
              <a:t>月</a:t>
            </a:r>
            <a:r>
              <a:rPr lang="en-US" altLang="ja-JP" dirty="0" smtClean="0"/>
              <a:t>16</a:t>
            </a:r>
            <a:r>
              <a:rPr lang="ja-JP" altLang="en-US" dirty="0" smtClean="0"/>
              <a:t>日</a:t>
            </a:r>
            <a:r>
              <a:rPr lang="ja-JP" altLang="en-US" dirty="0"/>
              <a:t>（日</a:t>
            </a:r>
            <a:r>
              <a:rPr lang="ja-JP" altLang="en-US" dirty="0" smtClean="0"/>
              <a:t>）</a:t>
            </a:r>
            <a:endParaRPr lang="en-US" altLang="ja-JP" dirty="0" smtClean="0"/>
          </a:p>
          <a:p>
            <a:r>
              <a:rPr lang="ja-JP" altLang="en-US" dirty="0"/>
              <a:t>　</a:t>
            </a:r>
            <a:r>
              <a:rPr lang="ja-JP" altLang="en-US" dirty="0" smtClean="0"/>
              <a:t>　</a:t>
            </a:r>
            <a:r>
              <a:rPr lang="en-US" altLang="ja-JP" dirty="0" smtClean="0"/>
              <a:t>15:30</a:t>
            </a:r>
            <a:r>
              <a:rPr lang="ja-JP" altLang="en-US" dirty="0" smtClean="0"/>
              <a:t>～</a:t>
            </a:r>
            <a:r>
              <a:rPr lang="en-US" altLang="ja-JP" dirty="0" smtClean="0"/>
              <a:t>16:00</a:t>
            </a:r>
          </a:p>
        </p:txBody>
      </p:sp>
    </p:spTree>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74675" y="115888"/>
            <a:ext cx="8001000" cy="531812"/>
          </a:xfrm>
        </p:spPr>
        <p:txBody>
          <a:bodyPr/>
          <a:lstStyle/>
          <a:p>
            <a:pPr fontAlgn="auto">
              <a:spcAft>
                <a:spcPts val="0"/>
              </a:spcAft>
              <a:defRPr/>
            </a:pPr>
            <a:r>
              <a:rPr lang="ja-JP" altLang="en-US" sz="2400">
                <a:latin typeface="HGPｺﾞｼｯｸE" pitchFamily="50" charset="-128"/>
                <a:ea typeface="HGPｺﾞｼｯｸE" pitchFamily="50" charset="-128"/>
              </a:rPr>
              <a:t>子どものインターネットの利用目的</a:t>
            </a:r>
          </a:p>
        </p:txBody>
      </p:sp>
      <p:sp>
        <p:nvSpPr>
          <p:cNvPr id="37891" name="スライド番号プレースホルダ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2E74F06-7C78-4BEF-8A3D-57E5F55BE98E}" type="slidenum">
              <a:rPr lang="en-US" altLang="ja-JP"/>
              <a:pPr/>
              <a:t>13</a:t>
            </a:fld>
            <a:endParaRPr lang="en-US" altLang="ja-JP"/>
          </a:p>
        </p:txBody>
      </p:sp>
      <p:pic>
        <p:nvPicPr>
          <p:cNvPr id="37892" name="Picture 20"/>
          <p:cNvPicPr>
            <a:picLocks noChangeAspect="1" noChangeArrowheads="1"/>
          </p:cNvPicPr>
          <p:nvPr/>
        </p:nvPicPr>
        <p:blipFill>
          <a:blip r:embed="rId2" cstate="print"/>
          <a:srcRect/>
          <a:stretch>
            <a:fillRect/>
          </a:stretch>
        </p:blipFill>
        <p:spPr bwMode="auto">
          <a:xfrm>
            <a:off x="50800" y="1695450"/>
            <a:ext cx="3027363" cy="4652963"/>
          </a:xfrm>
          <a:prstGeom prst="rect">
            <a:avLst/>
          </a:prstGeom>
          <a:noFill/>
          <a:ln w="9525">
            <a:noFill/>
            <a:miter lim="800000"/>
            <a:headEnd/>
            <a:tailEnd/>
          </a:ln>
        </p:spPr>
      </p:pic>
      <p:pic>
        <p:nvPicPr>
          <p:cNvPr id="37893" name="Picture 21"/>
          <p:cNvPicPr>
            <a:picLocks noChangeAspect="1" noChangeArrowheads="1"/>
          </p:cNvPicPr>
          <p:nvPr/>
        </p:nvPicPr>
        <p:blipFill>
          <a:blip r:embed="rId3" cstate="print"/>
          <a:srcRect/>
          <a:stretch>
            <a:fillRect/>
          </a:stretch>
        </p:blipFill>
        <p:spPr bwMode="auto">
          <a:xfrm>
            <a:off x="3082925" y="1695450"/>
            <a:ext cx="3032125" cy="4672013"/>
          </a:xfrm>
          <a:prstGeom prst="rect">
            <a:avLst/>
          </a:prstGeom>
          <a:noFill/>
          <a:ln w="9525">
            <a:noFill/>
            <a:miter lim="800000"/>
            <a:headEnd/>
            <a:tailEnd/>
          </a:ln>
        </p:spPr>
      </p:pic>
      <p:sp>
        <p:nvSpPr>
          <p:cNvPr id="37894" name="Rectangle 23"/>
          <p:cNvSpPr>
            <a:spLocks noChangeArrowheads="1"/>
          </p:cNvSpPr>
          <p:nvPr/>
        </p:nvSpPr>
        <p:spPr bwMode="auto">
          <a:xfrm>
            <a:off x="133350" y="1276350"/>
            <a:ext cx="649288" cy="215900"/>
          </a:xfrm>
          <a:prstGeom prst="rect">
            <a:avLst/>
          </a:prstGeom>
          <a:no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37895" name="Rectangle 24"/>
          <p:cNvSpPr>
            <a:spLocks noChangeArrowheads="1"/>
          </p:cNvSpPr>
          <p:nvPr/>
        </p:nvSpPr>
        <p:spPr bwMode="auto">
          <a:xfrm>
            <a:off x="3201988" y="1290638"/>
            <a:ext cx="649287" cy="215900"/>
          </a:xfrm>
          <a:prstGeom prst="rect">
            <a:avLst/>
          </a:prstGeom>
          <a:noFill/>
          <a:ln w="12700" algn="ctr">
            <a:solidFill>
              <a:schemeClr val="tx1"/>
            </a:solidFill>
            <a:miter lim="800000"/>
            <a:headEnd/>
            <a:tailEnd/>
          </a:ln>
        </p:spPr>
        <p:txBody>
          <a:bodyPr wrap="none" anchor="ctr"/>
          <a:lstStyle/>
          <a:p>
            <a:pPr algn="ctr"/>
            <a:r>
              <a:rPr lang="ja-JP" altLang="en-US" sz="1000"/>
              <a:t>中学</a:t>
            </a:r>
            <a:r>
              <a:rPr lang="en-US" altLang="ja-JP" sz="1000">
                <a:latin typeface="ＭＳ ゴシック" pitchFamily="49" charset="-128"/>
                <a:ea typeface="ＭＳ ゴシック" pitchFamily="49" charset="-128"/>
              </a:rPr>
              <a:t>2</a:t>
            </a:r>
            <a:r>
              <a:rPr lang="ja-JP" altLang="en-US" sz="1000"/>
              <a:t>年生</a:t>
            </a:r>
          </a:p>
        </p:txBody>
      </p:sp>
      <p:sp>
        <p:nvSpPr>
          <p:cNvPr id="37896" name="Rectangle 25"/>
          <p:cNvSpPr>
            <a:spLocks noChangeArrowheads="1"/>
          </p:cNvSpPr>
          <p:nvPr/>
        </p:nvSpPr>
        <p:spPr bwMode="auto">
          <a:xfrm>
            <a:off x="6180138" y="1268413"/>
            <a:ext cx="649287" cy="215900"/>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sp>
        <p:nvSpPr>
          <p:cNvPr id="37897" name="AutoShape 28"/>
          <p:cNvSpPr>
            <a:spLocks noChangeArrowheads="1"/>
          </p:cNvSpPr>
          <p:nvPr/>
        </p:nvSpPr>
        <p:spPr bwMode="auto">
          <a:xfrm>
            <a:off x="382588" y="836613"/>
            <a:ext cx="8355012" cy="247650"/>
          </a:xfrm>
          <a:prstGeom prst="roundRect">
            <a:avLst>
              <a:gd name="adj" fmla="val 16667"/>
            </a:avLst>
          </a:prstGeom>
          <a:noFill/>
          <a:ln w="12700" algn="ctr">
            <a:solidFill>
              <a:schemeClr val="tx1"/>
            </a:solidFill>
            <a:round/>
            <a:headEnd/>
            <a:tailEnd/>
          </a:ln>
        </p:spPr>
        <p:txBody>
          <a:bodyPr lIns="18000" tIns="0" rIns="18000" bIns="0">
            <a:spAutoFit/>
          </a:bodyPr>
          <a:lstStyle/>
          <a:p>
            <a:pPr>
              <a:spcBef>
                <a:spcPct val="50000"/>
              </a:spcBef>
            </a:pPr>
            <a:r>
              <a:rPr lang="ja-JP" altLang="en-US" sz="1400">
                <a:ea typeface="ＭＳ ゴシック" pitchFamily="49" charset="-128"/>
              </a:rPr>
              <a:t>・学年が上がるにつれ、様々な目的でインターネットを利用する割合が増加</a:t>
            </a:r>
          </a:p>
        </p:txBody>
      </p:sp>
      <p:pic>
        <p:nvPicPr>
          <p:cNvPr id="37898" name="Picture 35"/>
          <p:cNvPicPr>
            <a:picLocks noChangeArrowheads="1"/>
          </p:cNvPicPr>
          <p:nvPr/>
        </p:nvPicPr>
        <p:blipFill>
          <a:blip r:embed="rId4" cstate="print"/>
          <a:srcRect/>
          <a:stretch>
            <a:fillRect/>
          </a:stretch>
        </p:blipFill>
        <p:spPr bwMode="auto">
          <a:xfrm>
            <a:off x="6067425" y="1685925"/>
            <a:ext cx="3076575" cy="4695825"/>
          </a:xfrm>
          <a:prstGeom prst="rect">
            <a:avLst/>
          </a:prstGeom>
          <a:noFill/>
          <a:ln w="28575" algn="ctr">
            <a:noFill/>
            <a:miter lim="800000"/>
            <a:headEnd/>
            <a:tailEnd/>
          </a:ln>
        </p:spPr>
      </p:pic>
      <p:sp>
        <p:nvSpPr>
          <p:cNvPr id="37899" name="Rectangle 30"/>
          <p:cNvSpPr>
            <a:spLocks noChangeArrowheads="1"/>
          </p:cNvSpPr>
          <p:nvPr/>
        </p:nvSpPr>
        <p:spPr bwMode="auto">
          <a:xfrm>
            <a:off x="6227763" y="4637088"/>
            <a:ext cx="1800225" cy="179387"/>
          </a:xfrm>
          <a:prstGeom prst="rect">
            <a:avLst/>
          </a:prstGeom>
          <a:noFill/>
          <a:ln w="19050" algn="ctr">
            <a:solidFill>
              <a:srgbClr val="FF0000"/>
            </a:solidFill>
            <a:miter lim="800000"/>
            <a:headEnd/>
            <a:tailEnd/>
          </a:ln>
        </p:spPr>
        <p:txBody>
          <a:bodyPr wrap="none" lIns="18000" tIns="0" rIns="18000" bIns="0" anchor="ctr"/>
          <a:lstStyle/>
          <a:p>
            <a:endParaRPr lang="ja-JP" altLang="en-US"/>
          </a:p>
        </p:txBody>
      </p:sp>
      <p:sp>
        <p:nvSpPr>
          <p:cNvPr id="37900" name="Rectangle 31"/>
          <p:cNvSpPr>
            <a:spLocks noChangeArrowheads="1"/>
          </p:cNvSpPr>
          <p:nvPr/>
        </p:nvSpPr>
        <p:spPr bwMode="auto">
          <a:xfrm>
            <a:off x="6227763" y="4860925"/>
            <a:ext cx="1800225" cy="179388"/>
          </a:xfrm>
          <a:prstGeom prst="rect">
            <a:avLst/>
          </a:prstGeom>
          <a:noFill/>
          <a:ln w="19050" algn="ctr">
            <a:solidFill>
              <a:srgbClr val="FF0000"/>
            </a:solidFill>
            <a:miter lim="800000"/>
            <a:headEnd/>
            <a:tailEnd/>
          </a:ln>
        </p:spPr>
        <p:txBody>
          <a:bodyPr wrap="none" lIns="18000" tIns="0" rIns="18000" bIns="0" anchor="ctr"/>
          <a:lstStyle/>
          <a:p>
            <a:endParaRPr lang="ja-JP" altLang="en-US"/>
          </a:p>
        </p:txBody>
      </p:sp>
      <p:grpSp>
        <p:nvGrpSpPr>
          <p:cNvPr id="2" name="グループ化 14"/>
          <p:cNvGrpSpPr>
            <a:grpSpLocks/>
          </p:cNvGrpSpPr>
          <p:nvPr/>
        </p:nvGrpSpPr>
        <p:grpSpPr bwMode="auto">
          <a:xfrm>
            <a:off x="0" y="4071938"/>
            <a:ext cx="9144000" cy="2786062"/>
            <a:chOff x="0" y="4071942"/>
            <a:chExt cx="9144000" cy="2786058"/>
          </a:xfrm>
        </p:grpSpPr>
        <p:sp>
          <p:nvSpPr>
            <p:cNvPr id="13" name="線吹き出し 1 (枠付き) 12"/>
            <p:cNvSpPr/>
            <p:nvPr/>
          </p:nvSpPr>
          <p:spPr>
            <a:xfrm>
              <a:off x="5214938" y="6286501"/>
              <a:ext cx="3000375" cy="571499"/>
            </a:xfrm>
            <a:prstGeom prst="borderCallout1">
              <a:avLst>
                <a:gd name="adj1" fmla="val 18750"/>
                <a:gd name="adj2" fmla="val -8333"/>
                <a:gd name="adj3" fmla="val -214042"/>
                <a:gd name="adj4" fmla="val -632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rgbClr val="FF0000"/>
                  </a:solidFill>
                  <a:latin typeface="AR Pゴシック体M" pitchFamily="50" charset="-128"/>
                  <a:ea typeface="AR Pゴシック体M" pitchFamily="50" charset="-128"/>
                </a:rPr>
                <a:t>プロフ・ブログ</a:t>
              </a:r>
              <a:endParaRPr lang="ja-JP" altLang="en-US" b="1" dirty="0">
                <a:solidFill>
                  <a:srgbClr val="FF0000"/>
                </a:solidFill>
                <a:latin typeface="AR Pゴシック体M" pitchFamily="50" charset="-128"/>
                <a:ea typeface="AR Pゴシック体M" pitchFamily="50" charset="-128"/>
              </a:endParaRPr>
            </a:p>
          </p:txBody>
        </p:sp>
        <p:sp>
          <p:nvSpPr>
            <p:cNvPr id="14" name="角丸四角形 13"/>
            <p:cNvSpPr/>
            <p:nvPr/>
          </p:nvSpPr>
          <p:spPr>
            <a:xfrm>
              <a:off x="0" y="4071942"/>
              <a:ext cx="9144000" cy="1000124"/>
            </a:xfrm>
            <a:prstGeom prst="roundRect">
              <a:avLst/>
            </a:prstGeom>
            <a:solidFill>
              <a:srgbClr val="FFFF66">
                <a:alpha val="2902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000125" y="357188"/>
            <a:ext cx="7772400" cy="717550"/>
          </a:xfrm>
        </p:spPr>
        <p:txBody>
          <a:bodyPr/>
          <a:lstStyle/>
          <a:p>
            <a:pPr eaLnBrk="1" hangingPunct="1"/>
            <a:r>
              <a:rPr lang="ja-JP" altLang="en-US" sz="4000" smtClean="0"/>
              <a:t>親としての考えをきちんと示す</a:t>
            </a:r>
          </a:p>
        </p:txBody>
      </p:sp>
      <p:sp>
        <p:nvSpPr>
          <p:cNvPr id="88067" name="Rectangle 3"/>
          <p:cNvSpPr>
            <a:spLocks noGrp="1" noChangeArrowheads="1"/>
          </p:cNvSpPr>
          <p:nvPr>
            <p:ph idx="1"/>
          </p:nvPr>
        </p:nvSpPr>
        <p:spPr>
          <a:xfrm>
            <a:off x="571500" y="1285875"/>
            <a:ext cx="8174038" cy="4900613"/>
          </a:xfrm>
        </p:spPr>
        <p:txBody>
          <a:bodyPr/>
          <a:lstStyle/>
          <a:p>
            <a:pPr eaLnBrk="1" hangingPunct="1"/>
            <a:r>
              <a:rPr lang="ja-JP" altLang="en-US" sz="3600" smtClean="0"/>
              <a:t>「友達が持っている。みんな持っている」だけで、持たせない。 </a:t>
            </a:r>
          </a:p>
          <a:p>
            <a:pPr eaLnBrk="1" hangingPunct="1"/>
            <a:r>
              <a:rPr lang="ja-JP" altLang="en-US" sz="3600" smtClean="0"/>
              <a:t>携帯電話は、親のかかわりを越えて、子どもの交友関係を広くしています。 </a:t>
            </a:r>
          </a:p>
        </p:txBody>
      </p:sp>
      <p:pic>
        <p:nvPicPr>
          <p:cNvPr id="88068" name="Picture 4"/>
          <p:cNvPicPr>
            <a:picLocks noChangeAspect="1" noChangeArrowheads="1"/>
          </p:cNvPicPr>
          <p:nvPr/>
        </p:nvPicPr>
        <p:blipFill>
          <a:blip r:embed="rId3" cstate="print"/>
          <a:srcRect/>
          <a:stretch>
            <a:fillRect/>
          </a:stretch>
        </p:blipFill>
        <p:spPr bwMode="auto">
          <a:xfrm>
            <a:off x="1114425" y="4676775"/>
            <a:ext cx="2520950" cy="2181225"/>
          </a:xfrm>
          <a:prstGeom prst="rect">
            <a:avLst/>
          </a:prstGeom>
          <a:noFill/>
          <a:ln w="9525">
            <a:noFill/>
            <a:miter lim="800000"/>
            <a:headEnd/>
            <a:tailEnd/>
          </a:ln>
        </p:spPr>
      </p:pic>
      <p:pic>
        <p:nvPicPr>
          <p:cNvPr id="88069" name="Picture 5"/>
          <p:cNvPicPr>
            <a:picLocks noChangeAspect="1" noChangeArrowheads="1"/>
          </p:cNvPicPr>
          <p:nvPr/>
        </p:nvPicPr>
        <p:blipFill>
          <a:blip r:embed="rId4" cstate="print"/>
          <a:srcRect/>
          <a:stretch>
            <a:fillRect/>
          </a:stretch>
        </p:blipFill>
        <p:spPr bwMode="auto">
          <a:xfrm>
            <a:off x="6516688" y="4221163"/>
            <a:ext cx="2098675" cy="2330450"/>
          </a:xfrm>
          <a:prstGeom prst="rect">
            <a:avLst/>
          </a:prstGeom>
          <a:noFill/>
          <a:ln w="9525">
            <a:noFill/>
            <a:miter lim="800000"/>
            <a:headEnd/>
            <a:tailEnd/>
          </a:ln>
        </p:spPr>
      </p:pic>
      <p:pic>
        <p:nvPicPr>
          <p:cNvPr id="88070" name="Picture 6"/>
          <p:cNvPicPr>
            <a:picLocks noChangeAspect="1" noChangeArrowheads="1"/>
          </p:cNvPicPr>
          <p:nvPr/>
        </p:nvPicPr>
        <p:blipFill>
          <a:blip r:embed="rId5" cstate="print"/>
          <a:srcRect/>
          <a:stretch>
            <a:fillRect/>
          </a:stretch>
        </p:blipFill>
        <p:spPr bwMode="auto">
          <a:xfrm>
            <a:off x="4932363" y="5518150"/>
            <a:ext cx="982662" cy="1339850"/>
          </a:xfrm>
          <a:prstGeom prst="rect">
            <a:avLst/>
          </a:prstGeom>
          <a:noFill/>
          <a:ln w="9525">
            <a:noFill/>
            <a:miter lim="800000"/>
            <a:headEnd/>
            <a:tailEnd/>
          </a:ln>
        </p:spPr>
      </p:pic>
      <p:pic>
        <p:nvPicPr>
          <p:cNvPr id="88071" name="Picture 7"/>
          <p:cNvPicPr>
            <a:picLocks noChangeAspect="1" noChangeArrowheads="1"/>
          </p:cNvPicPr>
          <p:nvPr/>
        </p:nvPicPr>
        <p:blipFill>
          <a:blip r:embed="rId6" cstate="print"/>
          <a:srcRect/>
          <a:stretch>
            <a:fillRect/>
          </a:stretch>
        </p:blipFill>
        <p:spPr bwMode="auto">
          <a:xfrm>
            <a:off x="3851275" y="5591175"/>
            <a:ext cx="1085850" cy="1266825"/>
          </a:xfrm>
          <a:prstGeom prst="rect">
            <a:avLst/>
          </a:prstGeom>
          <a:noFill/>
          <a:ln w="9525">
            <a:noFill/>
            <a:miter lim="800000"/>
            <a:headEnd/>
            <a:tailEnd/>
          </a:ln>
        </p:spPr>
      </p:pic>
      <p:sp>
        <p:nvSpPr>
          <p:cNvPr id="88072" name="AutoShape 12"/>
          <p:cNvSpPr>
            <a:spLocks noChangeArrowheads="1"/>
          </p:cNvSpPr>
          <p:nvPr/>
        </p:nvSpPr>
        <p:spPr bwMode="auto">
          <a:xfrm>
            <a:off x="3276600" y="4508500"/>
            <a:ext cx="3817938" cy="576263"/>
          </a:xfrm>
          <a:prstGeom prst="curvedDownArrow">
            <a:avLst>
              <a:gd name="adj1" fmla="val 132537"/>
              <a:gd name="adj2" fmla="val 265044"/>
              <a:gd name="adj3" fmla="val 33333"/>
            </a:avLst>
          </a:prstGeom>
          <a:solidFill>
            <a:schemeClr val="accent1"/>
          </a:solidFill>
          <a:ln w="9525">
            <a:solidFill>
              <a:schemeClr val="tx1"/>
            </a:solidFill>
            <a:miter lim="800000"/>
            <a:headEnd/>
            <a:tailEnd/>
          </a:ln>
        </p:spPr>
        <p:txBody>
          <a:bodyPr wrap="none" lIns="91467" tIns="45734" rIns="91467" bIns="45734" anchor="ctr"/>
          <a:lstStyle/>
          <a:p>
            <a:endParaRPr kumimoji="0" lang="ja-JP" altLang="en-US"/>
          </a:p>
        </p:txBody>
      </p:sp>
      <p:sp>
        <p:nvSpPr>
          <p:cNvPr id="88073" name="AutoShape 13"/>
          <p:cNvSpPr>
            <a:spLocks noChangeArrowheads="1"/>
          </p:cNvSpPr>
          <p:nvPr/>
        </p:nvSpPr>
        <p:spPr bwMode="auto">
          <a:xfrm flipH="1">
            <a:off x="2916238" y="4797425"/>
            <a:ext cx="3384550" cy="577850"/>
          </a:xfrm>
          <a:prstGeom prst="curvedDownArrow">
            <a:avLst>
              <a:gd name="adj1" fmla="val 117170"/>
              <a:gd name="adj2" fmla="val 234313"/>
              <a:gd name="adj3" fmla="val 33333"/>
            </a:avLst>
          </a:prstGeom>
          <a:solidFill>
            <a:schemeClr val="accent1"/>
          </a:solidFill>
          <a:ln w="9525">
            <a:solidFill>
              <a:schemeClr val="tx1"/>
            </a:solidFill>
            <a:miter lim="800000"/>
            <a:headEnd/>
            <a:tailEnd/>
          </a:ln>
        </p:spPr>
        <p:txBody>
          <a:bodyPr wrap="none" lIns="91467" tIns="45734" rIns="91467" bIns="45734" anchor="ctr"/>
          <a:lstStyle/>
          <a:p>
            <a:endParaRPr kumimoji="0" lang="ja-JP" altLang="en-US"/>
          </a:p>
        </p:txBody>
      </p:sp>
    </p:spTree>
  </p:cSld>
  <p:clrMapOvr>
    <a:masterClrMapping/>
  </p:clrMapOvr>
  <p:transition spd="med">
    <p:wipe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857250" y="428625"/>
            <a:ext cx="7772400" cy="717550"/>
          </a:xfrm>
        </p:spPr>
        <p:txBody>
          <a:bodyPr/>
          <a:lstStyle/>
          <a:p>
            <a:pPr eaLnBrk="1" hangingPunct="1"/>
            <a:r>
              <a:rPr lang="ja-JP" altLang="en-US" sz="4000" smtClean="0"/>
              <a:t>親としての考えをきちんと示す</a:t>
            </a:r>
          </a:p>
        </p:txBody>
      </p:sp>
      <p:sp>
        <p:nvSpPr>
          <p:cNvPr id="89091" name="Rectangle 3"/>
          <p:cNvSpPr>
            <a:spLocks noGrp="1" noChangeArrowheads="1"/>
          </p:cNvSpPr>
          <p:nvPr>
            <p:ph idx="1"/>
          </p:nvPr>
        </p:nvSpPr>
        <p:spPr>
          <a:xfrm>
            <a:off x="571500" y="1428750"/>
            <a:ext cx="8174038" cy="4900613"/>
          </a:xfrm>
        </p:spPr>
        <p:txBody>
          <a:bodyPr/>
          <a:lstStyle/>
          <a:p>
            <a:pPr eaLnBrk="1" hangingPunct="1"/>
            <a:r>
              <a:rPr lang="ja-JP" altLang="en-US" sz="3600" smtClean="0"/>
              <a:t>購入に際しては、料金も含め利用時間や利用方法の約束ごとを決めましょう。 </a:t>
            </a:r>
          </a:p>
          <a:p>
            <a:pPr eaLnBrk="1" hangingPunct="1"/>
            <a:r>
              <a:rPr lang="ja-JP" altLang="en-US" sz="3600" smtClean="0"/>
              <a:t>携帯電話の賢い使い方について話し合っていきましょう。 </a:t>
            </a:r>
          </a:p>
          <a:p>
            <a:pPr eaLnBrk="1" hangingPunct="1"/>
            <a:r>
              <a:rPr lang="ja-JP" altLang="en-US" sz="3600" smtClean="0"/>
              <a:t>危険性を伴っていることを話題にしていきましょう。　</a:t>
            </a:r>
          </a:p>
          <a:p>
            <a:pPr lvl="2" eaLnBrk="1" hangingPunct="1">
              <a:buFont typeface="Wingdings" pitchFamily="2" charset="2"/>
              <a:buNone/>
            </a:pPr>
            <a:r>
              <a:rPr lang="ja-JP" altLang="en-US" smtClean="0"/>
              <a:t>「出会い系サイト」の被害、架空請求、迷惑メール、</a:t>
            </a:r>
          </a:p>
          <a:p>
            <a:pPr lvl="2" eaLnBrk="1" hangingPunct="1">
              <a:buFont typeface="Wingdings" pitchFamily="2" charset="2"/>
              <a:buNone/>
            </a:pPr>
            <a:r>
              <a:rPr lang="ja-JP" altLang="en-US" smtClean="0"/>
              <a:t>個人情報の公表と名誉毀損 </a:t>
            </a:r>
          </a:p>
        </p:txBody>
      </p:sp>
    </p:spTree>
  </p:cSld>
  <p:clrMapOvr>
    <a:masterClrMapping/>
  </p:clrMapOvr>
  <p:transition spd="med">
    <p:wipe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ja-JP" altLang="en-US" sz="4000" smtClean="0"/>
              <a:t>我が家のケータイルールを作ろう</a:t>
            </a:r>
          </a:p>
        </p:txBody>
      </p:sp>
      <p:pic>
        <p:nvPicPr>
          <p:cNvPr id="90115" name="Picture 4">
            <a:hlinkClick r:id="rId3" action="ppaction://hlinkfile"/>
          </p:cNvPr>
          <p:cNvPicPr>
            <a:picLocks noChangeAspect="1" noChangeArrowheads="1"/>
          </p:cNvPicPr>
          <p:nvPr/>
        </p:nvPicPr>
        <p:blipFill>
          <a:blip r:embed="rId4" cstate="print"/>
          <a:srcRect/>
          <a:stretch>
            <a:fillRect/>
          </a:stretch>
        </p:blipFill>
        <p:spPr bwMode="auto">
          <a:xfrm>
            <a:off x="1571625" y="1000125"/>
            <a:ext cx="5929313" cy="5130800"/>
          </a:xfrm>
          <a:prstGeom prst="rect">
            <a:avLst/>
          </a:prstGeom>
          <a:noFill/>
          <a:ln w="9525">
            <a:noFill/>
            <a:miter lim="800000"/>
            <a:headEnd/>
            <a:tailEnd/>
          </a:ln>
        </p:spPr>
      </p:pic>
      <p:sp>
        <p:nvSpPr>
          <p:cNvPr id="90116" name="テキスト ボックス 5"/>
          <p:cNvSpPr txBox="1">
            <a:spLocks noChangeArrowheads="1"/>
          </p:cNvSpPr>
          <p:nvPr/>
        </p:nvSpPr>
        <p:spPr bwMode="auto">
          <a:xfrm>
            <a:off x="3571875" y="6488113"/>
            <a:ext cx="4211638" cy="369887"/>
          </a:xfrm>
          <a:prstGeom prst="rect">
            <a:avLst/>
          </a:prstGeom>
          <a:noFill/>
          <a:ln w="9525">
            <a:noFill/>
            <a:miter lim="800000"/>
            <a:headEnd/>
            <a:tailEnd/>
          </a:ln>
        </p:spPr>
        <p:txBody>
          <a:bodyPr wrap="none">
            <a:spAutoFit/>
          </a:bodyPr>
          <a:lstStyle/>
          <a:p>
            <a:r>
              <a:rPr lang="en-US" altLang="ja-JP">
                <a:hlinkClick r:id="rId5"/>
              </a:rPr>
              <a:t>http://www.cec.or.jp/jka/oyako_text.html</a:t>
            </a:r>
            <a:endParaRPr lang="ja-JP" altLang="en-US"/>
          </a:p>
        </p:txBody>
      </p:sp>
    </p:spTree>
  </p:cSld>
  <p:clrMapOvr>
    <a:masterClrMapping/>
  </p:clrMapOvr>
  <p:transition spd="med">
    <p:wipe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pPr eaLnBrk="1" hangingPunct="1">
              <a:defRPr/>
            </a:pPr>
            <a:r>
              <a:rPr lang="ja-JP" altLang="en-US" sz="4000" smtClean="0"/>
              <a:t>携帯電話の影への対処をして使わせる</a:t>
            </a:r>
          </a:p>
        </p:txBody>
      </p:sp>
      <p:sp>
        <p:nvSpPr>
          <p:cNvPr id="91139" name="Rectangle 3"/>
          <p:cNvSpPr>
            <a:spLocks noGrp="1" noChangeArrowheads="1"/>
          </p:cNvSpPr>
          <p:nvPr>
            <p:ph idx="1"/>
          </p:nvPr>
        </p:nvSpPr>
        <p:spPr/>
        <p:txBody>
          <a:bodyPr/>
          <a:lstStyle/>
          <a:p>
            <a:pPr eaLnBrk="1" hangingPunct="1"/>
            <a:r>
              <a:rPr lang="ja-JP" altLang="en-US" smtClean="0"/>
              <a:t>子ども自身では，守りきれません。</a:t>
            </a:r>
          </a:p>
          <a:p>
            <a:pPr eaLnBrk="1" hangingPunct="1"/>
            <a:r>
              <a:rPr lang="ja-JP" altLang="en-US" smtClean="0"/>
              <a:t>うちの子は・・・　が一番危ない！</a:t>
            </a:r>
          </a:p>
          <a:p>
            <a:pPr eaLnBrk="1" hangingPunct="1"/>
            <a:r>
              <a:rPr lang="ja-JP" altLang="en-US" smtClean="0"/>
              <a:t>ケータイ依存になってませんか？</a:t>
            </a:r>
          </a:p>
          <a:p>
            <a:pPr eaLnBrk="1" hangingPunct="1"/>
            <a:r>
              <a:rPr lang="ja-JP" altLang="en-US" smtClean="0"/>
              <a:t>有効なサービスを利用しましょう。</a:t>
            </a:r>
          </a:p>
          <a:p>
            <a:pPr eaLnBrk="1" hangingPunct="1"/>
            <a:r>
              <a:rPr lang="ja-JP" altLang="en-US" smtClean="0"/>
              <a:t>でも最後は，親の関わり方です。</a:t>
            </a:r>
          </a:p>
          <a:p>
            <a:pPr eaLnBrk="1" hangingPunct="1">
              <a:buFont typeface="Wingdings" pitchFamily="2" charset="2"/>
              <a:buNone/>
            </a:pPr>
            <a:endParaRPr lang="ja-JP" altLang="en-US" smtClean="0"/>
          </a:p>
          <a:p>
            <a:pPr eaLnBrk="1" hangingPunct="1"/>
            <a:endParaRPr lang="ja-JP" altLang="en-US" smtClean="0"/>
          </a:p>
        </p:txBody>
      </p:sp>
    </p:spTree>
  </p:cSld>
  <p:clrMapOvr>
    <a:masterClrMapping/>
  </p:clrMapOvr>
  <p:transition spd="med">
    <p:wipe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タイトル 1"/>
          <p:cNvSpPr>
            <a:spLocks noGrp="1"/>
          </p:cNvSpPr>
          <p:nvPr>
            <p:ph type="title"/>
          </p:nvPr>
        </p:nvSpPr>
        <p:spPr/>
        <p:txBody>
          <a:bodyPr/>
          <a:lstStyle/>
          <a:p>
            <a:r>
              <a:rPr lang="ja-JP" altLang="en-US" smtClean="0"/>
              <a:t>危険性のある物</a:t>
            </a:r>
            <a:r>
              <a:rPr lang="en-US" altLang="ja-JP" smtClean="0"/>
              <a:t/>
            </a:r>
            <a:br>
              <a:rPr lang="en-US" altLang="ja-JP" smtClean="0"/>
            </a:br>
            <a:r>
              <a:rPr lang="ja-JP" altLang="en-US" smtClean="0"/>
              <a:t>　　　　　＝指導する。見届ける</a:t>
            </a:r>
          </a:p>
        </p:txBody>
      </p:sp>
      <p:pic>
        <p:nvPicPr>
          <p:cNvPr id="91139" name="Picture 2"/>
          <p:cNvPicPr>
            <a:picLocks noChangeAspect="1" noChangeArrowheads="1"/>
          </p:cNvPicPr>
          <p:nvPr/>
        </p:nvPicPr>
        <p:blipFill>
          <a:blip r:embed="rId2" cstate="print"/>
          <a:srcRect/>
          <a:stretch>
            <a:fillRect/>
          </a:stretch>
        </p:blipFill>
        <p:spPr bwMode="auto">
          <a:xfrm>
            <a:off x="1071563" y="1857375"/>
            <a:ext cx="6858000" cy="483552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lIns="90040" tIns="46834" rIns="90040" bIns="46834"/>
          <a:lstStyle/>
          <a:p>
            <a:pPr marL="447675" indent="-447675" eaLnBrk="1" hangingPunct="1"/>
            <a:r>
              <a:rPr lang="ja-JP" altLang="en-US" b="1" smtClean="0"/>
              <a:t>情報モラルを身につける</a:t>
            </a:r>
          </a:p>
        </p:txBody>
      </p:sp>
      <p:graphicFrame>
        <p:nvGraphicFramePr>
          <p:cNvPr id="1026" name="Object 4"/>
          <p:cNvGraphicFramePr>
            <a:graphicFrameLocks noChangeAspect="1"/>
          </p:cNvGraphicFramePr>
          <p:nvPr>
            <p:ph idx="1"/>
          </p:nvPr>
        </p:nvGraphicFramePr>
        <p:xfrm>
          <a:off x="900113" y="1192213"/>
          <a:ext cx="7343775" cy="5346700"/>
        </p:xfrm>
        <a:graphic>
          <a:graphicData uri="http://schemas.openxmlformats.org/presentationml/2006/ole">
            <p:oleObj spid="_x0000_s160770" name="花子フォトレタッチ 1.0 /R.1" r:id="rId4" imgW="5742857" imgH="4180952" progId="HPT.Document.1">
              <p:embed/>
            </p:oleObj>
          </a:graphicData>
        </a:graphic>
      </p:graphicFrame>
      <p:sp>
        <p:nvSpPr>
          <p:cNvPr id="4" name="角丸四角形 3"/>
          <p:cNvSpPr/>
          <p:nvPr/>
        </p:nvSpPr>
        <p:spPr bwMode="auto">
          <a:xfrm>
            <a:off x="571472" y="2714620"/>
            <a:ext cx="7858125" cy="2571750"/>
          </a:xfrm>
          <a:prstGeom prst="roundRect">
            <a:avLst/>
          </a:prstGeom>
          <a:solidFill>
            <a:schemeClr val="tx2">
              <a:lumMod val="40000"/>
              <a:lumOff val="60000"/>
              <a:alpha val="12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none" lIns="91430" tIns="45716" rIns="91430" bIns="45716"/>
          <a:lstStyle/>
          <a:p>
            <a:pPr fontAlgn="auto">
              <a:spcBef>
                <a:spcPts val="0"/>
              </a:spcBef>
              <a:spcAft>
                <a:spcPts val="0"/>
              </a:spcAft>
              <a:defRPr/>
            </a:pPr>
            <a:endParaRPr lang="ja-JP" altLang="en-US">
              <a:solidFill>
                <a:schemeClr val="tx1"/>
              </a:solidFill>
            </a:endParaRPr>
          </a:p>
        </p:txBody>
      </p:sp>
      <p:sp>
        <p:nvSpPr>
          <p:cNvPr id="5" name="角丸四角形 4"/>
          <p:cNvSpPr/>
          <p:nvPr/>
        </p:nvSpPr>
        <p:spPr bwMode="auto">
          <a:xfrm>
            <a:off x="500034" y="5286388"/>
            <a:ext cx="8001056" cy="1357298"/>
          </a:xfrm>
          <a:prstGeom prst="roundRect">
            <a:avLst/>
          </a:prstGeom>
          <a:solidFill>
            <a:srgbClr val="FF0000">
              <a:alpha val="20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o20041206170000"/>
          <p:cNvPicPr>
            <a:picLocks noChangeAspect="1" noChangeArrowheads="1"/>
          </p:cNvPicPr>
          <p:nvPr/>
        </p:nvPicPr>
        <p:blipFill>
          <a:blip r:embed="rId3" cstate="print"/>
          <a:srcRect/>
          <a:stretch>
            <a:fillRect/>
          </a:stretch>
        </p:blipFill>
        <p:spPr bwMode="auto">
          <a:xfrm>
            <a:off x="3500438" y="1214438"/>
            <a:ext cx="5000625" cy="3749675"/>
          </a:xfrm>
          <a:prstGeom prst="rect">
            <a:avLst/>
          </a:prstGeom>
          <a:noFill/>
          <a:ln w="9525">
            <a:noFill/>
            <a:miter lim="800000"/>
            <a:headEnd/>
            <a:tailEnd/>
          </a:ln>
        </p:spPr>
      </p:pic>
      <p:sp>
        <p:nvSpPr>
          <p:cNvPr id="91139" name="Rectangle 2"/>
          <p:cNvSpPr>
            <a:spLocks noGrp="1" noChangeArrowheads="1"/>
          </p:cNvSpPr>
          <p:nvPr>
            <p:ph type="title"/>
          </p:nvPr>
        </p:nvSpPr>
        <p:spPr>
          <a:xfrm>
            <a:off x="466725" y="331788"/>
            <a:ext cx="8229600" cy="1139825"/>
          </a:xfrm>
        </p:spPr>
        <p:txBody>
          <a:bodyPr/>
          <a:lstStyle/>
          <a:p>
            <a:pPr eaLnBrk="1" hangingPunct="1"/>
            <a:r>
              <a:rPr lang="ja-JP" altLang="en-US" sz="6200" smtClean="0"/>
              <a:t>ありがとうございました。</a:t>
            </a:r>
          </a:p>
        </p:txBody>
      </p:sp>
      <p:sp>
        <p:nvSpPr>
          <p:cNvPr id="91140" name="Rectangle 3"/>
          <p:cNvSpPr>
            <a:spLocks noGrp="1" noChangeArrowheads="1"/>
          </p:cNvSpPr>
          <p:nvPr>
            <p:ph type="body" idx="1"/>
          </p:nvPr>
        </p:nvSpPr>
        <p:spPr>
          <a:xfrm>
            <a:off x="393700" y="5429250"/>
            <a:ext cx="8229600" cy="1500188"/>
          </a:xfrm>
        </p:spPr>
        <p:txBody>
          <a:bodyPr/>
          <a:lstStyle/>
          <a:p>
            <a:pPr eaLnBrk="1" hangingPunct="1"/>
            <a:r>
              <a:rPr lang="ja-JP" altLang="en-US" smtClean="0"/>
              <a:t>お役にたてることがあればメールで</a:t>
            </a:r>
          </a:p>
          <a:p>
            <a:pPr eaLnBrk="1" hangingPunct="1">
              <a:buFont typeface="Wingdings" pitchFamily="2" charset="2"/>
              <a:buNone/>
            </a:pPr>
            <a:r>
              <a:rPr lang="ja-JP" altLang="en-US" smtClean="0"/>
              <a:t>　　　</a:t>
            </a:r>
            <a:r>
              <a:rPr lang="en-US" altLang="ja-JP" smtClean="0"/>
              <a:t>E-mail</a:t>
            </a:r>
            <a:r>
              <a:rPr lang="ja-JP" altLang="en-US" smtClean="0"/>
              <a:t>　　</a:t>
            </a:r>
            <a:r>
              <a:rPr lang="en-US" altLang="ja-JP" smtClean="0">
                <a:hlinkClick r:id="rId4"/>
              </a:rPr>
              <a:t>nishida@derek.jp</a:t>
            </a:r>
            <a:endParaRPr lang="en-US" altLang="ja-JP" smtClean="0"/>
          </a:p>
          <a:p>
            <a:pPr eaLnBrk="1" hangingPunct="1">
              <a:buFont typeface="Wingdings" pitchFamily="2" charset="2"/>
              <a:buNone/>
            </a:pPr>
            <a:endParaRPr lang="en-US" altLang="ja-JP" smtClean="0"/>
          </a:p>
        </p:txBody>
      </p:sp>
      <p:pic>
        <p:nvPicPr>
          <p:cNvPr id="91141"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934200" y="4792663"/>
            <a:ext cx="2209800" cy="206533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574675" y="115888"/>
            <a:ext cx="8001000" cy="531812"/>
          </a:xfrm>
        </p:spPr>
        <p:txBody>
          <a:bodyPr/>
          <a:lstStyle/>
          <a:p>
            <a:pPr fontAlgn="auto">
              <a:spcAft>
                <a:spcPts val="0"/>
              </a:spcAft>
              <a:defRPr/>
            </a:pPr>
            <a:r>
              <a:rPr lang="ja-JP" altLang="en-US" sz="2400">
                <a:latin typeface="HGPｺﾞｼｯｸE" pitchFamily="50" charset="-128"/>
                <a:ea typeface="HGPｺﾞｼｯｸE" pitchFamily="50" charset="-128"/>
              </a:rPr>
              <a:t>保護者が認識する子どものインターネットの利用目的</a:t>
            </a:r>
          </a:p>
        </p:txBody>
      </p:sp>
      <p:sp>
        <p:nvSpPr>
          <p:cNvPr id="43011" name="スライド番号プレースホルダ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7CCD3D-9E93-4697-A27B-D807D00C288F}" type="slidenum">
              <a:rPr lang="en-US" altLang="ja-JP"/>
              <a:pPr/>
              <a:t>14</a:t>
            </a:fld>
            <a:endParaRPr lang="en-US" altLang="ja-JP"/>
          </a:p>
        </p:txBody>
      </p:sp>
      <p:sp>
        <p:nvSpPr>
          <p:cNvPr id="43012" name="Rectangle 7"/>
          <p:cNvSpPr>
            <a:spLocks noChangeArrowheads="1"/>
          </p:cNvSpPr>
          <p:nvPr/>
        </p:nvSpPr>
        <p:spPr bwMode="auto">
          <a:xfrm>
            <a:off x="133350" y="1276350"/>
            <a:ext cx="649288" cy="215900"/>
          </a:xfrm>
          <a:prstGeom prst="rect">
            <a:avLst/>
          </a:prstGeom>
          <a:no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43013" name="Rectangle 8"/>
          <p:cNvSpPr>
            <a:spLocks noChangeArrowheads="1"/>
          </p:cNvSpPr>
          <p:nvPr/>
        </p:nvSpPr>
        <p:spPr bwMode="auto">
          <a:xfrm>
            <a:off x="3201988" y="1290638"/>
            <a:ext cx="649287" cy="215900"/>
          </a:xfrm>
          <a:prstGeom prst="rect">
            <a:avLst/>
          </a:prstGeom>
          <a:noFill/>
          <a:ln w="12700" algn="ctr">
            <a:solidFill>
              <a:schemeClr val="tx1"/>
            </a:solidFill>
            <a:miter lim="800000"/>
            <a:headEnd/>
            <a:tailEnd/>
          </a:ln>
        </p:spPr>
        <p:txBody>
          <a:bodyPr wrap="none" anchor="ctr"/>
          <a:lstStyle/>
          <a:p>
            <a:pPr algn="ctr"/>
            <a:r>
              <a:rPr lang="ja-JP" altLang="en-US" sz="1000"/>
              <a:t>中学</a:t>
            </a:r>
            <a:r>
              <a:rPr lang="en-US" altLang="ja-JP" sz="1000">
                <a:latin typeface="ＭＳ ゴシック" pitchFamily="49" charset="-128"/>
                <a:ea typeface="ＭＳ ゴシック" pitchFamily="49" charset="-128"/>
              </a:rPr>
              <a:t>2</a:t>
            </a:r>
            <a:r>
              <a:rPr lang="ja-JP" altLang="en-US" sz="1000"/>
              <a:t>年生</a:t>
            </a:r>
          </a:p>
        </p:txBody>
      </p:sp>
      <p:sp>
        <p:nvSpPr>
          <p:cNvPr id="43014" name="Rectangle 9"/>
          <p:cNvSpPr>
            <a:spLocks noChangeArrowheads="1"/>
          </p:cNvSpPr>
          <p:nvPr/>
        </p:nvSpPr>
        <p:spPr bwMode="auto">
          <a:xfrm>
            <a:off x="6180138" y="1268413"/>
            <a:ext cx="649287" cy="215900"/>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sp>
        <p:nvSpPr>
          <p:cNvPr id="43015" name="AutoShape 11"/>
          <p:cNvSpPr>
            <a:spLocks noChangeArrowheads="1"/>
          </p:cNvSpPr>
          <p:nvPr/>
        </p:nvSpPr>
        <p:spPr bwMode="auto">
          <a:xfrm>
            <a:off x="382588" y="836613"/>
            <a:ext cx="8355012" cy="247650"/>
          </a:xfrm>
          <a:prstGeom prst="roundRect">
            <a:avLst>
              <a:gd name="adj" fmla="val 16667"/>
            </a:avLst>
          </a:prstGeom>
          <a:noFill/>
          <a:ln w="12700" algn="ctr">
            <a:solidFill>
              <a:schemeClr val="tx1"/>
            </a:solidFill>
            <a:round/>
            <a:headEnd/>
            <a:tailEnd/>
          </a:ln>
        </p:spPr>
        <p:txBody>
          <a:bodyPr lIns="18000" tIns="0" rIns="18000" bIns="0">
            <a:spAutoFit/>
          </a:bodyPr>
          <a:lstStyle/>
          <a:p>
            <a:pPr>
              <a:spcBef>
                <a:spcPct val="50000"/>
              </a:spcBef>
            </a:pPr>
            <a:r>
              <a:rPr lang="ja-JP" altLang="en-US" sz="1400">
                <a:ea typeface="ＭＳ ゴシック" pitchFamily="49" charset="-128"/>
              </a:rPr>
              <a:t>・保護者が認識している子どもの利用目的と、実際の利用目的との間にギャップが見られる</a:t>
            </a:r>
            <a:endParaRPr lang="ja-JP" altLang="en-US" sz="1400"/>
          </a:p>
        </p:txBody>
      </p:sp>
      <p:pic>
        <p:nvPicPr>
          <p:cNvPr id="43016" name="Picture 12"/>
          <p:cNvPicPr>
            <a:picLocks noChangeArrowheads="1"/>
          </p:cNvPicPr>
          <p:nvPr/>
        </p:nvPicPr>
        <p:blipFill>
          <a:blip r:embed="rId2" cstate="print"/>
          <a:srcRect/>
          <a:stretch>
            <a:fillRect/>
          </a:stretch>
        </p:blipFill>
        <p:spPr bwMode="auto">
          <a:xfrm>
            <a:off x="-6350" y="1703388"/>
            <a:ext cx="3065463" cy="4686300"/>
          </a:xfrm>
          <a:prstGeom prst="rect">
            <a:avLst/>
          </a:prstGeom>
          <a:noFill/>
          <a:ln w="28575" algn="ctr">
            <a:noFill/>
            <a:miter lim="800000"/>
            <a:headEnd/>
            <a:tailEnd/>
          </a:ln>
        </p:spPr>
      </p:pic>
      <p:pic>
        <p:nvPicPr>
          <p:cNvPr id="43017" name="Picture 13"/>
          <p:cNvPicPr>
            <a:picLocks noChangeArrowheads="1"/>
          </p:cNvPicPr>
          <p:nvPr/>
        </p:nvPicPr>
        <p:blipFill>
          <a:blip r:embed="rId3" cstate="print"/>
          <a:srcRect/>
          <a:stretch>
            <a:fillRect/>
          </a:stretch>
        </p:blipFill>
        <p:spPr bwMode="auto">
          <a:xfrm>
            <a:off x="3014663" y="1700213"/>
            <a:ext cx="3070225" cy="4689475"/>
          </a:xfrm>
          <a:prstGeom prst="rect">
            <a:avLst/>
          </a:prstGeom>
          <a:noFill/>
          <a:ln w="28575" algn="ctr">
            <a:noFill/>
            <a:miter lim="800000"/>
            <a:headEnd/>
            <a:tailEnd/>
          </a:ln>
        </p:spPr>
      </p:pic>
      <p:pic>
        <p:nvPicPr>
          <p:cNvPr id="43018" name="Picture 19"/>
          <p:cNvPicPr>
            <a:picLocks noChangeArrowheads="1"/>
          </p:cNvPicPr>
          <p:nvPr/>
        </p:nvPicPr>
        <p:blipFill>
          <a:blip r:embed="rId4" cstate="print"/>
          <a:srcRect/>
          <a:stretch>
            <a:fillRect/>
          </a:stretch>
        </p:blipFill>
        <p:spPr bwMode="auto">
          <a:xfrm>
            <a:off x="6067425" y="1700213"/>
            <a:ext cx="3076575" cy="4695825"/>
          </a:xfrm>
          <a:prstGeom prst="rect">
            <a:avLst/>
          </a:prstGeom>
          <a:noFill/>
          <a:ln w="28575" algn="ctr">
            <a:noFill/>
            <a:miter lim="800000"/>
            <a:headEnd/>
            <a:tailEnd/>
          </a:ln>
        </p:spPr>
      </p:pic>
      <p:sp>
        <p:nvSpPr>
          <p:cNvPr id="43019" name="Rectangle 16"/>
          <p:cNvSpPr>
            <a:spLocks noChangeArrowheads="1"/>
          </p:cNvSpPr>
          <p:nvPr/>
        </p:nvSpPr>
        <p:spPr bwMode="auto">
          <a:xfrm>
            <a:off x="6207125" y="4876800"/>
            <a:ext cx="1317625" cy="179388"/>
          </a:xfrm>
          <a:prstGeom prst="rect">
            <a:avLst/>
          </a:prstGeom>
          <a:noFill/>
          <a:ln w="19050" algn="ctr">
            <a:solidFill>
              <a:srgbClr val="FF0000"/>
            </a:solidFill>
            <a:miter lim="800000"/>
            <a:headEnd/>
            <a:tailEnd/>
          </a:ln>
        </p:spPr>
        <p:txBody>
          <a:bodyPr wrap="none" lIns="18000" tIns="0" rIns="18000" bIns="0" anchor="ctr"/>
          <a:lstStyle/>
          <a:p>
            <a:endParaRPr lang="ja-JP" altLang="en-US"/>
          </a:p>
        </p:txBody>
      </p:sp>
      <p:sp>
        <p:nvSpPr>
          <p:cNvPr id="43020" name="Rectangle 15"/>
          <p:cNvSpPr>
            <a:spLocks noChangeArrowheads="1"/>
          </p:cNvSpPr>
          <p:nvPr/>
        </p:nvSpPr>
        <p:spPr bwMode="auto">
          <a:xfrm>
            <a:off x="6207125" y="4652963"/>
            <a:ext cx="1317625" cy="179387"/>
          </a:xfrm>
          <a:prstGeom prst="rect">
            <a:avLst/>
          </a:prstGeom>
          <a:noFill/>
          <a:ln w="19050" algn="ctr">
            <a:solidFill>
              <a:srgbClr val="FF0000"/>
            </a:solidFill>
            <a:miter lim="800000"/>
            <a:headEnd/>
            <a:tailEnd/>
          </a:ln>
        </p:spPr>
        <p:txBody>
          <a:bodyPr wrap="none" lIns="18000" tIns="0" rIns="18000" bIns="0" anchor="ctr"/>
          <a:lstStyle/>
          <a:p>
            <a:endParaRPr lang="ja-JP" altLang="en-US"/>
          </a:p>
        </p:txBody>
      </p:sp>
    </p:spTree>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574675" y="115888"/>
            <a:ext cx="8001000" cy="531812"/>
          </a:xfrm>
        </p:spPr>
        <p:txBody>
          <a:bodyPr/>
          <a:lstStyle/>
          <a:p>
            <a:pPr fontAlgn="auto">
              <a:spcAft>
                <a:spcPts val="0"/>
              </a:spcAft>
              <a:defRPr/>
            </a:pPr>
            <a:r>
              <a:rPr lang="ja-JP" altLang="en-US" sz="2400">
                <a:latin typeface="HGPｺﾞｼｯｸE" pitchFamily="50" charset="-128"/>
                <a:ea typeface="HGPｺﾞｼｯｸE" pitchFamily="50" charset="-128"/>
              </a:rPr>
              <a:t>インターネットの利用マナーに関する意識</a:t>
            </a:r>
          </a:p>
        </p:txBody>
      </p:sp>
      <p:sp>
        <p:nvSpPr>
          <p:cNvPr id="45059" name="スライド番号プレースホルダ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633F1C4-BDF9-48B3-85F4-A93D0D3BF87E}" type="slidenum">
              <a:rPr lang="en-US" altLang="ja-JP"/>
              <a:pPr/>
              <a:t>15</a:t>
            </a:fld>
            <a:endParaRPr lang="en-US" altLang="ja-JP"/>
          </a:p>
        </p:txBody>
      </p:sp>
      <p:sp>
        <p:nvSpPr>
          <p:cNvPr id="45060" name="Text Box 13"/>
          <p:cNvSpPr txBox="1">
            <a:spLocks noChangeArrowheads="1"/>
          </p:cNvSpPr>
          <p:nvPr/>
        </p:nvSpPr>
        <p:spPr bwMode="auto">
          <a:xfrm>
            <a:off x="250825" y="1268413"/>
            <a:ext cx="3313113" cy="274637"/>
          </a:xfrm>
          <a:prstGeom prst="rect">
            <a:avLst/>
          </a:prstGeom>
          <a:noFill/>
          <a:ln w="19050" algn="ctr">
            <a:noFill/>
            <a:miter lim="800000"/>
            <a:headEnd/>
            <a:tailEnd/>
          </a:ln>
        </p:spPr>
        <p:txBody>
          <a:bodyPr>
            <a:spAutoFit/>
          </a:bodyPr>
          <a:lstStyle/>
          <a:p>
            <a:pPr>
              <a:spcBef>
                <a:spcPct val="50000"/>
              </a:spcBef>
            </a:pPr>
            <a:r>
              <a:rPr lang="en-US" altLang="ja-JP"/>
              <a:t>●</a:t>
            </a:r>
            <a:r>
              <a:rPr lang="ja-JP" altLang="en-US"/>
              <a:t>自分に来たチェーンメールを転送する</a:t>
            </a:r>
            <a:endParaRPr lang="ja-JP" altLang="en-US" sz="1000"/>
          </a:p>
        </p:txBody>
      </p:sp>
      <p:sp>
        <p:nvSpPr>
          <p:cNvPr id="45061" name="Text Box 27"/>
          <p:cNvSpPr txBox="1">
            <a:spLocks noChangeArrowheads="1"/>
          </p:cNvSpPr>
          <p:nvPr/>
        </p:nvSpPr>
        <p:spPr bwMode="auto">
          <a:xfrm>
            <a:off x="4643438" y="1268413"/>
            <a:ext cx="4500562" cy="274637"/>
          </a:xfrm>
          <a:prstGeom prst="rect">
            <a:avLst/>
          </a:prstGeom>
          <a:noFill/>
          <a:ln w="19050" algn="ctr">
            <a:noFill/>
            <a:miter lim="800000"/>
            <a:headEnd/>
            <a:tailEnd/>
          </a:ln>
        </p:spPr>
        <p:txBody>
          <a:bodyPr>
            <a:spAutoFit/>
          </a:bodyPr>
          <a:lstStyle/>
          <a:p>
            <a:pPr>
              <a:spcBef>
                <a:spcPct val="50000"/>
              </a:spcBef>
            </a:pPr>
            <a:r>
              <a:rPr lang="en-US" altLang="ja-JP"/>
              <a:t>●</a:t>
            </a:r>
            <a:r>
              <a:rPr lang="ja-JP" altLang="en-US"/>
              <a:t>インターネットの掲示板やメールに他人のことを自由に書き込む</a:t>
            </a:r>
            <a:endParaRPr lang="ja-JP" altLang="en-US" sz="1000"/>
          </a:p>
        </p:txBody>
      </p:sp>
      <p:pic>
        <p:nvPicPr>
          <p:cNvPr id="45062" name="Picture 45"/>
          <p:cNvPicPr>
            <a:picLocks noChangeAspect="1" noChangeArrowheads="1"/>
          </p:cNvPicPr>
          <p:nvPr/>
        </p:nvPicPr>
        <p:blipFill>
          <a:blip r:embed="rId2" cstate="print"/>
          <a:srcRect/>
          <a:stretch>
            <a:fillRect/>
          </a:stretch>
        </p:blipFill>
        <p:spPr bwMode="auto">
          <a:xfrm>
            <a:off x="-36513" y="1752600"/>
            <a:ext cx="4610101" cy="1892300"/>
          </a:xfrm>
          <a:prstGeom prst="rect">
            <a:avLst/>
          </a:prstGeom>
          <a:noFill/>
          <a:ln w="28575" algn="ctr">
            <a:noFill/>
            <a:miter lim="800000"/>
            <a:headEnd/>
            <a:tailEnd/>
          </a:ln>
        </p:spPr>
      </p:pic>
      <p:pic>
        <p:nvPicPr>
          <p:cNvPr id="45063" name="Picture 46"/>
          <p:cNvPicPr>
            <a:picLocks noChangeAspect="1" noChangeArrowheads="1"/>
          </p:cNvPicPr>
          <p:nvPr/>
        </p:nvPicPr>
        <p:blipFill>
          <a:blip r:embed="rId3" cstate="print"/>
          <a:srcRect/>
          <a:stretch>
            <a:fillRect/>
          </a:stretch>
        </p:blipFill>
        <p:spPr bwMode="auto">
          <a:xfrm>
            <a:off x="4581525" y="1758950"/>
            <a:ext cx="4598988" cy="1885950"/>
          </a:xfrm>
          <a:prstGeom prst="rect">
            <a:avLst/>
          </a:prstGeom>
          <a:noFill/>
          <a:ln w="28575" algn="ctr">
            <a:noFill/>
            <a:miter lim="800000"/>
            <a:headEnd/>
            <a:tailEnd/>
          </a:ln>
        </p:spPr>
      </p:pic>
      <p:sp>
        <p:nvSpPr>
          <p:cNvPr id="45064" name="Text Box 47"/>
          <p:cNvSpPr txBox="1">
            <a:spLocks noChangeArrowheads="1"/>
          </p:cNvSpPr>
          <p:nvPr/>
        </p:nvSpPr>
        <p:spPr bwMode="auto">
          <a:xfrm>
            <a:off x="250825" y="3913188"/>
            <a:ext cx="3816350" cy="274637"/>
          </a:xfrm>
          <a:prstGeom prst="rect">
            <a:avLst/>
          </a:prstGeom>
          <a:noFill/>
          <a:ln w="19050" algn="ctr">
            <a:noFill/>
            <a:miter lim="800000"/>
            <a:headEnd/>
            <a:tailEnd/>
          </a:ln>
        </p:spPr>
        <p:txBody>
          <a:bodyPr>
            <a:spAutoFit/>
          </a:bodyPr>
          <a:lstStyle/>
          <a:p>
            <a:pPr>
              <a:spcBef>
                <a:spcPct val="50000"/>
              </a:spcBef>
            </a:pPr>
            <a:r>
              <a:rPr lang="en-US" altLang="ja-JP"/>
              <a:t>●</a:t>
            </a:r>
            <a:r>
              <a:rPr lang="ja-JP" altLang="en-US"/>
              <a:t>プロフやブログなどに自分の住所や写真を載せる</a:t>
            </a:r>
            <a:endParaRPr lang="ja-JP" altLang="en-US" sz="1000"/>
          </a:p>
        </p:txBody>
      </p:sp>
      <p:sp>
        <p:nvSpPr>
          <p:cNvPr id="45065" name="Text Box 48"/>
          <p:cNvSpPr txBox="1">
            <a:spLocks noChangeArrowheads="1"/>
          </p:cNvSpPr>
          <p:nvPr/>
        </p:nvSpPr>
        <p:spPr bwMode="auto">
          <a:xfrm>
            <a:off x="4643438" y="3913188"/>
            <a:ext cx="4500562" cy="274637"/>
          </a:xfrm>
          <a:prstGeom prst="rect">
            <a:avLst/>
          </a:prstGeom>
          <a:noFill/>
          <a:ln w="19050" algn="ctr">
            <a:noFill/>
            <a:miter lim="800000"/>
            <a:headEnd/>
            <a:tailEnd/>
          </a:ln>
        </p:spPr>
        <p:txBody>
          <a:bodyPr>
            <a:spAutoFit/>
          </a:bodyPr>
          <a:lstStyle/>
          <a:p>
            <a:pPr>
              <a:spcBef>
                <a:spcPct val="50000"/>
              </a:spcBef>
            </a:pPr>
            <a:r>
              <a:rPr lang="en-US" altLang="ja-JP"/>
              <a:t>●</a:t>
            </a:r>
            <a:r>
              <a:rPr lang="ja-JP" altLang="en-US"/>
              <a:t>友だちの住所や写真をインターネットの掲示板などに書き込む</a:t>
            </a:r>
            <a:endParaRPr lang="ja-JP" altLang="en-US" sz="1000"/>
          </a:p>
        </p:txBody>
      </p:sp>
      <p:sp>
        <p:nvSpPr>
          <p:cNvPr id="45066" name="AutoShape 51"/>
          <p:cNvSpPr>
            <a:spLocks noChangeArrowheads="1"/>
          </p:cNvSpPr>
          <p:nvPr/>
        </p:nvSpPr>
        <p:spPr bwMode="auto">
          <a:xfrm>
            <a:off x="382588" y="836613"/>
            <a:ext cx="8355012" cy="247650"/>
          </a:xfrm>
          <a:prstGeom prst="roundRect">
            <a:avLst>
              <a:gd name="adj" fmla="val 16667"/>
            </a:avLst>
          </a:prstGeom>
          <a:noFill/>
          <a:ln w="12700" algn="ctr">
            <a:solidFill>
              <a:schemeClr val="tx1"/>
            </a:solidFill>
            <a:round/>
            <a:headEnd/>
            <a:tailEnd/>
          </a:ln>
        </p:spPr>
        <p:txBody>
          <a:bodyPr lIns="18000" tIns="0" rIns="18000" bIns="0">
            <a:spAutoFit/>
          </a:bodyPr>
          <a:lstStyle/>
          <a:p>
            <a:pPr>
              <a:spcBef>
                <a:spcPct val="50000"/>
              </a:spcBef>
            </a:pPr>
            <a:r>
              <a:rPr lang="ja-JP" altLang="en-US" sz="1400">
                <a:ea typeface="ＭＳ ゴシック" pitchFamily="49" charset="-128"/>
              </a:rPr>
              <a:t>・学年が上がるにつれ、「してもよい」「大して悪いことではない」が増加する傾向</a:t>
            </a:r>
          </a:p>
        </p:txBody>
      </p:sp>
      <p:pic>
        <p:nvPicPr>
          <p:cNvPr id="45067" name="Picture 52"/>
          <p:cNvPicPr>
            <a:picLocks noChangeAspect="1" noChangeArrowheads="1"/>
          </p:cNvPicPr>
          <p:nvPr/>
        </p:nvPicPr>
        <p:blipFill>
          <a:blip r:embed="rId4" cstate="print"/>
          <a:srcRect/>
          <a:stretch>
            <a:fillRect/>
          </a:stretch>
        </p:blipFill>
        <p:spPr bwMode="auto">
          <a:xfrm>
            <a:off x="-38100" y="4437063"/>
            <a:ext cx="4610100" cy="1892300"/>
          </a:xfrm>
          <a:prstGeom prst="rect">
            <a:avLst/>
          </a:prstGeom>
          <a:noFill/>
          <a:ln w="28575" algn="ctr">
            <a:noFill/>
            <a:miter lim="800000"/>
            <a:headEnd/>
            <a:tailEnd/>
          </a:ln>
        </p:spPr>
      </p:pic>
      <p:pic>
        <p:nvPicPr>
          <p:cNvPr id="45068" name="Picture 53"/>
          <p:cNvPicPr>
            <a:picLocks noChangeAspect="1" noChangeArrowheads="1"/>
          </p:cNvPicPr>
          <p:nvPr/>
        </p:nvPicPr>
        <p:blipFill>
          <a:blip r:embed="rId5" cstate="print"/>
          <a:srcRect/>
          <a:stretch>
            <a:fillRect/>
          </a:stretch>
        </p:blipFill>
        <p:spPr bwMode="auto">
          <a:xfrm>
            <a:off x="4556125" y="4437063"/>
            <a:ext cx="4587875" cy="1871662"/>
          </a:xfrm>
          <a:prstGeom prst="rect">
            <a:avLst/>
          </a:prstGeom>
          <a:noFill/>
          <a:ln w="28575" algn="ctr">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574675" y="115888"/>
            <a:ext cx="8001000" cy="531812"/>
          </a:xfrm>
        </p:spPr>
        <p:txBody>
          <a:bodyPr/>
          <a:lstStyle/>
          <a:p>
            <a:pPr fontAlgn="auto">
              <a:spcAft>
                <a:spcPts val="0"/>
              </a:spcAft>
              <a:defRPr/>
            </a:pPr>
            <a:r>
              <a:rPr lang="ja-JP" altLang="en-US" sz="2400">
                <a:latin typeface="HGPｺﾞｼｯｸE" pitchFamily="50" charset="-128"/>
                <a:ea typeface="HGPｺﾞｼｯｸE" pitchFamily="50" charset="-128"/>
              </a:rPr>
              <a:t>携帯電話の利用によるトラブル・問題行動</a:t>
            </a:r>
          </a:p>
        </p:txBody>
      </p:sp>
      <p:sp>
        <p:nvSpPr>
          <p:cNvPr id="46083" name="スライド番号プレースホルダ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F81C66B-595B-4AC8-A429-51CA9B2272A6}" type="slidenum">
              <a:rPr lang="en-US" altLang="ja-JP"/>
              <a:pPr/>
              <a:t>16</a:t>
            </a:fld>
            <a:endParaRPr lang="en-US" altLang="ja-JP"/>
          </a:p>
        </p:txBody>
      </p:sp>
      <p:sp>
        <p:nvSpPr>
          <p:cNvPr id="46084" name="Text Box 3"/>
          <p:cNvSpPr txBox="1">
            <a:spLocks noChangeArrowheads="1"/>
          </p:cNvSpPr>
          <p:nvPr/>
        </p:nvSpPr>
        <p:spPr bwMode="auto">
          <a:xfrm>
            <a:off x="395288" y="765175"/>
            <a:ext cx="6985000" cy="274638"/>
          </a:xfrm>
          <a:prstGeom prst="rect">
            <a:avLst/>
          </a:prstGeom>
          <a:noFill/>
          <a:ln w="19050" algn="ctr">
            <a:noFill/>
            <a:miter lim="800000"/>
            <a:headEnd/>
            <a:tailEnd/>
          </a:ln>
        </p:spPr>
        <p:txBody>
          <a:bodyPr>
            <a:spAutoFit/>
          </a:bodyPr>
          <a:lstStyle/>
          <a:p>
            <a:pPr>
              <a:spcBef>
                <a:spcPct val="50000"/>
              </a:spcBef>
            </a:pPr>
            <a:r>
              <a:rPr lang="en-US" altLang="ja-JP"/>
              <a:t> ※</a:t>
            </a:r>
            <a:r>
              <a:rPr lang="ja-JP" altLang="en-US"/>
              <a:t>携帯電話を所有する児童生徒の回答（複数回答）</a:t>
            </a:r>
            <a:endParaRPr lang="ja-JP" altLang="en-US" sz="1000"/>
          </a:p>
        </p:txBody>
      </p:sp>
      <p:sp>
        <p:nvSpPr>
          <p:cNvPr id="46085" name="AutoShape 7"/>
          <p:cNvSpPr>
            <a:spLocks noChangeArrowheads="1"/>
          </p:cNvSpPr>
          <p:nvPr/>
        </p:nvSpPr>
        <p:spPr bwMode="auto">
          <a:xfrm>
            <a:off x="358775" y="1052513"/>
            <a:ext cx="8401050" cy="719137"/>
          </a:xfrm>
          <a:prstGeom prst="roundRect">
            <a:avLst>
              <a:gd name="adj" fmla="val 16667"/>
            </a:avLst>
          </a:prstGeom>
          <a:noFill/>
          <a:ln w="12700" algn="ctr">
            <a:solidFill>
              <a:schemeClr val="tx1"/>
            </a:solidFill>
            <a:round/>
            <a:headEnd/>
            <a:tailEnd/>
          </a:ln>
        </p:spPr>
        <p:txBody>
          <a:bodyPr lIns="18000" tIns="0" rIns="18000" bIns="0" anchor="ctr">
            <a:spAutoFit/>
          </a:bodyPr>
          <a:lstStyle/>
          <a:p>
            <a:pPr>
              <a:spcBef>
                <a:spcPct val="50000"/>
              </a:spcBef>
            </a:pPr>
            <a:r>
              <a:rPr lang="ja-JP" altLang="en-US" sz="1400">
                <a:latin typeface="ＭＳ ゴシック" pitchFamily="49" charset="-128"/>
                <a:ea typeface="ＭＳ ゴシック" pitchFamily="49" charset="-128"/>
              </a:rPr>
              <a:t>・小</a:t>
            </a:r>
            <a:r>
              <a:rPr lang="en-US" altLang="ja-JP" sz="1400">
                <a:latin typeface="ＭＳ ゴシック" pitchFamily="49" charset="-128"/>
                <a:ea typeface="ＭＳ ゴシック" pitchFamily="49" charset="-128"/>
              </a:rPr>
              <a:t>6</a:t>
            </a:r>
            <a:r>
              <a:rPr lang="ja-JP" altLang="en-US" sz="1400">
                <a:latin typeface="ＭＳ ゴシック" pitchFamily="49" charset="-128"/>
                <a:ea typeface="ＭＳ ゴシック" pitchFamily="49" charset="-128"/>
              </a:rPr>
              <a:t>では、「特にトラブルになったことはない」が最も多い</a:t>
            </a:r>
            <a:br>
              <a:rPr lang="ja-JP" altLang="en-US" sz="1400">
                <a:latin typeface="ＭＳ ゴシック" pitchFamily="49" charset="-128"/>
                <a:ea typeface="ＭＳ ゴシック" pitchFamily="49" charset="-128"/>
              </a:rPr>
            </a:br>
            <a:r>
              <a:rPr lang="ja-JP" altLang="en-US" sz="1400">
                <a:latin typeface="ＭＳ ゴシック" pitchFamily="49" charset="-128"/>
                <a:ea typeface="ＭＳ ゴシック" pitchFamily="49" charset="-128"/>
              </a:rPr>
              <a:t>・中</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、高</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では、「チェーンメールを送られた」「迷惑メールがたびたび送られてきた」が増加</a:t>
            </a:r>
            <a:br>
              <a:rPr lang="ja-JP" altLang="en-US" sz="1400">
                <a:latin typeface="ＭＳ ゴシック" pitchFamily="49" charset="-128"/>
                <a:ea typeface="ＭＳ ゴシック" pitchFamily="49" charset="-128"/>
              </a:rPr>
            </a:br>
            <a:r>
              <a:rPr lang="ja-JP" altLang="en-US" sz="1400">
                <a:latin typeface="ＭＳ ゴシック" pitchFamily="49" charset="-128"/>
                <a:ea typeface="ＭＳ ゴシック" pitchFamily="49" charset="-128"/>
              </a:rPr>
              <a:t>・一方で、中</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、高</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では、「チェーンメールを他人に送った」も２割強</a:t>
            </a:r>
          </a:p>
        </p:txBody>
      </p:sp>
      <p:pic>
        <p:nvPicPr>
          <p:cNvPr id="46086" name="Picture 11"/>
          <p:cNvPicPr>
            <a:picLocks noChangeArrowheads="1"/>
          </p:cNvPicPr>
          <p:nvPr/>
        </p:nvPicPr>
        <p:blipFill>
          <a:blip r:embed="rId2" cstate="print"/>
          <a:srcRect/>
          <a:stretch>
            <a:fillRect/>
          </a:stretch>
        </p:blipFill>
        <p:spPr bwMode="auto">
          <a:xfrm>
            <a:off x="128588" y="2060575"/>
            <a:ext cx="4371975" cy="4721225"/>
          </a:xfrm>
          <a:prstGeom prst="rect">
            <a:avLst/>
          </a:prstGeom>
          <a:noFill/>
          <a:ln w="28575" algn="ctr">
            <a:noFill/>
            <a:miter lim="800000"/>
            <a:headEnd/>
            <a:tailEnd/>
          </a:ln>
        </p:spPr>
      </p:pic>
      <p:pic>
        <p:nvPicPr>
          <p:cNvPr id="46087" name="Picture 12"/>
          <p:cNvPicPr>
            <a:picLocks noChangeArrowheads="1"/>
          </p:cNvPicPr>
          <p:nvPr/>
        </p:nvPicPr>
        <p:blipFill>
          <a:blip r:embed="rId3" cstate="print"/>
          <a:srcRect/>
          <a:stretch>
            <a:fillRect/>
          </a:stretch>
        </p:blipFill>
        <p:spPr bwMode="auto">
          <a:xfrm>
            <a:off x="4652963" y="2084388"/>
            <a:ext cx="4383087" cy="4729162"/>
          </a:xfrm>
          <a:prstGeom prst="rect">
            <a:avLst/>
          </a:prstGeom>
          <a:noFill/>
          <a:ln w="28575" algn="ctr">
            <a:noFill/>
            <a:miter lim="800000"/>
            <a:headEnd/>
            <a:tailEnd/>
          </a:ln>
        </p:spPr>
      </p:pic>
      <p:sp>
        <p:nvSpPr>
          <p:cNvPr id="46088" name="Text Box 13"/>
          <p:cNvSpPr txBox="1">
            <a:spLocks noChangeArrowheads="1"/>
          </p:cNvSpPr>
          <p:nvPr/>
        </p:nvSpPr>
        <p:spPr bwMode="auto">
          <a:xfrm>
            <a:off x="250825" y="1858963"/>
            <a:ext cx="3816350" cy="274637"/>
          </a:xfrm>
          <a:prstGeom prst="rect">
            <a:avLst/>
          </a:prstGeom>
          <a:noFill/>
          <a:ln w="19050" algn="ctr">
            <a:noFill/>
            <a:miter lim="800000"/>
            <a:headEnd/>
            <a:tailEnd/>
          </a:ln>
        </p:spPr>
        <p:txBody>
          <a:bodyPr>
            <a:spAutoFit/>
          </a:bodyPr>
          <a:lstStyle/>
          <a:p>
            <a:pPr>
              <a:spcBef>
                <a:spcPct val="50000"/>
              </a:spcBef>
            </a:pPr>
            <a:r>
              <a:rPr lang="en-US" altLang="ja-JP"/>
              <a:t>●</a:t>
            </a:r>
            <a:r>
              <a:rPr lang="ja-JP" altLang="en-US"/>
              <a:t>携帯電話のトラブルの経験</a:t>
            </a:r>
            <a:endParaRPr lang="ja-JP" altLang="en-US" sz="1000"/>
          </a:p>
        </p:txBody>
      </p:sp>
      <p:sp>
        <p:nvSpPr>
          <p:cNvPr id="46089" name="Text Box 14"/>
          <p:cNvSpPr txBox="1">
            <a:spLocks noChangeArrowheads="1"/>
          </p:cNvSpPr>
          <p:nvPr/>
        </p:nvSpPr>
        <p:spPr bwMode="auto">
          <a:xfrm>
            <a:off x="4643438" y="1858963"/>
            <a:ext cx="4500562" cy="274637"/>
          </a:xfrm>
          <a:prstGeom prst="rect">
            <a:avLst/>
          </a:prstGeom>
          <a:noFill/>
          <a:ln w="19050" algn="ctr">
            <a:noFill/>
            <a:miter lim="800000"/>
            <a:headEnd/>
            <a:tailEnd/>
          </a:ln>
        </p:spPr>
        <p:txBody>
          <a:bodyPr>
            <a:spAutoFit/>
          </a:bodyPr>
          <a:lstStyle/>
          <a:p>
            <a:pPr>
              <a:spcBef>
                <a:spcPct val="50000"/>
              </a:spcBef>
            </a:pPr>
            <a:r>
              <a:rPr lang="en-US" altLang="ja-JP"/>
              <a:t>●</a:t>
            </a:r>
            <a:r>
              <a:rPr lang="ja-JP" altLang="en-US"/>
              <a:t>携帯電話所有者の問題行動の経験</a:t>
            </a:r>
            <a:endParaRPr lang="ja-JP" altLang="en-US" sz="1000"/>
          </a:p>
        </p:txBody>
      </p:sp>
    </p:spTree>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74675" y="115888"/>
            <a:ext cx="8001000" cy="531812"/>
          </a:xfrm>
        </p:spPr>
        <p:txBody>
          <a:bodyPr/>
          <a:lstStyle/>
          <a:p>
            <a:pPr fontAlgn="auto">
              <a:spcAft>
                <a:spcPts val="0"/>
              </a:spcAft>
              <a:defRPr/>
            </a:pPr>
            <a:r>
              <a:rPr lang="ja-JP" altLang="en-US" sz="2400">
                <a:latin typeface="HGPｺﾞｼｯｸE" pitchFamily="50" charset="-128"/>
                <a:ea typeface="HGPｺﾞｼｯｸE" pitchFamily="50" charset="-128"/>
              </a:rPr>
              <a:t>携帯電話やパソコンの危険性に関する学習経験（子ども）</a:t>
            </a:r>
          </a:p>
        </p:txBody>
      </p:sp>
      <p:sp>
        <p:nvSpPr>
          <p:cNvPr id="47107" name="スライド番号プレースホルダ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5D6A213-3297-4682-9CBE-CBDEF1BAE8B1}" type="slidenum">
              <a:rPr lang="en-US" altLang="ja-JP"/>
              <a:pPr/>
              <a:t>17</a:t>
            </a:fld>
            <a:endParaRPr lang="en-US" altLang="ja-JP"/>
          </a:p>
        </p:txBody>
      </p:sp>
      <p:sp>
        <p:nvSpPr>
          <p:cNvPr id="47108" name="Text Box 19"/>
          <p:cNvSpPr txBox="1">
            <a:spLocks noChangeArrowheads="1"/>
          </p:cNvSpPr>
          <p:nvPr/>
        </p:nvSpPr>
        <p:spPr bwMode="auto">
          <a:xfrm>
            <a:off x="468313" y="765175"/>
            <a:ext cx="3246437" cy="369888"/>
          </a:xfrm>
          <a:prstGeom prst="rect">
            <a:avLst/>
          </a:prstGeom>
          <a:noFill/>
          <a:ln w="19050" algn="ctr">
            <a:noFill/>
            <a:miter lim="800000"/>
            <a:headEnd/>
            <a:tailEnd/>
          </a:ln>
        </p:spPr>
        <p:txBody>
          <a:bodyPr>
            <a:spAutoFit/>
          </a:bodyPr>
          <a:lstStyle/>
          <a:p>
            <a:pPr>
              <a:spcBef>
                <a:spcPct val="50000"/>
              </a:spcBef>
            </a:pPr>
            <a:r>
              <a:rPr lang="en-US" altLang="ja-JP"/>
              <a:t>※</a:t>
            </a:r>
            <a:r>
              <a:rPr lang="ja-JP" altLang="en-US"/>
              <a:t>全員に質問（複数回答）</a:t>
            </a:r>
            <a:endParaRPr lang="ja-JP" altLang="en-US" sz="1000"/>
          </a:p>
        </p:txBody>
      </p:sp>
      <p:sp>
        <p:nvSpPr>
          <p:cNvPr id="47109" name="Text Box 16"/>
          <p:cNvSpPr txBox="1">
            <a:spLocks noChangeArrowheads="1"/>
          </p:cNvSpPr>
          <p:nvPr/>
        </p:nvSpPr>
        <p:spPr bwMode="auto">
          <a:xfrm>
            <a:off x="2700338" y="1774825"/>
            <a:ext cx="431800" cy="214313"/>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47110" name="Rectangle 24"/>
          <p:cNvSpPr>
            <a:spLocks noChangeArrowheads="1"/>
          </p:cNvSpPr>
          <p:nvPr/>
        </p:nvSpPr>
        <p:spPr bwMode="auto">
          <a:xfrm>
            <a:off x="538163" y="1700213"/>
            <a:ext cx="649287" cy="215900"/>
          </a:xfrm>
          <a:prstGeom prst="rect">
            <a:avLst/>
          </a:prstGeom>
          <a:no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47111" name="Rectangle 26"/>
          <p:cNvSpPr>
            <a:spLocks noChangeArrowheads="1"/>
          </p:cNvSpPr>
          <p:nvPr/>
        </p:nvSpPr>
        <p:spPr bwMode="auto">
          <a:xfrm>
            <a:off x="6516688" y="1700213"/>
            <a:ext cx="649287" cy="215900"/>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sp>
        <p:nvSpPr>
          <p:cNvPr id="47112" name="AutoShape 180"/>
          <p:cNvSpPr>
            <a:spLocks noChangeArrowheads="1"/>
          </p:cNvSpPr>
          <p:nvPr/>
        </p:nvSpPr>
        <p:spPr bwMode="auto">
          <a:xfrm>
            <a:off x="382588" y="1093788"/>
            <a:ext cx="8355012" cy="247650"/>
          </a:xfrm>
          <a:prstGeom prst="roundRect">
            <a:avLst>
              <a:gd name="adj" fmla="val 16667"/>
            </a:avLst>
          </a:prstGeom>
          <a:noFill/>
          <a:ln w="12700" algn="ctr">
            <a:solidFill>
              <a:schemeClr val="tx1"/>
            </a:solidFill>
            <a:round/>
            <a:headEnd/>
            <a:tailEnd/>
          </a:ln>
        </p:spPr>
        <p:txBody>
          <a:bodyPr lIns="18000" tIns="0" rIns="18000" bIns="0">
            <a:spAutoFit/>
          </a:bodyPr>
          <a:lstStyle/>
          <a:p>
            <a:pPr>
              <a:spcBef>
                <a:spcPct val="50000"/>
              </a:spcBef>
            </a:pPr>
            <a:r>
              <a:rPr lang="ja-JP" altLang="en-US" sz="1400">
                <a:latin typeface="ＭＳ ゴシック" pitchFamily="49" charset="-128"/>
                <a:ea typeface="ＭＳ ゴシック" pitchFamily="49" charset="-128"/>
              </a:rPr>
              <a:t>・どの学年でも、「学校で教えてもらった」が最も多い（小</a:t>
            </a:r>
            <a:r>
              <a:rPr lang="en-US" altLang="ja-JP" sz="1400">
                <a:latin typeface="ＭＳ ゴシック" pitchFamily="49" charset="-128"/>
                <a:ea typeface="ＭＳ ゴシック" pitchFamily="49" charset="-128"/>
              </a:rPr>
              <a:t>6</a:t>
            </a:r>
            <a:r>
              <a:rPr lang="ja-JP" altLang="en-US" sz="1400">
                <a:latin typeface="ＭＳ ゴシック" pitchFamily="49" charset="-128"/>
                <a:ea typeface="ＭＳ ゴシック" pitchFamily="49" charset="-128"/>
              </a:rPr>
              <a:t>：</a:t>
            </a:r>
            <a:r>
              <a:rPr lang="en-US" altLang="ja-JP" sz="1400">
                <a:latin typeface="ＭＳ ゴシック" pitchFamily="49" charset="-128"/>
                <a:ea typeface="ＭＳ ゴシック" pitchFamily="49" charset="-128"/>
              </a:rPr>
              <a:t>52.8%</a:t>
            </a:r>
            <a:r>
              <a:rPr lang="ja-JP" altLang="en-US" sz="1400">
                <a:latin typeface="ＭＳ ゴシック" pitchFamily="49" charset="-128"/>
                <a:ea typeface="ＭＳ ゴシック" pitchFamily="49" charset="-128"/>
              </a:rPr>
              <a:t>、中</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a:t>
            </a:r>
            <a:r>
              <a:rPr lang="en-US" altLang="ja-JP" sz="1400">
                <a:latin typeface="ＭＳ ゴシック" pitchFamily="49" charset="-128"/>
                <a:ea typeface="ＭＳ ゴシック" pitchFamily="49" charset="-128"/>
              </a:rPr>
              <a:t>79.9%</a:t>
            </a:r>
            <a:r>
              <a:rPr lang="ja-JP" altLang="en-US" sz="1400">
                <a:latin typeface="ＭＳ ゴシック" pitchFamily="49" charset="-128"/>
                <a:ea typeface="ＭＳ ゴシック" pitchFamily="49" charset="-128"/>
              </a:rPr>
              <a:t>、高</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a:t>
            </a:r>
            <a:r>
              <a:rPr lang="en-US" altLang="ja-JP" sz="1400">
                <a:latin typeface="ＭＳ ゴシック" pitchFamily="49" charset="-128"/>
                <a:ea typeface="ＭＳ ゴシック" pitchFamily="49" charset="-128"/>
              </a:rPr>
              <a:t>78.4%</a:t>
            </a:r>
            <a:r>
              <a:rPr lang="ja-JP" altLang="en-US" sz="1400">
                <a:latin typeface="ＭＳ ゴシック" pitchFamily="49" charset="-128"/>
                <a:ea typeface="ＭＳ ゴシック" pitchFamily="49" charset="-128"/>
              </a:rPr>
              <a:t>）</a:t>
            </a:r>
          </a:p>
        </p:txBody>
      </p:sp>
      <p:sp>
        <p:nvSpPr>
          <p:cNvPr id="47113" name="Text Box 184"/>
          <p:cNvSpPr txBox="1">
            <a:spLocks noChangeArrowheads="1"/>
          </p:cNvSpPr>
          <p:nvPr/>
        </p:nvSpPr>
        <p:spPr bwMode="auto">
          <a:xfrm>
            <a:off x="5724525" y="1774825"/>
            <a:ext cx="431800" cy="214313"/>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47114" name="Text Box 185"/>
          <p:cNvSpPr txBox="1">
            <a:spLocks noChangeArrowheads="1"/>
          </p:cNvSpPr>
          <p:nvPr/>
        </p:nvSpPr>
        <p:spPr bwMode="auto">
          <a:xfrm>
            <a:off x="8748713" y="1774825"/>
            <a:ext cx="431800" cy="214313"/>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47115" name="Rectangle 186"/>
          <p:cNvSpPr>
            <a:spLocks noChangeArrowheads="1"/>
          </p:cNvSpPr>
          <p:nvPr/>
        </p:nvSpPr>
        <p:spPr bwMode="auto">
          <a:xfrm>
            <a:off x="3562350" y="1700213"/>
            <a:ext cx="649288" cy="215900"/>
          </a:xfrm>
          <a:prstGeom prst="rect">
            <a:avLst/>
          </a:prstGeom>
          <a:noFill/>
          <a:ln w="12700" algn="ctr">
            <a:solidFill>
              <a:schemeClr val="tx1"/>
            </a:solidFill>
            <a:miter lim="800000"/>
            <a:headEnd/>
            <a:tailEnd/>
          </a:ln>
        </p:spPr>
        <p:txBody>
          <a:bodyPr wrap="none" anchor="ctr"/>
          <a:lstStyle/>
          <a:p>
            <a:pPr algn="ctr"/>
            <a:r>
              <a:rPr lang="ja-JP" altLang="en-US" sz="1000">
                <a:latin typeface="ＭＳ ゴシック" pitchFamily="49" charset="-128"/>
                <a:ea typeface="ＭＳ ゴシック" pitchFamily="49" charset="-128"/>
              </a:rPr>
              <a:t>中学</a:t>
            </a:r>
            <a:r>
              <a:rPr lang="en-US" altLang="ja-JP" sz="1000">
                <a:latin typeface="ＭＳ ゴシック" pitchFamily="49" charset="-128"/>
                <a:ea typeface="ＭＳ ゴシック" pitchFamily="49" charset="-128"/>
              </a:rPr>
              <a:t>2</a:t>
            </a:r>
            <a:r>
              <a:rPr lang="ja-JP" altLang="en-US" sz="1000"/>
              <a:t>年生</a:t>
            </a:r>
          </a:p>
        </p:txBody>
      </p:sp>
      <p:pic>
        <p:nvPicPr>
          <p:cNvPr id="47116" name="Picture 187"/>
          <p:cNvPicPr>
            <a:picLocks noChangeArrowheads="1"/>
          </p:cNvPicPr>
          <p:nvPr/>
        </p:nvPicPr>
        <p:blipFill>
          <a:blip r:embed="rId2" cstate="print"/>
          <a:srcRect/>
          <a:stretch>
            <a:fillRect/>
          </a:stretch>
        </p:blipFill>
        <p:spPr bwMode="auto">
          <a:xfrm>
            <a:off x="-107950" y="2039938"/>
            <a:ext cx="3181350" cy="4473575"/>
          </a:xfrm>
          <a:prstGeom prst="rect">
            <a:avLst/>
          </a:prstGeom>
          <a:noFill/>
          <a:ln w="28575" algn="ctr">
            <a:noFill/>
            <a:miter lim="800000"/>
            <a:headEnd/>
            <a:tailEnd/>
          </a:ln>
        </p:spPr>
      </p:pic>
      <p:pic>
        <p:nvPicPr>
          <p:cNvPr id="47117" name="Picture 188"/>
          <p:cNvPicPr>
            <a:picLocks noChangeArrowheads="1"/>
          </p:cNvPicPr>
          <p:nvPr/>
        </p:nvPicPr>
        <p:blipFill>
          <a:blip r:embed="rId3" cstate="print"/>
          <a:srcRect/>
          <a:stretch>
            <a:fillRect/>
          </a:stretch>
        </p:blipFill>
        <p:spPr bwMode="auto">
          <a:xfrm>
            <a:off x="2798763" y="2039938"/>
            <a:ext cx="3357562" cy="4484687"/>
          </a:xfrm>
          <a:prstGeom prst="rect">
            <a:avLst/>
          </a:prstGeom>
          <a:noFill/>
          <a:ln w="28575" algn="ctr">
            <a:noFill/>
            <a:miter lim="800000"/>
            <a:headEnd/>
            <a:tailEnd/>
          </a:ln>
        </p:spPr>
      </p:pic>
      <p:pic>
        <p:nvPicPr>
          <p:cNvPr id="47118" name="Picture 189"/>
          <p:cNvPicPr>
            <a:picLocks noChangeArrowheads="1"/>
          </p:cNvPicPr>
          <p:nvPr/>
        </p:nvPicPr>
        <p:blipFill>
          <a:blip r:embed="rId4" cstate="print"/>
          <a:srcRect/>
          <a:stretch>
            <a:fillRect/>
          </a:stretch>
        </p:blipFill>
        <p:spPr bwMode="auto">
          <a:xfrm>
            <a:off x="5848350" y="2039938"/>
            <a:ext cx="3332163" cy="4473575"/>
          </a:xfrm>
          <a:prstGeom prst="rect">
            <a:avLst/>
          </a:prstGeom>
          <a:noFill/>
          <a:ln w="28575" algn="ctr">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defRPr/>
            </a:pPr>
            <a:r>
              <a:rPr lang="ja-JP" altLang="en-US" sz="3800" smtClean="0"/>
              <a:t>コミュニケーションの変化</a:t>
            </a:r>
            <a:br>
              <a:rPr lang="ja-JP" altLang="en-US" sz="3800" smtClean="0"/>
            </a:br>
            <a:r>
              <a:rPr lang="ja-JP" altLang="en-US" sz="3800" smtClean="0"/>
              <a:t>　　いえ電　と　ケータイ</a:t>
            </a:r>
          </a:p>
        </p:txBody>
      </p:sp>
      <p:sp>
        <p:nvSpPr>
          <p:cNvPr id="48131" name="AutoShape 3"/>
          <p:cNvSpPr>
            <a:spLocks noGrp="1" noChangeAspect="1" noChangeArrowheads="1"/>
          </p:cNvSpPr>
          <p:nvPr>
            <p:ph idx="1"/>
          </p:nvPr>
        </p:nvSpPr>
        <p:spPr/>
        <p:txBody>
          <a:bodyPr/>
          <a:lstStyle/>
          <a:p>
            <a:pPr eaLnBrk="1" hangingPunct="1"/>
            <a:r>
              <a:rPr lang="ja-JP" altLang="en-US" sz="3800" smtClean="0"/>
              <a:t>家電の時代</a:t>
            </a:r>
          </a:p>
          <a:p>
            <a:pPr lvl="2" eaLnBrk="1" hangingPunct="1"/>
            <a:r>
              <a:rPr lang="ja-JP" altLang="en-US" sz="3000" smtClean="0"/>
              <a:t>家族の中にあった電話</a:t>
            </a:r>
          </a:p>
          <a:p>
            <a:pPr lvl="2" eaLnBrk="1" hangingPunct="1"/>
            <a:r>
              <a:rPr lang="ja-JP" altLang="en-US" sz="3000" smtClean="0"/>
              <a:t>自然に目が行き届いた</a:t>
            </a:r>
          </a:p>
          <a:p>
            <a:pPr eaLnBrk="1" hangingPunct="1"/>
            <a:r>
              <a:rPr lang="ja-JP" altLang="en-US" sz="3800" smtClean="0"/>
              <a:t>ケータイになって</a:t>
            </a:r>
          </a:p>
          <a:p>
            <a:pPr lvl="2" eaLnBrk="1" hangingPunct="1"/>
            <a:r>
              <a:rPr lang="ja-JP" altLang="en-US" sz="3000" smtClean="0"/>
              <a:t>個人の電話</a:t>
            </a:r>
          </a:p>
          <a:p>
            <a:pPr lvl="2" eaLnBrk="1" hangingPunct="1"/>
            <a:r>
              <a:rPr lang="ja-JP" altLang="en-US" sz="3000" smtClean="0"/>
              <a:t>誰にもわからない</a:t>
            </a:r>
          </a:p>
          <a:p>
            <a:pPr lvl="2" eaLnBrk="1" hangingPunct="1"/>
            <a:r>
              <a:rPr lang="ja-JP" altLang="en-US" sz="3000" smtClean="0"/>
              <a:t>電話だけではない</a:t>
            </a:r>
          </a:p>
          <a:p>
            <a:pPr eaLnBrk="1" hangingPunct="1">
              <a:buFont typeface="Wingdings" pitchFamily="2" charset="2"/>
              <a:buNone/>
            </a:pPr>
            <a:endParaRPr lang="en-US" altLang="ja-JP" sz="3800" smtClean="0"/>
          </a:p>
        </p:txBody>
      </p:sp>
      <p:pic>
        <p:nvPicPr>
          <p:cNvPr id="48132" name="Picture 4"/>
          <p:cNvPicPr>
            <a:picLocks noChangeAspect="1" noChangeArrowheads="1"/>
          </p:cNvPicPr>
          <p:nvPr/>
        </p:nvPicPr>
        <p:blipFill>
          <a:blip r:embed="rId3" cstate="print"/>
          <a:srcRect/>
          <a:stretch>
            <a:fillRect/>
          </a:stretch>
        </p:blipFill>
        <p:spPr bwMode="auto">
          <a:xfrm>
            <a:off x="4932363" y="4149725"/>
            <a:ext cx="3794125" cy="249713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eaLnBrk="1" hangingPunct="1">
              <a:defRPr/>
            </a:pPr>
            <a:r>
              <a:rPr lang="ja-JP" altLang="en-US" sz="3800" smtClean="0"/>
              <a:t>コミュニケーションの変化</a:t>
            </a:r>
            <a:br>
              <a:rPr lang="ja-JP" altLang="en-US" sz="3800" smtClean="0"/>
            </a:br>
            <a:r>
              <a:rPr lang="ja-JP" altLang="en-US" sz="3800" smtClean="0"/>
              <a:t>ポケベル　→　携帯　→　ケータイへ</a:t>
            </a:r>
          </a:p>
        </p:txBody>
      </p:sp>
      <p:sp>
        <p:nvSpPr>
          <p:cNvPr id="49155" name="Rectangle 3"/>
          <p:cNvSpPr>
            <a:spLocks noGrp="1" noChangeArrowheads="1"/>
          </p:cNvSpPr>
          <p:nvPr>
            <p:ph idx="1"/>
          </p:nvPr>
        </p:nvSpPr>
        <p:spPr/>
        <p:txBody>
          <a:bodyPr/>
          <a:lstStyle/>
          <a:p>
            <a:pPr eaLnBrk="1" hangingPunct="1"/>
            <a:r>
              <a:rPr lang="ja-JP" altLang="en-US" sz="4200" smtClean="0"/>
              <a:t>ポケベルで何が起こっていたか</a:t>
            </a:r>
          </a:p>
          <a:p>
            <a:pPr eaLnBrk="1" hangingPunct="1"/>
            <a:r>
              <a:rPr lang="ja-JP" altLang="en-US" sz="4200" smtClean="0"/>
              <a:t>ポケベルから携帯電話へ</a:t>
            </a:r>
          </a:p>
          <a:p>
            <a:pPr eaLnBrk="1" hangingPunct="1"/>
            <a:r>
              <a:rPr lang="ja-JP" altLang="en-US" sz="4200" smtClean="0"/>
              <a:t>携帯電話　から　ケータイへ</a:t>
            </a:r>
          </a:p>
          <a:p>
            <a:pPr eaLnBrk="1" hangingPunct="1"/>
            <a:endParaRPr lang="en-US" altLang="ja-JP" sz="4200" smtClean="0"/>
          </a:p>
        </p:txBody>
      </p:sp>
      <p:pic>
        <p:nvPicPr>
          <p:cNvPr id="49156" name="Picture 4"/>
          <p:cNvPicPr>
            <a:picLocks noChangeAspect="1" noChangeArrowheads="1"/>
          </p:cNvPicPr>
          <p:nvPr/>
        </p:nvPicPr>
        <p:blipFill>
          <a:blip r:embed="rId3" cstate="print"/>
          <a:srcRect/>
          <a:stretch>
            <a:fillRect/>
          </a:stretch>
        </p:blipFill>
        <p:spPr bwMode="auto">
          <a:xfrm>
            <a:off x="7151688" y="2276475"/>
            <a:ext cx="1211262" cy="4392613"/>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274638"/>
            <a:ext cx="7772400" cy="725487"/>
          </a:xfrm>
        </p:spPr>
        <p:txBody>
          <a:bodyPr>
            <a:normAutofit fontScale="90000"/>
          </a:bodyPr>
          <a:lstStyle/>
          <a:p>
            <a:pPr eaLnBrk="1" hangingPunct="1">
              <a:defRPr/>
            </a:pPr>
            <a:r>
              <a:rPr lang="ja-JP" altLang="en-US" dirty="0" smtClean="0">
                <a:solidFill>
                  <a:schemeClr val="tx1"/>
                </a:solidFill>
                <a:latin typeface="Arial" pitchFamily="34" charset="0"/>
              </a:rPr>
              <a:t>私について</a:t>
            </a:r>
          </a:p>
        </p:txBody>
      </p:sp>
      <p:sp>
        <p:nvSpPr>
          <p:cNvPr id="30723" name="Rectangle 4"/>
          <p:cNvSpPr>
            <a:spLocks noGrp="1" noChangeArrowheads="1"/>
          </p:cNvSpPr>
          <p:nvPr>
            <p:ph idx="1"/>
          </p:nvPr>
        </p:nvSpPr>
        <p:spPr>
          <a:xfrm>
            <a:off x="609600" y="1123950"/>
            <a:ext cx="8534400" cy="5475288"/>
          </a:xfrm>
        </p:spPr>
        <p:txBody>
          <a:bodyPr/>
          <a:lstStyle/>
          <a:p>
            <a:pPr eaLnBrk="1" hangingPunct="1">
              <a:lnSpc>
                <a:spcPct val="90000"/>
              </a:lnSpc>
            </a:pPr>
            <a:r>
              <a:rPr lang="ja-JP" altLang="en-US" sz="4200" smtClean="0">
                <a:solidFill>
                  <a:srgbClr val="0C0B0A"/>
                </a:solidFill>
              </a:rPr>
              <a:t>西田　光昭（にしだ　みつあき）</a:t>
            </a:r>
            <a:endParaRPr lang="ja-JP" altLang="en-US" sz="3800" smtClean="0">
              <a:solidFill>
                <a:srgbClr val="0C0B0A"/>
              </a:solidFill>
            </a:endParaRPr>
          </a:p>
          <a:p>
            <a:pPr eaLnBrk="1" hangingPunct="1">
              <a:lnSpc>
                <a:spcPct val="90000"/>
              </a:lnSpc>
            </a:pPr>
            <a:r>
              <a:rPr lang="ja-JP" altLang="en-US" smtClean="0">
                <a:solidFill>
                  <a:srgbClr val="0C0B0A"/>
                </a:solidFill>
              </a:rPr>
              <a:t>地域教育ネットワーク作りと運用</a:t>
            </a:r>
          </a:p>
          <a:p>
            <a:pPr eaLnBrk="1" hangingPunct="1">
              <a:lnSpc>
                <a:spcPct val="90000"/>
              </a:lnSpc>
            </a:pPr>
            <a:r>
              <a:rPr lang="ja-JP" altLang="en-US" smtClean="0">
                <a:solidFill>
                  <a:srgbClr val="0C0B0A"/>
                </a:solidFill>
              </a:rPr>
              <a:t>学校の</a:t>
            </a:r>
            <a:r>
              <a:rPr lang="en-US" altLang="ja-JP" smtClean="0">
                <a:solidFill>
                  <a:srgbClr val="0C0B0A"/>
                </a:solidFill>
              </a:rPr>
              <a:t>ICT</a:t>
            </a:r>
            <a:r>
              <a:rPr lang="ja-JP" altLang="en-US" smtClean="0">
                <a:solidFill>
                  <a:srgbClr val="0C0B0A"/>
                </a:solidFill>
              </a:rPr>
              <a:t>環境作り</a:t>
            </a:r>
            <a:endParaRPr lang="en-US" altLang="ja-JP" smtClean="0">
              <a:solidFill>
                <a:srgbClr val="0C0B0A"/>
              </a:solidFill>
            </a:endParaRPr>
          </a:p>
          <a:p>
            <a:pPr marL="695325" lvl="2" indent="-342900" eaLnBrk="1" hangingPunct="1">
              <a:lnSpc>
                <a:spcPct val="90000"/>
              </a:lnSpc>
            </a:pPr>
            <a:r>
              <a:rPr lang="ja-JP" altLang="en-US" sz="2800" smtClean="0"/>
              <a:t>教育の情報化に関する手引き</a:t>
            </a:r>
            <a:endParaRPr lang="ja-JP" altLang="en-US" sz="2800" smtClean="0">
              <a:solidFill>
                <a:srgbClr val="0C0B0A"/>
              </a:solidFill>
            </a:endParaRPr>
          </a:p>
          <a:p>
            <a:pPr eaLnBrk="1" hangingPunct="1">
              <a:lnSpc>
                <a:spcPct val="90000"/>
              </a:lnSpc>
            </a:pPr>
            <a:r>
              <a:rPr lang="ja-JP" altLang="en-US" smtClean="0">
                <a:solidFill>
                  <a:srgbClr val="0C0B0A"/>
                </a:solidFill>
              </a:rPr>
              <a:t>情報モラル指導</a:t>
            </a:r>
            <a:r>
              <a:rPr lang="ja-JP" altLang="en-US" sz="1900" b="1" smtClean="0">
                <a:solidFill>
                  <a:srgbClr val="0C0B0A"/>
                </a:solidFill>
              </a:rPr>
              <a:t>いろいろ</a:t>
            </a:r>
          </a:p>
          <a:p>
            <a:pPr lvl="1" eaLnBrk="1" hangingPunct="1">
              <a:lnSpc>
                <a:spcPct val="90000"/>
              </a:lnSpc>
            </a:pPr>
            <a:r>
              <a:rPr lang="ja-JP" altLang="en-US" smtClean="0"/>
              <a:t>情報モラル指導セミナー指導グループ</a:t>
            </a:r>
          </a:p>
          <a:p>
            <a:pPr lvl="1" eaLnBrk="1" hangingPunct="1">
              <a:lnSpc>
                <a:spcPct val="90000"/>
              </a:lnSpc>
            </a:pPr>
            <a:r>
              <a:rPr lang="ja-JP" altLang="en-US" smtClean="0"/>
              <a:t>情報モラル指導検討委員会</a:t>
            </a:r>
          </a:p>
          <a:p>
            <a:pPr lvl="1" eaLnBrk="1" hangingPunct="1">
              <a:lnSpc>
                <a:spcPct val="90000"/>
              </a:lnSpc>
            </a:pPr>
            <a:r>
              <a:rPr lang="ja-JP" altLang="en-US" smtClean="0"/>
              <a:t>学校情報セキュリティ委員会</a:t>
            </a:r>
            <a:endParaRPr lang="en-US" altLang="ja-JP" smtClean="0"/>
          </a:p>
          <a:p>
            <a:pPr lvl="1" eaLnBrk="1" hangingPunct="1">
              <a:lnSpc>
                <a:spcPct val="90000"/>
              </a:lnSpc>
            </a:pPr>
            <a:r>
              <a:rPr lang="ja-JP" altLang="en-US" sz="2400" smtClean="0"/>
              <a:t>子どもの携帯電話等の利用に関する調査委員会</a:t>
            </a:r>
            <a:endParaRPr lang="en-US" altLang="ja-JP" sz="2400" smtClean="0"/>
          </a:p>
          <a:p>
            <a:pPr lvl="1" eaLnBrk="1" hangingPunct="1">
              <a:lnSpc>
                <a:spcPct val="90000"/>
              </a:lnSpc>
            </a:pPr>
            <a:r>
              <a:rPr lang="ja-JP" altLang="en-US" sz="2400" smtClean="0"/>
              <a:t>メディア教育開発センター </a:t>
            </a:r>
            <a:r>
              <a:rPr lang="en-US" altLang="ja-JP" sz="2400" smtClean="0"/>
              <a:t>K3</a:t>
            </a:r>
            <a:r>
              <a:rPr lang="ja-JP" altLang="en-US" sz="2400" smtClean="0"/>
              <a:t>プロジェクト委員</a:t>
            </a:r>
            <a:endParaRPr lang="en-US" altLang="ja-JP" sz="2400" smtClean="0"/>
          </a:p>
        </p:txBody>
      </p:sp>
      <p:pic>
        <p:nvPicPr>
          <p:cNvPr id="30724"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35788" y="1571625"/>
            <a:ext cx="2208212" cy="206533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914400" y="274638"/>
            <a:ext cx="8229600" cy="868362"/>
          </a:xfrm>
        </p:spPr>
        <p:txBody>
          <a:bodyPr/>
          <a:lstStyle/>
          <a:p>
            <a:pPr eaLnBrk="1" hangingPunct="1"/>
            <a:r>
              <a:rPr lang="ja-JP" altLang="en-US" smtClean="0"/>
              <a:t>携帯電話　と　ケータイ　同じ？</a:t>
            </a:r>
          </a:p>
        </p:txBody>
      </p:sp>
      <p:sp>
        <p:nvSpPr>
          <p:cNvPr id="3" name="コンテンツ プレースホルダ 2"/>
          <p:cNvSpPr>
            <a:spLocks noGrp="1"/>
          </p:cNvSpPr>
          <p:nvPr>
            <p:ph idx="1"/>
          </p:nvPr>
        </p:nvSpPr>
        <p:spPr/>
        <p:txBody>
          <a:bodyPr/>
          <a:lstStyle/>
          <a:p>
            <a:pPr eaLnBrk="1" hangingPunct="1"/>
            <a:r>
              <a:rPr lang="ja-JP" altLang="en-US" smtClean="0"/>
              <a:t>電話　　と　　　ネットワーク端末</a:t>
            </a:r>
          </a:p>
        </p:txBody>
      </p:sp>
      <p:grpSp>
        <p:nvGrpSpPr>
          <p:cNvPr id="2" name="グループ化 7"/>
          <p:cNvGrpSpPr>
            <a:grpSpLocks/>
          </p:cNvGrpSpPr>
          <p:nvPr/>
        </p:nvGrpSpPr>
        <p:grpSpPr bwMode="auto">
          <a:xfrm>
            <a:off x="857250" y="2286000"/>
            <a:ext cx="7858125" cy="4572000"/>
            <a:chOff x="857224" y="2285992"/>
            <a:chExt cx="7858180" cy="4572008"/>
          </a:xfrm>
        </p:grpSpPr>
        <p:grpSp>
          <p:nvGrpSpPr>
            <p:cNvPr id="50181" name="グループ化 6"/>
            <p:cNvGrpSpPr>
              <a:grpSpLocks/>
            </p:cNvGrpSpPr>
            <p:nvPr/>
          </p:nvGrpSpPr>
          <p:grpSpPr bwMode="auto">
            <a:xfrm>
              <a:off x="857224" y="2285992"/>
              <a:ext cx="3376382" cy="1658192"/>
              <a:chOff x="857224" y="2285992"/>
              <a:chExt cx="3376382" cy="1658192"/>
            </a:xfrm>
          </p:grpSpPr>
          <p:sp>
            <p:nvSpPr>
              <p:cNvPr id="50183" name="角丸四角形 3"/>
              <p:cNvSpPr>
                <a:spLocks noChangeArrowheads="1"/>
              </p:cNvSpPr>
              <p:nvPr/>
            </p:nvSpPr>
            <p:spPr bwMode="auto">
              <a:xfrm>
                <a:off x="857224" y="2285992"/>
                <a:ext cx="2357454" cy="1071570"/>
              </a:xfrm>
              <a:prstGeom prst="roundRect">
                <a:avLst>
                  <a:gd name="adj" fmla="val 16667"/>
                </a:avLst>
              </a:prstGeom>
              <a:solidFill>
                <a:schemeClr val="accent1"/>
              </a:solidFill>
              <a:ln w="9525" algn="ctr">
                <a:solidFill>
                  <a:schemeClr val="tx1"/>
                </a:solidFill>
                <a:miter lim="800000"/>
                <a:headEnd/>
                <a:tailEnd/>
              </a:ln>
            </p:spPr>
            <p:txBody>
              <a:bodyPr wrap="none"/>
              <a:lstStyle/>
              <a:p>
                <a:pPr algn="ctr"/>
                <a:r>
                  <a:rPr kumimoji="0" lang="ja-JP" altLang="en-US" sz="5400"/>
                  <a:t>会話</a:t>
                </a:r>
                <a:endParaRPr kumimoji="0" lang="ja-JP" altLang="en-US"/>
              </a:p>
            </p:txBody>
          </p:sp>
          <p:sp>
            <p:nvSpPr>
              <p:cNvPr id="5" name="下矢印 4"/>
              <p:cNvSpPr/>
              <p:nvPr/>
            </p:nvSpPr>
            <p:spPr bwMode="auto">
              <a:xfrm rot="18537893">
                <a:off x="3299612" y="3010684"/>
                <a:ext cx="744539" cy="1123958"/>
              </a:xfrm>
              <a:prstGeom prst="downArrow">
                <a:avLst/>
              </a:prstGeom>
              <a:solidFill>
                <a:schemeClr val="tx2">
                  <a:lumMod val="60000"/>
                  <a:lumOff val="40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0" lang="ja-JP" altLang="en-US">
                  <a:latin typeface="+mn-lt"/>
                  <a:ea typeface="+mn-ea"/>
                </a:endParaRPr>
              </a:p>
            </p:txBody>
          </p:sp>
        </p:grpSp>
        <p:sp>
          <p:nvSpPr>
            <p:cNvPr id="6" name="雲 5"/>
            <p:cNvSpPr/>
            <p:nvPr/>
          </p:nvSpPr>
          <p:spPr bwMode="auto">
            <a:xfrm>
              <a:off x="3857620" y="3143244"/>
              <a:ext cx="4857784" cy="3714757"/>
            </a:xfrm>
            <a:prstGeom prst="cloud">
              <a:avLst/>
            </a:prstGeom>
            <a:solidFill>
              <a:srgbClr val="0099FF"/>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r>
                <a:rPr kumimoji="0" lang="ja-JP" altLang="en-US" sz="3200" dirty="0">
                  <a:latin typeface="+mn-lt"/>
                  <a:ea typeface="+mn-ea"/>
                </a:rPr>
                <a:t>いろいろなことができる</a:t>
              </a:r>
              <a:endParaRPr kumimoji="0" lang="en-US" altLang="ja-JP" sz="3200" dirty="0">
                <a:latin typeface="+mn-lt"/>
                <a:ea typeface="+mn-ea"/>
              </a:endParaRPr>
            </a:p>
            <a:p>
              <a:pPr fontAlgn="auto">
                <a:spcBef>
                  <a:spcPts val="0"/>
                </a:spcBef>
                <a:spcAft>
                  <a:spcPts val="0"/>
                </a:spcAft>
                <a:defRPr/>
              </a:pPr>
              <a:endParaRPr kumimoji="0" lang="en-US" altLang="ja-JP" sz="3200" dirty="0">
                <a:latin typeface="+mn-lt"/>
                <a:ea typeface="+mn-ea"/>
              </a:endParaRPr>
            </a:p>
            <a:p>
              <a:pPr fontAlgn="auto">
                <a:spcBef>
                  <a:spcPts val="0"/>
                </a:spcBef>
                <a:spcAft>
                  <a:spcPts val="0"/>
                </a:spcAft>
                <a:defRPr/>
              </a:pPr>
              <a:r>
                <a:rPr kumimoji="0" lang="ja-JP" altLang="en-US" sz="3200" dirty="0">
                  <a:latin typeface="+mn-lt"/>
                  <a:ea typeface="+mn-ea"/>
                </a:rPr>
                <a:t>パソコンと同じ</a:t>
              </a:r>
              <a:endParaRPr kumimoji="0" lang="en-US" altLang="ja-JP" sz="3200" dirty="0">
                <a:latin typeface="+mn-lt"/>
                <a:ea typeface="+mn-ea"/>
              </a:endParaRPr>
            </a:p>
            <a:p>
              <a:pPr fontAlgn="auto">
                <a:spcBef>
                  <a:spcPts val="0"/>
                </a:spcBef>
                <a:spcAft>
                  <a:spcPts val="0"/>
                </a:spcAft>
                <a:defRPr/>
              </a:pPr>
              <a:r>
                <a:rPr kumimoji="0" lang="ja-JP" altLang="en-US" sz="3200" dirty="0">
                  <a:latin typeface="+mn-lt"/>
                  <a:ea typeface="+mn-ea"/>
                </a:rPr>
                <a:t>　　　それ以上かも</a:t>
              </a:r>
              <a:endParaRPr kumimoji="0" lang="ja-JP" altLang="en-US" dirty="0">
                <a:latin typeface="+mn-lt"/>
                <a:ea typeface="+mn-ea"/>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285750" y="277813"/>
            <a:ext cx="8572500" cy="1139825"/>
          </a:xfrm>
        </p:spPr>
        <p:txBody>
          <a:bodyPr>
            <a:normAutofit fontScale="90000"/>
          </a:bodyPr>
          <a:lstStyle/>
          <a:p>
            <a:pPr eaLnBrk="1" hangingPunct="1">
              <a:defRPr/>
            </a:pPr>
            <a:r>
              <a:rPr lang="ja-JP" altLang="en-US" sz="4000" smtClean="0"/>
              <a:t>青少年が利用する</a:t>
            </a:r>
            <a:r>
              <a:rPr lang="en-US" altLang="ja-JP" sz="4000" smtClean="0"/>
              <a:t/>
            </a:r>
            <a:br>
              <a:rPr lang="en-US" altLang="ja-JP" sz="4000" smtClean="0"/>
            </a:br>
            <a:r>
              <a:rPr lang="ja-JP" altLang="en-US" sz="4000" smtClean="0"/>
              <a:t>学校非公式サイトに関する調査報告書</a:t>
            </a:r>
          </a:p>
        </p:txBody>
      </p:sp>
      <p:sp>
        <p:nvSpPr>
          <p:cNvPr id="3" name="コンテンツ プレースホルダ 2"/>
          <p:cNvSpPr>
            <a:spLocks noGrp="1"/>
          </p:cNvSpPr>
          <p:nvPr>
            <p:ph idx="1"/>
          </p:nvPr>
        </p:nvSpPr>
        <p:spPr>
          <a:xfrm>
            <a:off x="428625" y="1571625"/>
            <a:ext cx="8429625" cy="4500563"/>
          </a:xfrm>
        </p:spPr>
        <p:txBody>
          <a:bodyPr/>
          <a:lstStyle/>
          <a:p>
            <a:pPr eaLnBrk="1" hangingPunct="1">
              <a:defRPr/>
            </a:pPr>
            <a:r>
              <a:rPr lang="ja-JP" altLang="en-US" sz="2400" dirty="0" smtClean="0"/>
              <a:t>平成</a:t>
            </a:r>
            <a:r>
              <a:rPr lang="en-US" altLang="ja-JP" sz="2400" dirty="0" smtClean="0"/>
              <a:t>20</a:t>
            </a:r>
            <a:r>
              <a:rPr lang="ja-JP" altLang="en-US" sz="2400" dirty="0" smtClean="0"/>
              <a:t>年</a:t>
            </a:r>
            <a:r>
              <a:rPr lang="en-US" altLang="ja-JP" sz="2400" dirty="0" smtClean="0"/>
              <a:t>3</a:t>
            </a:r>
            <a:r>
              <a:rPr lang="ja-JP" altLang="en-US" sz="2400" dirty="0" smtClean="0"/>
              <a:t>月　文部科学省 スポーツ青少年局</a:t>
            </a:r>
            <a:endParaRPr lang="en-US" altLang="ja-JP" sz="2400" dirty="0" smtClean="0"/>
          </a:p>
          <a:p>
            <a:pPr eaLnBrk="1" hangingPunct="1">
              <a:defRPr/>
            </a:pPr>
            <a:r>
              <a:rPr lang="ja-JP" altLang="en-US" sz="2400" dirty="0" smtClean="0"/>
              <a:t>サイト・スレッド数</a:t>
            </a:r>
            <a:r>
              <a:rPr lang="en-US" altLang="ja-JP" sz="2400" b="1" dirty="0" smtClean="0"/>
              <a:t>38,260</a:t>
            </a:r>
            <a:r>
              <a:rPr lang="ja-JP" altLang="en-US" sz="2400" b="1" dirty="0" smtClean="0"/>
              <a:t>件</a:t>
            </a:r>
            <a:r>
              <a:rPr lang="en-US" altLang="ja-JP" sz="2400" b="1" dirty="0" smtClean="0"/>
              <a:t/>
            </a:r>
            <a:br>
              <a:rPr lang="en-US" altLang="ja-JP" sz="2400" b="1" dirty="0" smtClean="0"/>
            </a:br>
            <a:r>
              <a:rPr lang="ja-JP" altLang="en-US" sz="1800" dirty="0" smtClean="0"/>
              <a:t>（平成</a:t>
            </a:r>
            <a:r>
              <a:rPr lang="en-US" altLang="ja-JP" sz="1800" dirty="0" smtClean="0"/>
              <a:t>20</a:t>
            </a:r>
            <a:r>
              <a:rPr lang="ja-JP" altLang="en-US" sz="1800" dirty="0" smtClean="0"/>
              <a:t>年</a:t>
            </a:r>
            <a:r>
              <a:rPr lang="en-US" altLang="ja-JP" sz="1800" dirty="0" smtClean="0"/>
              <a:t>1</a:t>
            </a:r>
            <a:r>
              <a:rPr lang="ja-JP" altLang="en-US" sz="1800" dirty="0" smtClean="0"/>
              <a:t>月～</a:t>
            </a:r>
            <a:r>
              <a:rPr lang="en-US" altLang="ja-JP" sz="1800" dirty="0" smtClean="0"/>
              <a:t>3</a:t>
            </a:r>
            <a:r>
              <a:rPr lang="ja-JP" altLang="en-US" sz="1800" dirty="0" smtClean="0"/>
              <a:t>月現在で確認できたもの。） </a:t>
            </a:r>
            <a:endParaRPr lang="en-US" altLang="ja-JP" sz="2400" dirty="0" smtClean="0"/>
          </a:p>
          <a:p>
            <a:pPr marL="5651500" eaLnBrk="1" hangingPunct="1">
              <a:tabLst>
                <a:tab pos="6637338" algn="l"/>
                <a:tab pos="7535863" algn="l"/>
                <a:tab pos="8067675" algn="l"/>
              </a:tabLst>
              <a:defRPr/>
            </a:pPr>
            <a:r>
              <a:rPr lang="ja-JP" altLang="en-US" sz="2800" dirty="0" smtClean="0"/>
              <a:t>　</a:t>
            </a:r>
            <a:r>
              <a:rPr lang="ja-JP" altLang="en-US" sz="2000" dirty="0" smtClean="0"/>
              <a:t>ポータルサイト「全国学校サイトランク（注</a:t>
            </a:r>
            <a:r>
              <a:rPr lang="en-US" altLang="ja-JP" sz="2000" dirty="0" smtClean="0"/>
              <a:t>2</a:t>
            </a:r>
            <a:r>
              <a:rPr lang="ja-JP" altLang="en-US" sz="2000" dirty="0" smtClean="0"/>
              <a:t>）」や巨大掲示板「</a:t>
            </a:r>
            <a:r>
              <a:rPr lang="en-US" altLang="ja-JP" sz="2000" dirty="0" smtClean="0"/>
              <a:t>2</a:t>
            </a:r>
            <a:r>
              <a:rPr lang="ja-JP" altLang="en-US" sz="2000" dirty="0" err="1" smtClean="0"/>
              <a:t>ちゃん</a:t>
            </a:r>
            <a:r>
              <a:rPr lang="ja-JP" altLang="en-US" sz="2000" dirty="0" smtClean="0"/>
              <a:t>ねる」等から探索するとともに、個別の学校非公式サイトの管理人や利用者（中高生）から収集した未登録サイトの情報等から探索した</a:t>
            </a:r>
            <a:endParaRPr lang="ja-JP" altLang="en-US" sz="2800" dirty="0"/>
          </a:p>
        </p:txBody>
      </p:sp>
      <p:pic>
        <p:nvPicPr>
          <p:cNvPr id="52228" name="Picture 4"/>
          <p:cNvPicPr>
            <a:picLocks noChangeAspect="1" noChangeArrowheads="1"/>
          </p:cNvPicPr>
          <p:nvPr/>
        </p:nvPicPr>
        <p:blipFill>
          <a:blip r:embed="rId2" cstate="print"/>
          <a:srcRect l="6055" t="49023" r="34619" b="8008"/>
          <a:stretch>
            <a:fillRect/>
          </a:stretch>
        </p:blipFill>
        <p:spPr bwMode="auto">
          <a:xfrm>
            <a:off x="357188" y="2786063"/>
            <a:ext cx="5643562" cy="3357562"/>
          </a:xfrm>
          <a:prstGeom prst="rect">
            <a:avLst/>
          </a:prstGeom>
          <a:noFill/>
          <a:ln w="9525">
            <a:solidFill>
              <a:schemeClr val="accent1"/>
            </a:solidFill>
            <a:miter lim="800000"/>
            <a:headEnd/>
            <a:tailEnd/>
          </a:ln>
        </p:spPr>
      </p:pic>
      <p:sp>
        <p:nvSpPr>
          <p:cNvPr id="52229" name="テキスト ボックス 6"/>
          <p:cNvSpPr txBox="1">
            <a:spLocks noChangeArrowheads="1"/>
          </p:cNvSpPr>
          <p:nvPr/>
        </p:nvSpPr>
        <p:spPr bwMode="auto">
          <a:xfrm>
            <a:off x="1643063" y="6211888"/>
            <a:ext cx="7286625" cy="646112"/>
          </a:xfrm>
          <a:prstGeom prst="rect">
            <a:avLst/>
          </a:prstGeom>
          <a:noFill/>
          <a:ln w="9525">
            <a:noFill/>
            <a:miter lim="800000"/>
            <a:headEnd/>
            <a:tailEnd/>
          </a:ln>
        </p:spPr>
        <p:txBody>
          <a:bodyPr>
            <a:spAutoFit/>
          </a:bodyPr>
          <a:lstStyle/>
          <a:p>
            <a:r>
              <a:rPr kumimoji="0" lang="ja-JP" altLang="en-US"/>
              <a:t>本編　</a:t>
            </a:r>
            <a:r>
              <a:rPr kumimoji="0" lang="en-US" altLang="ja-JP"/>
              <a:t>http://www.mext.go.jp/b_menu/toukei/001/index48.htm</a:t>
            </a:r>
          </a:p>
          <a:p>
            <a:r>
              <a:rPr kumimoji="0" lang="ja-JP" altLang="en-US"/>
              <a:t>概要　</a:t>
            </a:r>
            <a:r>
              <a:rPr kumimoji="0" lang="en-US" altLang="ja-JP"/>
              <a:t>http://www.mext.go.jp/b_menu/houdou/20/04/08041805/001.htm</a:t>
            </a:r>
            <a:endParaRPr kumimoji="0" lang="ja-JP" altLang="en-US"/>
          </a:p>
        </p:txBody>
      </p:sp>
    </p:spTree>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14400" y="274638"/>
            <a:ext cx="7772400" cy="725487"/>
          </a:xfrm>
        </p:spPr>
        <p:txBody>
          <a:bodyPr>
            <a:normAutofit fontScale="90000"/>
          </a:bodyPr>
          <a:lstStyle/>
          <a:p>
            <a:pPr eaLnBrk="1" hangingPunct="1">
              <a:defRPr/>
            </a:pPr>
            <a:r>
              <a:rPr lang="ja-JP" altLang="en-US" dirty="0" smtClean="0"/>
              <a:t>学校別掲示板の存在</a:t>
            </a:r>
          </a:p>
        </p:txBody>
      </p:sp>
      <p:pic>
        <p:nvPicPr>
          <p:cNvPr id="53251" name="Picture 3"/>
          <p:cNvPicPr>
            <a:picLocks noChangeAspect="1" noChangeArrowheads="1"/>
          </p:cNvPicPr>
          <p:nvPr/>
        </p:nvPicPr>
        <p:blipFill>
          <a:blip r:embed="rId3" cstate="print"/>
          <a:srcRect t="4379" b="27960"/>
          <a:stretch>
            <a:fillRect/>
          </a:stretch>
        </p:blipFill>
        <p:spPr bwMode="auto">
          <a:xfrm>
            <a:off x="466725" y="906463"/>
            <a:ext cx="8356600" cy="4467225"/>
          </a:xfrm>
          <a:prstGeom prst="rect">
            <a:avLst/>
          </a:prstGeom>
          <a:noFill/>
          <a:ln w="9525">
            <a:noFill/>
            <a:miter lim="800000"/>
            <a:headEnd/>
            <a:tailEnd/>
          </a:ln>
        </p:spPr>
      </p:pic>
      <p:pic>
        <p:nvPicPr>
          <p:cNvPr id="101380" name="Picture 4"/>
          <p:cNvPicPr>
            <a:picLocks noChangeAspect="1" noChangeArrowheads="1"/>
          </p:cNvPicPr>
          <p:nvPr/>
        </p:nvPicPr>
        <p:blipFill>
          <a:blip r:embed="rId4" cstate="print"/>
          <a:srcRect t="4224" b="20076"/>
          <a:stretch>
            <a:fillRect/>
          </a:stretch>
        </p:blipFill>
        <p:spPr bwMode="auto">
          <a:xfrm>
            <a:off x="466725" y="1916113"/>
            <a:ext cx="8320088" cy="4724400"/>
          </a:xfrm>
          <a:prstGeom prst="rect">
            <a:avLst/>
          </a:prstGeom>
          <a:noFill/>
          <a:ln w="9525">
            <a:noFill/>
            <a:miter lim="800000"/>
            <a:headEnd/>
            <a:tailEnd/>
          </a:ln>
        </p:spPr>
      </p:pic>
      <p:sp>
        <p:nvSpPr>
          <p:cNvPr id="53253" name="Text Box 5"/>
          <p:cNvSpPr txBox="1">
            <a:spLocks noChangeArrowheads="1"/>
          </p:cNvSpPr>
          <p:nvPr/>
        </p:nvSpPr>
        <p:spPr bwMode="auto">
          <a:xfrm>
            <a:off x="5003800" y="6324600"/>
            <a:ext cx="4117975" cy="498475"/>
          </a:xfrm>
          <a:prstGeom prst="rect">
            <a:avLst/>
          </a:prstGeom>
          <a:solidFill>
            <a:srgbClr val="FFFF99"/>
          </a:solidFill>
          <a:ln w="41275">
            <a:solidFill>
              <a:srgbClr val="FF0000"/>
            </a:solidFill>
            <a:miter lim="800000"/>
            <a:headEnd/>
            <a:tailEnd/>
          </a:ln>
        </p:spPr>
        <p:txBody>
          <a:bodyPr wrap="none" lIns="91467" tIns="45734" rIns="91467" bIns="45734">
            <a:spAutoFit/>
          </a:bodyPr>
          <a:lstStyle/>
          <a:p>
            <a:pPr latinLnBrk="1"/>
            <a:r>
              <a:rPr kumimoji="0" lang="ja-JP" altLang="en-US" sz="2400">
                <a:cs typeface="Arial" pitchFamily="34" charset="0"/>
              </a:rPr>
              <a:t>２ｃｈ や まち</a:t>
            </a:r>
            <a:r>
              <a:rPr kumimoji="0" lang="en-US" altLang="ja-JP" sz="2400">
                <a:cs typeface="Arial" pitchFamily="34" charset="0"/>
              </a:rPr>
              <a:t>BBS</a:t>
            </a:r>
            <a:r>
              <a:rPr kumimoji="0" lang="ja-JP" altLang="en-US" sz="2400">
                <a:cs typeface="Arial" pitchFamily="34" charset="0"/>
              </a:rPr>
              <a:t>などから派生</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914400" y="258763"/>
            <a:ext cx="8229600" cy="741362"/>
          </a:xfrm>
        </p:spPr>
        <p:txBody>
          <a:bodyPr/>
          <a:lstStyle/>
          <a:p>
            <a:pPr eaLnBrk="1" hangingPunct="1"/>
            <a:r>
              <a:rPr lang="ja-JP" altLang="en-US" smtClean="0"/>
              <a:t>学校裏サイト</a:t>
            </a:r>
          </a:p>
        </p:txBody>
      </p:sp>
      <p:pic>
        <p:nvPicPr>
          <p:cNvPr id="54275" name="Picture 8"/>
          <p:cNvPicPr>
            <a:picLocks noChangeAspect="1" noChangeArrowheads="1"/>
          </p:cNvPicPr>
          <p:nvPr/>
        </p:nvPicPr>
        <p:blipFill>
          <a:blip r:embed="rId3" cstate="print"/>
          <a:srcRect/>
          <a:stretch>
            <a:fillRect/>
          </a:stretch>
        </p:blipFill>
        <p:spPr bwMode="auto">
          <a:xfrm>
            <a:off x="428625" y="1247775"/>
            <a:ext cx="8020050" cy="5610225"/>
          </a:xfrm>
          <a:prstGeom prst="rect">
            <a:avLst/>
          </a:prstGeom>
          <a:noFill/>
          <a:ln w="9525">
            <a:noFill/>
            <a:miter lim="800000"/>
            <a:headEnd/>
            <a:tailEnd/>
          </a:ln>
        </p:spPr>
      </p:pic>
      <p:sp>
        <p:nvSpPr>
          <p:cNvPr id="54276" name="Oval 5"/>
          <p:cNvSpPr>
            <a:spLocks noChangeArrowheads="1"/>
          </p:cNvSpPr>
          <p:nvPr/>
        </p:nvSpPr>
        <p:spPr bwMode="auto">
          <a:xfrm>
            <a:off x="393700" y="5084763"/>
            <a:ext cx="3530600" cy="1773237"/>
          </a:xfrm>
          <a:prstGeom prst="ellipse">
            <a:avLst/>
          </a:prstGeom>
          <a:solidFill>
            <a:schemeClr val="accent1">
              <a:alpha val="10980"/>
            </a:schemeClr>
          </a:solidFill>
          <a:ln w="31750">
            <a:solidFill>
              <a:schemeClr val="tx1"/>
            </a:solidFill>
            <a:round/>
            <a:headEnd/>
            <a:tailEnd/>
          </a:ln>
        </p:spPr>
        <p:txBody>
          <a:bodyPr wrap="none" anchor="ctr"/>
          <a:lstStyle/>
          <a:p>
            <a:endParaRPr kumimoji="0" lang="ja-JP" altLang="en-US"/>
          </a:p>
        </p:txBody>
      </p:sp>
      <p:sp>
        <p:nvSpPr>
          <p:cNvPr id="54277" name="Oval 6"/>
          <p:cNvSpPr>
            <a:spLocks noChangeArrowheads="1"/>
          </p:cNvSpPr>
          <p:nvPr/>
        </p:nvSpPr>
        <p:spPr bwMode="auto">
          <a:xfrm>
            <a:off x="0" y="1050925"/>
            <a:ext cx="2843213" cy="2593975"/>
          </a:xfrm>
          <a:prstGeom prst="ellipse">
            <a:avLst/>
          </a:prstGeom>
          <a:solidFill>
            <a:schemeClr val="accent1">
              <a:alpha val="10980"/>
            </a:schemeClr>
          </a:solidFill>
          <a:ln w="31750">
            <a:solidFill>
              <a:schemeClr val="tx1"/>
            </a:solidFill>
            <a:round/>
            <a:headEnd/>
            <a:tailEnd/>
          </a:ln>
        </p:spPr>
        <p:txBody>
          <a:bodyPr wrap="none" anchor="ctr"/>
          <a:lstStyle/>
          <a:p>
            <a:endParaRPr kumimoji="0" lang="ja-JP" altLang="en-US"/>
          </a:p>
        </p:txBody>
      </p:sp>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274638"/>
            <a:ext cx="7772400" cy="725487"/>
          </a:xfrm>
        </p:spPr>
        <p:txBody>
          <a:bodyPr>
            <a:normAutofit fontScale="90000"/>
          </a:bodyPr>
          <a:lstStyle/>
          <a:p>
            <a:pPr eaLnBrk="1" hangingPunct="1">
              <a:defRPr/>
            </a:pPr>
            <a:r>
              <a:rPr lang="ja-JP" altLang="en-US" dirty="0" smtClean="0"/>
              <a:t>普通の　ポータルサイト</a:t>
            </a:r>
          </a:p>
        </p:txBody>
      </p:sp>
      <p:pic>
        <p:nvPicPr>
          <p:cNvPr id="5" name="exite.avi">
            <a:hlinkClick r:id="" action="ppaction://media"/>
          </p:cNvPr>
          <p:cNvPicPr>
            <a:picLocks noGrp="1" noRot="1" noChangeAspect="1"/>
          </p:cNvPicPr>
          <p:nvPr>
            <p:ph idx="1"/>
            <a:videoFile r:link="rId1"/>
          </p:nvPr>
        </p:nvPicPr>
        <p:blipFill>
          <a:blip r:embed="rId4" cstate="print"/>
          <a:srcRect/>
          <a:stretch>
            <a:fillRect/>
          </a:stretch>
        </p:blipFill>
        <p:spPr>
          <a:xfrm>
            <a:off x="642938" y="857250"/>
            <a:ext cx="8001000" cy="6000750"/>
          </a:xfr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914400" y="274638"/>
            <a:ext cx="7772400" cy="796925"/>
          </a:xfrm>
        </p:spPr>
        <p:txBody>
          <a:bodyPr/>
          <a:lstStyle/>
          <a:p>
            <a:pPr eaLnBrk="1" hangingPunct="1"/>
            <a:r>
              <a:rPr lang="ja-JP" altLang="en-US" smtClean="0"/>
              <a:t>ネットゲーム</a:t>
            </a:r>
            <a:r>
              <a:rPr lang="en-US" altLang="ja-JP" smtClean="0"/>
              <a:t>(</a:t>
            </a:r>
            <a:r>
              <a:rPr lang="ja-JP" altLang="en-US" smtClean="0"/>
              <a:t>オンラインゲーム</a:t>
            </a:r>
            <a:r>
              <a:rPr lang="en-US" altLang="ja-JP" smtClean="0"/>
              <a:t>)</a:t>
            </a:r>
          </a:p>
        </p:txBody>
      </p:sp>
      <p:pic>
        <p:nvPicPr>
          <p:cNvPr id="54275" name="Picture 6"/>
          <p:cNvPicPr>
            <a:picLocks noChangeAspect="1" noChangeArrowheads="1"/>
          </p:cNvPicPr>
          <p:nvPr/>
        </p:nvPicPr>
        <p:blipFill>
          <a:blip r:embed="rId3" cstate="print"/>
          <a:srcRect l="17944" t="7813" r="68872" b="6250"/>
          <a:stretch>
            <a:fillRect/>
          </a:stretch>
        </p:blipFill>
        <p:spPr bwMode="auto">
          <a:xfrm>
            <a:off x="571500" y="1071563"/>
            <a:ext cx="2162175" cy="5286375"/>
          </a:xfrm>
          <a:prstGeom prst="rect">
            <a:avLst/>
          </a:prstGeom>
          <a:noFill/>
          <a:ln w="9525">
            <a:noFill/>
            <a:miter lim="800000"/>
            <a:headEnd/>
            <a:tailEnd/>
          </a:ln>
        </p:spPr>
      </p:pic>
      <p:pic>
        <p:nvPicPr>
          <p:cNvPr id="54276" name="Picture 7"/>
          <p:cNvPicPr>
            <a:picLocks noChangeAspect="1" noChangeArrowheads="1"/>
          </p:cNvPicPr>
          <p:nvPr/>
        </p:nvPicPr>
        <p:blipFill>
          <a:blip r:embed="rId4" cstate="print"/>
          <a:srcRect l="36084" t="14236" r="37549"/>
          <a:stretch>
            <a:fillRect/>
          </a:stretch>
        </p:blipFill>
        <p:spPr bwMode="auto">
          <a:xfrm>
            <a:off x="3286125" y="1143000"/>
            <a:ext cx="2295525" cy="5353050"/>
          </a:xfrm>
          <a:prstGeom prst="rect">
            <a:avLst/>
          </a:prstGeom>
          <a:noFill/>
          <a:ln w="9525">
            <a:noFill/>
            <a:miter lim="800000"/>
            <a:headEnd/>
            <a:tailEnd/>
          </a:ln>
        </p:spPr>
      </p:pic>
      <p:pic>
        <p:nvPicPr>
          <p:cNvPr id="54277" name="Picture 8"/>
          <p:cNvPicPr>
            <a:picLocks noChangeAspect="1" noChangeArrowheads="1"/>
          </p:cNvPicPr>
          <p:nvPr/>
        </p:nvPicPr>
        <p:blipFill>
          <a:blip r:embed="rId5" cstate="print"/>
          <a:srcRect l="36084" t="8105" r="39014"/>
          <a:stretch>
            <a:fillRect/>
          </a:stretch>
        </p:blipFill>
        <p:spPr bwMode="auto">
          <a:xfrm>
            <a:off x="5929313" y="1000125"/>
            <a:ext cx="2214562" cy="585787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p:txBody>
          <a:bodyPr/>
          <a:lstStyle/>
          <a:p>
            <a:pPr eaLnBrk="1" hangingPunct="1"/>
            <a:r>
              <a:rPr lang="ja-JP" altLang="en-US" smtClean="0"/>
              <a:t>ネットゲーム</a:t>
            </a:r>
            <a:r>
              <a:rPr lang="en-US" altLang="ja-JP" smtClean="0"/>
              <a:t>(</a:t>
            </a:r>
            <a:r>
              <a:rPr lang="ja-JP" altLang="en-US" smtClean="0"/>
              <a:t>ゲーム？</a:t>
            </a:r>
            <a:r>
              <a:rPr lang="en-US" altLang="ja-JP" smtClean="0"/>
              <a:t>)</a:t>
            </a:r>
            <a:endParaRPr lang="ja-JP" altLang="en-US" smtClean="0"/>
          </a:p>
        </p:txBody>
      </p:sp>
      <p:pic>
        <p:nvPicPr>
          <p:cNvPr id="55299" name="Picture 2"/>
          <p:cNvPicPr>
            <a:picLocks noChangeAspect="1" noChangeArrowheads="1"/>
          </p:cNvPicPr>
          <p:nvPr/>
        </p:nvPicPr>
        <p:blipFill>
          <a:blip r:embed="rId2" cstate="print"/>
          <a:srcRect l="36356" r="38196"/>
          <a:stretch>
            <a:fillRect/>
          </a:stretch>
        </p:blipFill>
        <p:spPr bwMode="auto">
          <a:xfrm>
            <a:off x="714375" y="1500188"/>
            <a:ext cx="1746250" cy="4919662"/>
          </a:xfrm>
          <a:prstGeom prst="rect">
            <a:avLst/>
          </a:prstGeom>
          <a:noFill/>
          <a:ln w="9525">
            <a:noFill/>
            <a:miter lim="800000"/>
            <a:headEnd/>
            <a:tailEnd/>
          </a:ln>
        </p:spPr>
      </p:pic>
      <p:pic>
        <p:nvPicPr>
          <p:cNvPr id="55300" name="Picture 3"/>
          <p:cNvPicPr>
            <a:picLocks noChangeAspect="1" noChangeArrowheads="1"/>
          </p:cNvPicPr>
          <p:nvPr/>
        </p:nvPicPr>
        <p:blipFill>
          <a:blip r:embed="rId3" cstate="print"/>
          <a:srcRect l="36816" t="9128" r="38281" b="12193"/>
          <a:stretch>
            <a:fillRect/>
          </a:stretch>
        </p:blipFill>
        <p:spPr bwMode="auto">
          <a:xfrm>
            <a:off x="3143250" y="1357313"/>
            <a:ext cx="2428875" cy="5500687"/>
          </a:xfrm>
          <a:prstGeom prst="rect">
            <a:avLst/>
          </a:prstGeom>
          <a:noFill/>
          <a:ln w="9525">
            <a:noFill/>
            <a:miter lim="800000"/>
            <a:headEnd/>
            <a:tailEnd/>
          </a:ln>
        </p:spPr>
      </p:pic>
      <p:pic>
        <p:nvPicPr>
          <p:cNvPr id="55301" name="Picture 4"/>
          <p:cNvPicPr>
            <a:picLocks noChangeAspect="1" noChangeArrowheads="1"/>
          </p:cNvPicPr>
          <p:nvPr/>
        </p:nvPicPr>
        <p:blipFill>
          <a:blip r:embed="rId4" cstate="print"/>
          <a:srcRect l="36084" t="14236" r="38281" b="10150"/>
          <a:stretch>
            <a:fillRect/>
          </a:stretch>
        </p:blipFill>
        <p:spPr bwMode="auto">
          <a:xfrm>
            <a:off x="6072188" y="1214438"/>
            <a:ext cx="2500312" cy="528637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p:txBody>
          <a:bodyPr/>
          <a:lstStyle/>
          <a:p>
            <a:pPr eaLnBrk="1" hangingPunct="1"/>
            <a:r>
              <a:rPr lang="ja-JP" altLang="en-US" smtClean="0"/>
              <a:t>出会いだけではない</a:t>
            </a:r>
          </a:p>
        </p:txBody>
      </p:sp>
      <p:pic>
        <p:nvPicPr>
          <p:cNvPr id="5" name="infoseek.avi">
            <a:hlinkClick r:id="" action="ppaction://media"/>
          </p:cNvPr>
          <p:cNvPicPr>
            <a:picLocks noGrp="1" noRot="1" noChangeAspect="1"/>
          </p:cNvPicPr>
          <p:nvPr>
            <p:ph idx="1"/>
            <a:videoFile r:link="rId1"/>
          </p:nvPr>
        </p:nvPicPr>
        <p:blipFill>
          <a:blip r:embed="rId3" cstate="print"/>
          <a:srcRect/>
          <a:stretch>
            <a:fillRect/>
          </a:stretch>
        </p:blipFill>
        <p:spPr>
          <a:xfrm>
            <a:off x="571500" y="973138"/>
            <a:ext cx="8226425" cy="5884862"/>
          </a:xfr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14400" y="274638"/>
            <a:ext cx="7772400" cy="654050"/>
          </a:xfrm>
        </p:spPr>
        <p:txBody>
          <a:bodyPr>
            <a:normAutofit fontScale="90000"/>
          </a:bodyPr>
          <a:lstStyle/>
          <a:p>
            <a:pPr eaLnBrk="1" hangingPunct="1">
              <a:defRPr/>
            </a:pPr>
            <a:r>
              <a:rPr lang="ja-JP" altLang="en-US" dirty="0" smtClean="0"/>
              <a:t>プロフには　こんなことが</a:t>
            </a:r>
          </a:p>
        </p:txBody>
      </p:sp>
      <p:pic>
        <p:nvPicPr>
          <p:cNvPr id="57347" name="Picture 3"/>
          <p:cNvPicPr>
            <a:picLocks noChangeAspect="1" noChangeArrowheads="1"/>
          </p:cNvPicPr>
          <p:nvPr/>
        </p:nvPicPr>
        <p:blipFill>
          <a:blip r:embed="rId3" cstate="print"/>
          <a:srcRect/>
          <a:stretch>
            <a:fillRect/>
          </a:stretch>
        </p:blipFill>
        <p:spPr bwMode="auto">
          <a:xfrm>
            <a:off x="825500" y="1050925"/>
            <a:ext cx="6772275" cy="5616575"/>
          </a:xfrm>
          <a:prstGeom prst="rect">
            <a:avLst/>
          </a:prstGeom>
          <a:noFill/>
          <a:ln w="9525">
            <a:noFill/>
            <a:miter lim="800000"/>
            <a:headEnd/>
            <a:tailEnd/>
          </a:ln>
        </p:spPr>
      </p:pic>
      <p:sp>
        <p:nvSpPr>
          <p:cNvPr id="57348" name="Oval 4"/>
          <p:cNvSpPr>
            <a:spLocks noChangeArrowheads="1"/>
          </p:cNvSpPr>
          <p:nvPr/>
        </p:nvSpPr>
        <p:spPr bwMode="auto">
          <a:xfrm>
            <a:off x="1185863" y="1195388"/>
            <a:ext cx="2449512" cy="1370012"/>
          </a:xfrm>
          <a:prstGeom prst="ellipse">
            <a:avLst/>
          </a:prstGeom>
          <a:noFill/>
          <a:ln w="34925">
            <a:solidFill>
              <a:schemeClr val="bg1"/>
            </a:solidFill>
            <a:round/>
            <a:headEnd/>
            <a:tailEnd/>
          </a:ln>
        </p:spPr>
        <p:txBody>
          <a:bodyPr wrap="none" anchor="ctr"/>
          <a:lstStyle/>
          <a:p>
            <a:endParaRPr kumimoji="0" lang="ja-JP" altLang="en-US"/>
          </a:p>
        </p:txBody>
      </p:sp>
      <p:sp>
        <p:nvSpPr>
          <p:cNvPr id="57349" name="Oval 5"/>
          <p:cNvSpPr>
            <a:spLocks noChangeArrowheads="1"/>
          </p:cNvSpPr>
          <p:nvPr/>
        </p:nvSpPr>
        <p:spPr bwMode="auto">
          <a:xfrm>
            <a:off x="1257300" y="3789363"/>
            <a:ext cx="2449513" cy="863600"/>
          </a:xfrm>
          <a:prstGeom prst="ellipse">
            <a:avLst/>
          </a:prstGeom>
          <a:noFill/>
          <a:ln w="34925">
            <a:solidFill>
              <a:schemeClr val="bg1"/>
            </a:solidFill>
            <a:round/>
            <a:headEnd/>
            <a:tailEnd/>
          </a:ln>
        </p:spPr>
        <p:txBody>
          <a:bodyPr wrap="none" anchor="ctr"/>
          <a:lstStyle/>
          <a:p>
            <a:endParaRPr kumimoji="0" lang="ja-JP" altLang="en-US"/>
          </a:p>
        </p:txBody>
      </p:sp>
      <p:sp>
        <p:nvSpPr>
          <p:cNvPr id="57350" name="Oval 6"/>
          <p:cNvSpPr>
            <a:spLocks noChangeArrowheads="1"/>
          </p:cNvSpPr>
          <p:nvPr/>
        </p:nvSpPr>
        <p:spPr bwMode="auto">
          <a:xfrm>
            <a:off x="1330325" y="5807075"/>
            <a:ext cx="2449513" cy="863600"/>
          </a:xfrm>
          <a:prstGeom prst="ellipse">
            <a:avLst/>
          </a:prstGeom>
          <a:noFill/>
          <a:ln w="34925">
            <a:solidFill>
              <a:schemeClr val="bg1"/>
            </a:solidFill>
            <a:round/>
            <a:headEnd/>
            <a:tailEnd/>
          </a:ln>
        </p:spPr>
        <p:txBody>
          <a:bodyPr wrap="none" anchor="ctr"/>
          <a:lstStyle/>
          <a:p>
            <a:endParaRPr kumimoji="0" lang="ja-JP" altLang="en-US"/>
          </a:p>
        </p:txBody>
      </p:sp>
      <p:sp>
        <p:nvSpPr>
          <p:cNvPr id="57351" name="Oval 7"/>
          <p:cNvSpPr>
            <a:spLocks noChangeArrowheads="1"/>
          </p:cNvSpPr>
          <p:nvPr/>
        </p:nvSpPr>
        <p:spPr bwMode="auto">
          <a:xfrm>
            <a:off x="1114425" y="4941888"/>
            <a:ext cx="2449513" cy="793750"/>
          </a:xfrm>
          <a:prstGeom prst="ellipse">
            <a:avLst/>
          </a:prstGeom>
          <a:noFill/>
          <a:ln w="34925">
            <a:solidFill>
              <a:schemeClr val="bg1"/>
            </a:solidFill>
            <a:round/>
            <a:headEnd/>
            <a:tailEnd/>
          </a:ln>
        </p:spPr>
        <p:txBody>
          <a:bodyPr wrap="none" anchor="ctr"/>
          <a:lstStyle/>
          <a:p>
            <a:endParaRPr kumimoji="0" lang="ja-JP" altLang="en-US"/>
          </a:p>
        </p:txBody>
      </p:sp>
    </p:spTree>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2" cstate="print"/>
          <a:srcRect t="6055" r="34663"/>
          <a:stretch>
            <a:fillRect/>
          </a:stretch>
        </p:blipFill>
        <p:spPr bwMode="auto">
          <a:xfrm>
            <a:off x="1143000" y="285750"/>
            <a:ext cx="5503863" cy="5918200"/>
          </a:xfrm>
          <a:prstGeom prst="rect">
            <a:avLst/>
          </a:prstGeom>
          <a:noFill/>
          <a:ln w="9525">
            <a:noFill/>
            <a:miter lim="800000"/>
            <a:headEnd/>
            <a:tailEnd/>
          </a:ln>
        </p:spPr>
      </p:pic>
      <p:sp>
        <p:nvSpPr>
          <p:cNvPr id="10243" name="タイトル 5"/>
          <p:cNvSpPr>
            <a:spLocks noGrp="1"/>
          </p:cNvSpPr>
          <p:nvPr>
            <p:ph type="title"/>
          </p:nvPr>
        </p:nvSpPr>
        <p:spPr>
          <a:xfrm>
            <a:off x="7358063" y="214313"/>
            <a:ext cx="1443037" cy="5715000"/>
          </a:xfrm>
        </p:spPr>
        <p:txBody>
          <a:bodyPr vert="eaVert">
            <a:normAutofit fontScale="90000"/>
          </a:bodyPr>
          <a:lstStyle/>
          <a:p>
            <a:pPr eaLnBrk="1" hangingPunct="1">
              <a:defRPr/>
            </a:pPr>
            <a:r>
              <a:rPr lang="ja-JP" altLang="en-US" smtClean="0"/>
              <a:t>こんなニュースが</a:t>
            </a:r>
            <a:r>
              <a:rPr lang="en-US" altLang="ja-JP" smtClean="0"/>
              <a:t/>
            </a:r>
            <a:br>
              <a:rPr lang="en-US" altLang="ja-JP" smtClean="0"/>
            </a:br>
            <a:r>
              <a:rPr lang="ja-JP" altLang="en-US" smtClean="0"/>
              <a:t>　　　　　　　　ありました</a:t>
            </a:r>
          </a:p>
        </p:txBody>
      </p:sp>
      <p:sp>
        <p:nvSpPr>
          <p:cNvPr id="58372" name="テキスト ボックス 6"/>
          <p:cNvSpPr txBox="1">
            <a:spLocks noChangeArrowheads="1"/>
          </p:cNvSpPr>
          <p:nvPr/>
        </p:nvSpPr>
        <p:spPr bwMode="auto">
          <a:xfrm>
            <a:off x="0" y="6286500"/>
            <a:ext cx="7704138" cy="646113"/>
          </a:xfrm>
          <a:prstGeom prst="rect">
            <a:avLst/>
          </a:prstGeom>
          <a:noFill/>
          <a:ln w="9525">
            <a:noFill/>
            <a:miter lim="800000"/>
            <a:headEnd/>
            <a:tailEnd/>
          </a:ln>
        </p:spPr>
        <p:txBody>
          <a:bodyPr>
            <a:spAutoFit/>
          </a:bodyPr>
          <a:lstStyle/>
          <a:p>
            <a:r>
              <a:rPr kumimoji="0" lang="en-US" altLang="ja-JP"/>
              <a:t>4/23</a:t>
            </a:r>
            <a:r>
              <a:rPr kumimoji="0" lang="ja-JP" altLang="en-US"/>
              <a:t>　産経ニュースより</a:t>
            </a:r>
            <a:endParaRPr kumimoji="0" lang="en-US" altLang="ja-JP"/>
          </a:p>
          <a:p>
            <a:r>
              <a:rPr kumimoji="0" lang="en-US" altLang="ja-JP"/>
              <a:t>http://sankei.jp.msn.com/affairs/crime/080423/crm0804231142016-n1.htm</a:t>
            </a:r>
            <a:endParaRPr kumimoji="0" lang="ja-JP" altLang="en-US"/>
          </a:p>
        </p:txBody>
      </p:sp>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600" dirty="0" smtClean="0"/>
              <a:t>情報モラル指導への取り組み</a:t>
            </a:r>
            <a:endParaRPr kumimoji="1" lang="ja-JP" altLang="en-US" sz="3600" dirty="0"/>
          </a:p>
        </p:txBody>
      </p:sp>
      <p:sp>
        <p:nvSpPr>
          <p:cNvPr id="3" name="コンテンツ プレースホルダ 2"/>
          <p:cNvSpPr>
            <a:spLocks noGrp="1"/>
          </p:cNvSpPr>
          <p:nvPr>
            <p:ph idx="1"/>
          </p:nvPr>
        </p:nvSpPr>
        <p:spPr>
          <a:xfrm>
            <a:off x="714348" y="1142984"/>
            <a:ext cx="8229600" cy="5000660"/>
          </a:xfrm>
        </p:spPr>
        <p:txBody>
          <a:bodyPr/>
          <a:lstStyle/>
          <a:p>
            <a:r>
              <a:rPr lang="ja-JP" altLang="ja-JP" sz="3600" dirty="0" smtClean="0"/>
              <a:t>メディアに囲まれた生活</a:t>
            </a:r>
          </a:p>
          <a:p>
            <a:r>
              <a:rPr lang="ja-JP" altLang="ja-JP" sz="3600" dirty="0" smtClean="0"/>
              <a:t>子どもを取り巻く環境</a:t>
            </a:r>
          </a:p>
          <a:p>
            <a:pPr lvl="1"/>
            <a:r>
              <a:rPr lang="ja-JP" altLang="ja-JP" sz="3200" dirty="0" smtClean="0"/>
              <a:t>携帯を持たせないことをどう考えるか</a:t>
            </a:r>
          </a:p>
          <a:p>
            <a:pPr lvl="0"/>
            <a:r>
              <a:rPr lang="ja-JP" altLang="ja-JP" sz="3600" dirty="0" smtClean="0"/>
              <a:t>何を指導するのか</a:t>
            </a:r>
          </a:p>
          <a:p>
            <a:pPr lvl="1"/>
            <a:r>
              <a:rPr lang="ja-JP" altLang="ja-JP" sz="3200" dirty="0" smtClean="0"/>
              <a:t>学習指導要領で求められること</a:t>
            </a:r>
          </a:p>
          <a:p>
            <a:pPr lvl="1"/>
            <a:r>
              <a:rPr lang="ja-JP" altLang="ja-JP" sz="3200" dirty="0" smtClean="0"/>
              <a:t>教育の情報化に関する手引き</a:t>
            </a:r>
          </a:p>
          <a:p>
            <a:pPr lvl="0"/>
            <a:r>
              <a:rPr lang="ja-JP" altLang="ja-JP" sz="3600" dirty="0" smtClean="0"/>
              <a:t>情報モラルの指導事例</a:t>
            </a:r>
            <a:endParaRPr lang="en-US" altLang="ja-JP" sz="3600" dirty="0" smtClean="0"/>
          </a:p>
          <a:p>
            <a:pPr lvl="0"/>
            <a:r>
              <a:rPr lang="ja-JP" altLang="en-US" sz="3600" dirty="0" smtClean="0"/>
              <a:t>家庭での取り組み</a:t>
            </a:r>
            <a:endParaRPr lang="ja-JP" altLang="ja-JP" sz="3600" dirty="0" smtClean="0"/>
          </a:p>
        </p:txBody>
      </p:sp>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p:txBody>
          <a:bodyPr/>
          <a:lstStyle/>
          <a:p>
            <a:pPr eaLnBrk="1" hangingPunct="1"/>
            <a:r>
              <a:rPr lang="ja-JP" altLang="en-US" smtClean="0"/>
              <a:t>プロフでなぜケンカに？</a:t>
            </a:r>
          </a:p>
        </p:txBody>
      </p:sp>
      <p:sp>
        <p:nvSpPr>
          <p:cNvPr id="12291" name="コンテンツ プレースホルダ 2"/>
          <p:cNvSpPr>
            <a:spLocks noGrp="1"/>
          </p:cNvSpPr>
          <p:nvPr>
            <p:ph idx="1"/>
          </p:nvPr>
        </p:nvSpPr>
        <p:spPr/>
        <p:txBody>
          <a:bodyPr/>
          <a:lstStyle/>
          <a:p>
            <a:pPr eaLnBrk="1" hangingPunct="1"/>
            <a:r>
              <a:rPr lang="ja-JP" altLang="en-US" smtClean="0"/>
              <a:t>コメントが・・・</a:t>
            </a:r>
            <a:endParaRPr lang="en-US" altLang="ja-JP" smtClean="0"/>
          </a:p>
          <a:p>
            <a:pPr eaLnBrk="1" hangingPunct="1"/>
            <a:endParaRPr lang="en-US" altLang="ja-JP" smtClean="0"/>
          </a:p>
          <a:p>
            <a:pPr eaLnBrk="1" hangingPunct="1"/>
            <a:r>
              <a:rPr lang="ja-JP" altLang="en-US" smtClean="0"/>
              <a:t>◆なすび</a:t>
            </a:r>
            <a:br>
              <a:rPr lang="ja-JP" altLang="en-US" smtClean="0"/>
            </a:br>
            <a:r>
              <a:rPr lang="ja-JP" altLang="en-US" smtClean="0"/>
              <a:t>眉毛の間に鼻くそのかたまりついてるよ！</a:t>
            </a:r>
            <a:br>
              <a:rPr lang="ja-JP" altLang="en-US" smtClean="0"/>
            </a:br>
            <a:r>
              <a:rPr lang="ja-JP" altLang="en-US" smtClean="0"/>
              <a:t>大仏みたいでカッコイイよ</a:t>
            </a:r>
            <a:endParaRPr lang="en-US" altLang="ja-JP" smtClean="0"/>
          </a:p>
          <a:p>
            <a:pPr eaLnBrk="1" hangingPunct="1"/>
            <a:endParaRPr lang="en-US" altLang="ja-JP" smtClean="0"/>
          </a:p>
          <a:p>
            <a:pPr eaLnBrk="1" hangingPunct="1"/>
            <a:r>
              <a:rPr lang="ja-JP" altLang="en-US" smtClean="0"/>
              <a:t>◆なみん</a:t>
            </a:r>
            <a:br>
              <a:rPr lang="ja-JP" altLang="en-US" smtClean="0"/>
            </a:br>
            <a:r>
              <a:rPr lang="ja-JP" altLang="en-US" smtClean="0"/>
              <a:t>かわいいくそガキ</a:t>
            </a:r>
          </a:p>
        </p:txBody>
      </p:sp>
      <p:sp>
        <p:nvSpPr>
          <p:cNvPr id="59396" name="動作設定ボタン : ホーム 3">
            <a:hlinkClick r:id="rId2" action="ppaction://hlinkfile" highlightClick="1"/>
          </p:cNvPr>
          <p:cNvSpPr>
            <a:spLocks noChangeArrowheads="1"/>
          </p:cNvSpPr>
          <p:nvPr/>
        </p:nvSpPr>
        <p:spPr bwMode="auto">
          <a:xfrm>
            <a:off x="8429625" y="6072188"/>
            <a:ext cx="714375" cy="785812"/>
          </a:xfrm>
          <a:prstGeom prst="actionButtonHome">
            <a:avLst/>
          </a:prstGeom>
          <a:solidFill>
            <a:schemeClr val="accent1"/>
          </a:solidFill>
          <a:ln w="9525" algn="ctr">
            <a:solidFill>
              <a:schemeClr val="tx1"/>
            </a:solidFill>
            <a:miter lim="800000"/>
            <a:headEnd/>
            <a:tailEnd/>
          </a:ln>
        </p:spPr>
        <p:txBody>
          <a:bodyPr wrap="none"/>
          <a:lstStyle/>
          <a:p>
            <a:endParaRPr kumimoji="0" lang="ja-JP" altLang="en-US"/>
          </a:p>
        </p:txBody>
      </p:sp>
      <p:sp>
        <p:nvSpPr>
          <p:cNvPr id="5" name="動作設定ボタン : ホーム 4">
            <a:hlinkClick r:id="rId3" action="ppaction://hlinkfile" highlightClick="1"/>
          </p:cNvPr>
          <p:cNvSpPr/>
          <p:nvPr/>
        </p:nvSpPr>
        <p:spPr>
          <a:xfrm>
            <a:off x="8286750" y="4857750"/>
            <a:ext cx="642938" cy="64293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14400" y="274638"/>
            <a:ext cx="7772400" cy="725487"/>
          </a:xfrm>
        </p:spPr>
        <p:txBody>
          <a:bodyPr>
            <a:normAutofit fontScale="90000"/>
          </a:bodyPr>
          <a:lstStyle/>
          <a:p>
            <a:pPr eaLnBrk="1" hangingPunct="1">
              <a:defRPr/>
            </a:pPr>
            <a:r>
              <a:rPr lang="ja-JP" altLang="en-US" dirty="0" smtClean="0"/>
              <a:t>リアルマネートレード</a:t>
            </a:r>
          </a:p>
        </p:txBody>
      </p:sp>
      <p:pic>
        <p:nvPicPr>
          <p:cNvPr id="56323" name="Picture 3"/>
          <p:cNvPicPr>
            <a:picLocks noChangeAspect="1" noChangeArrowheads="1"/>
          </p:cNvPicPr>
          <p:nvPr/>
        </p:nvPicPr>
        <p:blipFill>
          <a:blip r:embed="rId3" cstate="print"/>
          <a:srcRect l="10335" t="6293" r="12141" b="4535"/>
          <a:stretch>
            <a:fillRect/>
          </a:stretch>
        </p:blipFill>
        <p:spPr bwMode="auto">
          <a:xfrm>
            <a:off x="2484438" y="1111250"/>
            <a:ext cx="6659562" cy="57467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7813"/>
            <a:ext cx="8229600" cy="773112"/>
          </a:xfrm>
        </p:spPr>
        <p:txBody>
          <a:bodyPr/>
          <a:lstStyle/>
          <a:p>
            <a:pPr eaLnBrk="1" hangingPunct="1"/>
            <a:r>
              <a:rPr lang="ja-JP" altLang="en-US" smtClean="0"/>
              <a:t>違法なことも</a:t>
            </a:r>
          </a:p>
        </p:txBody>
      </p:sp>
      <p:pic>
        <p:nvPicPr>
          <p:cNvPr id="57347" name="Picture 3" descr="劇裏"/>
          <p:cNvPicPr>
            <a:picLocks noChangeAspect="1" noChangeArrowheads="1"/>
          </p:cNvPicPr>
          <p:nvPr/>
        </p:nvPicPr>
        <p:blipFill>
          <a:blip r:embed="rId3" cstate="print"/>
          <a:srcRect r="27652" b="16075"/>
          <a:stretch>
            <a:fillRect/>
          </a:stretch>
        </p:blipFill>
        <p:spPr bwMode="auto">
          <a:xfrm>
            <a:off x="466725" y="1216025"/>
            <a:ext cx="8210550" cy="5507038"/>
          </a:xfrm>
          <a:prstGeom prst="rect">
            <a:avLst/>
          </a:prstGeom>
          <a:noFill/>
          <a:ln w="9525">
            <a:noFill/>
            <a:miter lim="800000"/>
            <a:headEnd/>
            <a:tailEnd/>
          </a:ln>
        </p:spPr>
      </p:pic>
      <p:pic>
        <p:nvPicPr>
          <p:cNvPr id="105476" name="Picture 4" descr="劇裏例２"/>
          <p:cNvPicPr>
            <a:picLocks noChangeAspect="1" noChangeArrowheads="1"/>
          </p:cNvPicPr>
          <p:nvPr/>
        </p:nvPicPr>
        <p:blipFill>
          <a:blip r:embed="rId4" cstate="print"/>
          <a:srcRect r="32814" b="13147"/>
          <a:stretch>
            <a:fillRect/>
          </a:stretch>
        </p:blipFill>
        <p:spPr bwMode="auto">
          <a:xfrm>
            <a:off x="898525" y="1042988"/>
            <a:ext cx="7778750" cy="5815012"/>
          </a:xfrm>
          <a:prstGeom prst="rect">
            <a:avLst/>
          </a:prstGeom>
          <a:noFill/>
          <a:ln w="9525">
            <a:noFill/>
            <a:miter lim="800000"/>
            <a:headEnd/>
            <a:tailEnd/>
          </a:ln>
        </p:spPr>
      </p:pic>
      <p:pic>
        <p:nvPicPr>
          <p:cNvPr id="105477" name="Picture 5" descr="犯罪サイト"/>
          <p:cNvPicPr>
            <a:picLocks noChangeAspect="1" noChangeArrowheads="1"/>
          </p:cNvPicPr>
          <p:nvPr/>
        </p:nvPicPr>
        <p:blipFill>
          <a:blip r:embed="rId5" cstate="print"/>
          <a:srcRect t="24268" r="33562"/>
          <a:stretch>
            <a:fillRect/>
          </a:stretch>
        </p:blipFill>
        <p:spPr bwMode="auto">
          <a:xfrm>
            <a:off x="355600" y="1065213"/>
            <a:ext cx="8788400" cy="579278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7813"/>
            <a:ext cx="8229600" cy="717550"/>
          </a:xfrm>
        </p:spPr>
        <p:txBody>
          <a:bodyPr/>
          <a:lstStyle/>
          <a:p>
            <a:pPr eaLnBrk="1" hangingPunct="1"/>
            <a:r>
              <a:rPr lang="ja-JP" altLang="en-US" sz="3800" smtClean="0"/>
              <a:t>子どもが犯罪被害に</a:t>
            </a:r>
          </a:p>
        </p:txBody>
      </p:sp>
      <p:sp>
        <p:nvSpPr>
          <p:cNvPr id="60419" name="Text Box 6"/>
          <p:cNvSpPr txBox="1">
            <a:spLocks noChangeArrowheads="1"/>
          </p:cNvSpPr>
          <p:nvPr/>
        </p:nvSpPr>
        <p:spPr bwMode="auto">
          <a:xfrm>
            <a:off x="2952750" y="6216650"/>
            <a:ext cx="5435600" cy="338138"/>
          </a:xfrm>
          <a:prstGeom prst="rect">
            <a:avLst/>
          </a:prstGeom>
          <a:noFill/>
          <a:ln w="9525">
            <a:noFill/>
            <a:miter lim="800000"/>
            <a:headEnd/>
            <a:tailEnd/>
          </a:ln>
        </p:spPr>
        <p:txBody>
          <a:bodyPr wrap="none" lIns="91437" tIns="45722" rIns="91437" bIns="45722">
            <a:spAutoFit/>
          </a:bodyPr>
          <a:lstStyle/>
          <a:p>
            <a:pPr latinLnBrk="1"/>
            <a:r>
              <a:rPr kumimoji="0" lang="ja-JP" altLang="en-US" sz="1600">
                <a:cs typeface="Arial" pitchFamily="34" charset="0"/>
              </a:rPr>
              <a:t>警察庁　平成</a:t>
            </a:r>
            <a:r>
              <a:rPr kumimoji="0" lang="en-US" altLang="ja-JP" sz="1600">
                <a:cs typeface="Arial" pitchFamily="34" charset="0"/>
              </a:rPr>
              <a:t>20</a:t>
            </a:r>
            <a:r>
              <a:rPr kumimoji="0" lang="ja-JP" altLang="en-US" sz="1600">
                <a:cs typeface="Arial" pitchFamily="34" charset="0"/>
              </a:rPr>
              <a:t>年のサイバー犯罪の検挙状況について　より</a:t>
            </a:r>
            <a:endParaRPr kumimoji="0" lang="en-US" altLang="ja-JP" sz="2000">
              <a:cs typeface="Arial" pitchFamily="34" charset="0"/>
            </a:endParaRPr>
          </a:p>
        </p:txBody>
      </p:sp>
      <p:sp>
        <p:nvSpPr>
          <p:cNvPr id="60420" name="下矢印 7"/>
          <p:cNvSpPr>
            <a:spLocks noChangeArrowheads="1"/>
          </p:cNvSpPr>
          <p:nvPr/>
        </p:nvSpPr>
        <p:spPr bwMode="auto">
          <a:xfrm rot="3319824">
            <a:off x="5972175" y="2308226"/>
            <a:ext cx="439737" cy="1338262"/>
          </a:xfrm>
          <a:prstGeom prst="downArrow">
            <a:avLst>
              <a:gd name="adj1" fmla="val 23722"/>
              <a:gd name="adj2" fmla="val 50018"/>
            </a:avLst>
          </a:prstGeom>
          <a:solidFill>
            <a:srgbClr val="FF0000"/>
          </a:solidFill>
          <a:ln w="9525" algn="ctr">
            <a:solidFill>
              <a:srgbClr val="FF0000"/>
            </a:solidFill>
            <a:miter lim="800000"/>
            <a:headEnd/>
            <a:tailEnd/>
          </a:ln>
        </p:spPr>
        <p:txBody>
          <a:bodyPr wrap="none"/>
          <a:lstStyle/>
          <a:p>
            <a:endParaRPr kumimoji="0" lang="ja-JP" altLang="en-US"/>
          </a:p>
        </p:txBody>
      </p:sp>
      <p:sp>
        <p:nvSpPr>
          <p:cNvPr id="60421" name="テキスト ボックス 8"/>
          <p:cNvSpPr txBox="1">
            <a:spLocks noChangeArrowheads="1"/>
          </p:cNvSpPr>
          <p:nvPr/>
        </p:nvSpPr>
        <p:spPr bwMode="auto">
          <a:xfrm>
            <a:off x="7296150" y="1285875"/>
            <a:ext cx="738188" cy="4708525"/>
          </a:xfrm>
          <a:prstGeom prst="rect">
            <a:avLst/>
          </a:prstGeom>
          <a:noFill/>
          <a:ln w="9525">
            <a:noFill/>
            <a:miter lim="800000"/>
            <a:headEnd/>
            <a:tailEnd/>
          </a:ln>
        </p:spPr>
        <p:txBody>
          <a:bodyPr vert="eaVert" wrap="none">
            <a:spAutoFit/>
          </a:bodyPr>
          <a:lstStyle/>
          <a:p>
            <a:r>
              <a:rPr kumimoji="0" lang="ja-JP" altLang="en-US" sz="3600"/>
              <a:t>児童買春及び条例違反</a:t>
            </a:r>
          </a:p>
        </p:txBody>
      </p:sp>
      <p:pic>
        <p:nvPicPr>
          <p:cNvPr id="60422" name="Picture 7"/>
          <p:cNvPicPr>
            <a:picLocks noChangeAspect="1" noChangeArrowheads="1"/>
          </p:cNvPicPr>
          <p:nvPr/>
        </p:nvPicPr>
        <p:blipFill>
          <a:blip r:embed="rId3" cstate="print"/>
          <a:srcRect/>
          <a:stretch>
            <a:fillRect/>
          </a:stretch>
        </p:blipFill>
        <p:spPr bwMode="auto">
          <a:xfrm>
            <a:off x="928688" y="928688"/>
            <a:ext cx="4572000" cy="523716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0"/>
          <p:cNvPicPr>
            <a:picLocks noChangeAspect="1" noChangeArrowheads="1"/>
          </p:cNvPicPr>
          <p:nvPr/>
        </p:nvPicPr>
        <p:blipFill>
          <a:blip r:embed="rId3" cstate="print"/>
          <a:srcRect/>
          <a:stretch>
            <a:fillRect/>
          </a:stretch>
        </p:blipFill>
        <p:spPr bwMode="auto">
          <a:xfrm>
            <a:off x="357188" y="1285875"/>
            <a:ext cx="8501062" cy="4500563"/>
          </a:xfrm>
          <a:prstGeom prst="rect">
            <a:avLst/>
          </a:prstGeom>
          <a:noFill/>
          <a:ln w="9525">
            <a:noFill/>
            <a:miter lim="800000"/>
            <a:headEnd/>
            <a:tailEnd/>
          </a:ln>
        </p:spPr>
      </p:pic>
      <p:sp>
        <p:nvSpPr>
          <p:cNvPr id="61443" name="Rectangle 2"/>
          <p:cNvSpPr>
            <a:spLocks noGrp="1" noChangeArrowheads="1"/>
          </p:cNvSpPr>
          <p:nvPr>
            <p:ph type="title"/>
          </p:nvPr>
        </p:nvSpPr>
        <p:spPr/>
        <p:txBody>
          <a:bodyPr/>
          <a:lstStyle/>
          <a:p>
            <a:pPr eaLnBrk="1" hangingPunct="1"/>
            <a:r>
              <a:rPr lang="ja-JP" altLang="en-US" sz="3800" smtClean="0"/>
              <a:t>出会い系の被害とアクセス手段</a:t>
            </a:r>
          </a:p>
        </p:txBody>
      </p:sp>
      <p:sp>
        <p:nvSpPr>
          <p:cNvPr id="61444" name="Text Box 6"/>
          <p:cNvSpPr txBox="1">
            <a:spLocks noChangeArrowheads="1"/>
          </p:cNvSpPr>
          <p:nvPr/>
        </p:nvSpPr>
        <p:spPr bwMode="auto">
          <a:xfrm>
            <a:off x="1438275" y="6211888"/>
            <a:ext cx="7705725" cy="338137"/>
          </a:xfrm>
          <a:prstGeom prst="rect">
            <a:avLst/>
          </a:prstGeom>
          <a:noFill/>
          <a:ln w="9525">
            <a:noFill/>
            <a:miter lim="800000"/>
            <a:headEnd/>
            <a:tailEnd/>
          </a:ln>
        </p:spPr>
        <p:txBody>
          <a:bodyPr wrap="none" lIns="91437" tIns="45722" rIns="91437" bIns="45722">
            <a:spAutoFit/>
          </a:bodyPr>
          <a:lstStyle/>
          <a:p>
            <a:pPr latinLnBrk="1"/>
            <a:r>
              <a:rPr kumimoji="0" lang="ja-JP" altLang="en-US" sz="1600">
                <a:cs typeface="Arial" pitchFamily="34" charset="0"/>
              </a:rPr>
              <a:t>警察庁　平成</a:t>
            </a:r>
            <a:r>
              <a:rPr kumimoji="0" lang="en-US" altLang="ja-JP" sz="1600">
                <a:cs typeface="Arial" pitchFamily="34" charset="0"/>
              </a:rPr>
              <a:t>20</a:t>
            </a:r>
            <a:r>
              <a:rPr kumimoji="0" lang="ja-JP" altLang="en-US" sz="1600">
                <a:cs typeface="Arial" pitchFamily="34" charset="0"/>
              </a:rPr>
              <a:t>年のいわゆる出会い系サイトに関係した事件の検挙状況について　より</a:t>
            </a:r>
            <a:endParaRPr kumimoji="0" lang="en-US" altLang="ja-JP" sz="2000">
              <a:cs typeface="Arial" pitchFamily="34" charset="0"/>
            </a:endParaRPr>
          </a:p>
        </p:txBody>
      </p:sp>
      <p:sp>
        <p:nvSpPr>
          <p:cNvPr id="61445" name="正方形/長方形 6"/>
          <p:cNvSpPr>
            <a:spLocks noChangeArrowheads="1"/>
          </p:cNvSpPr>
          <p:nvPr/>
        </p:nvSpPr>
        <p:spPr bwMode="auto">
          <a:xfrm>
            <a:off x="285750" y="1571625"/>
            <a:ext cx="500063" cy="428625"/>
          </a:xfrm>
          <a:prstGeom prst="rect">
            <a:avLst/>
          </a:prstGeom>
          <a:solidFill>
            <a:schemeClr val="bg1"/>
          </a:solidFill>
          <a:ln w="9525" algn="ctr">
            <a:noFill/>
            <a:miter lim="800000"/>
            <a:headEnd/>
            <a:tailEnd/>
          </a:ln>
        </p:spPr>
        <p:txBody>
          <a:bodyPr wrap="none"/>
          <a:lstStyle/>
          <a:p>
            <a:endParaRPr kumimoji="0" lang="ja-JP" altLang="en-US"/>
          </a:p>
        </p:txBody>
      </p:sp>
      <p:grpSp>
        <p:nvGrpSpPr>
          <p:cNvPr id="2" name="グループ化 10"/>
          <p:cNvGrpSpPr>
            <a:grpSpLocks/>
          </p:cNvGrpSpPr>
          <p:nvPr/>
        </p:nvGrpSpPr>
        <p:grpSpPr bwMode="auto">
          <a:xfrm>
            <a:off x="7643813" y="3000375"/>
            <a:ext cx="714375" cy="1714500"/>
            <a:chOff x="7643834" y="3000372"/>
            <a:chExt cx="714380" cy="1785950"/>
          </a:xfrm>
        </p:grpSpPr>
        <p:sp>
          <p:nvSpPr>
            <p:cNvPr id="61448" name="円/楕円 8"/>
            <p:cNvSpPr>
              <a:spLocks noChangeArrowheads="1"/>
            </p:cNvSpPr>
            <p:nvPr/>
          </p:nvSpPr>
          <p:spPr bwMode="auto">
            <a:xfrm>
              <a:off x="7643834" y="3000372"/>
              <a:ext cx="714380" cy="571504"/>
            </a:xfrm>
            <a:prstGeom prst="ellipse">
              <a:avLst/>
            </a:prstGeom>
            <a:noFill/>
            <a:ln w="57150" algn="ctr">
              <a:solidFill>
                <a:srgbClr val="FF0000"/>
              </a:solidFill>
              <a:miter lim="800000"/>
              <a:headEnd/>
              <a:tailEnd/>
            </a:ln>
          </p:spPr>
          <p:txBody>
            <a:bodyPr wrap="none"/>
            <a:lstStyle/>
            <a:p>
              <a:endParaRPr kumimoji="0" lang="ja-JP" altLang="en-US"/>
            </a:p>
          </p:txBody>
        </p:sp>
        <p:sp>
          <p:nvSpPr>
            <p:cNvPr id="61449" name="円/楕円 9"/>
            <p:cNvSpPr>
              <a:spLocks noChangeArrowheads="1"/>
            </p:cNvSpPr>
            <p:nvPr/>
          </p:nvSpPr>
          <p:spPr bwMode="auto">
            <a:xfrm>
              <a:off x="7643834" y="4214818"/>
              <a:ext cx="714380" cy="571504"/>
            </a:xfrm>
            <a:prstGeom prst="ellipse">
              <a:avLst/>
            </a:prstGeom>
            <a:noFill/>
            <a:ln w="57150" algn="ctr">
              <a:solidFill>
                <a:srgbClr val="FF0000"/>
              </a:solidFill>
              <a:miter lim="800000"/>
              <a:headEnd/>
              <a:tailEnd/>
            </a:ln>
          </p:spPr>
          <p:txBody>
            <a:bodyPr wrap="none"/>
            <a:lstStyle/>
            <a:p>
              <a:endParaRPr kumimoji="0" lang="ja-JP" altLang="en-US"/>
            </a:p>
          </p:txBody>
        </p:sp>
      </p:grpSp>
      <p:sp>
        <p:nvSpPr>
          <p:cNvPr id="15" name="角丸四角形 14"/>
          <p:cNvSpPr>
            <a:spLocks noChangeArrowheads="1"/>
          </p:cNvSpPr>
          <p:nvPr/>
        </p:nvSpPr>
        <p:spPr bwMode="auto">
          <a:xfrm>
            <a:off x="7286625" y="4714875"/>
            <a:ext cx="1428750" cy="928688"/>
          </a:xfrm>
          <a:prstGeom prst="roundRect">
            <a:avLst>
              <a:gd name="adj" fmla="val 16667"/>
            </a:avLst>
          </a:prstGeom>
          <a:solidFill>
            <a:srgbClr val="FF0000">
              <a:alpha val="10980"/>
            </a:srgbClr>
          </a:solidFill>
          <a:ln w="9525" algn="ctr">
            <a:solidFill>
              <a:schemeClr val="tx1"/>
            </a:solidFill>
            <a:miter lim="800000"/>
            <a:headEnd/>
            <a:tailEnd/>
          </a:ln>
        </p:spPr>
        <p:txBody>
          <a:bodyPr wrap="none"/>
          <a:lstStyle/>
          <a:p>
            <a:endParaRPr kumimoji="0" lang="ja-JP" alt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ja-JP" altLang="en-US" smtClean="0"/>
              <a:t>掲示板の中で・・・</a:t>
            </a:r>
          </a:p>
        </p:txBody>
      </p:sp>
      <p:sp>
        <p:nvSpPr>
          <p:cNvPr id="62467" name="Rectangle 3"/>
          <p:cNvSpPr>
            <a:spLocks noGrp="1" noChangeArrowheads="1"/>
          </p:cNvSpPr>
          <p:nvPr>
            <p:ph idx="1"/>
          </p:nvPr>
        </p:nvSpPr>
        <p:spPr>
          <a:xfrm>
            <a:off x="457200" y="1600200"/>
            <a:ext cx="5338763" cy="4530725"/>
          </a:xfrm>
        </p:spPr>
        <p:txBody>
          <a:bodyPr/>
          <a:lstStyle/>
          <a:p>
            <a:pPr marL="7938" indent="9525" eaLnBrk="1" hangingPunct="1">
              <a:lnSpc>
                <a:spcPct val="90000"/>
              </a:lnSpc>
              <a:buFont typeface="Wingdings" pitchFamily="2" charset="2"/>
              <a:buNone/>
            </a:pPr>
            <a:r>
              <a:rPr lang="ja-JP" altLang="en-US" sz="1900" smtClean="0"/>
              <a:t>「だれか今日とめてください（絵文字）まぢこまってます（絵文字）都内の人お願いします」（女性 </a:t>
            </a:r>
            <a:r>
              <a:rPr lang="en-US" altLang="ja-JP" sz="1900" smtClean="0"/>
              <a:t>18</a:t>
            </a:r>
            <a:r>
              <a:rPr lang="ja-JP" altLang="en-US" sz="1900" smtClean="0"/>
              <a:t>歳 東京）</a:t>
            </a:r>
            <a:br>
              <a:rPr lang="ja-JP" altLang="en-US" sz="1900" smtClean="0"/>
            </a:br>
            <a:r>
              <a:rPr lang="ja-JP" altLang="en-US" sz="1900" smtClean="0"/>
              <a:t>「家出する気あってもお金なくて父親からお小遣いもらってません（絵文字）誰かﾒｰﾙくれませんか？」（女性 </a:t>
            </a:r>
            <a:r>
              <a:rPr lang="en-US" altLang="ja-JP" sz="1900" smtClean="0"/>
              <a:t>16</a:t>
            </a:r>
            <a:r>
              <a:rPr lang="ja-JP" altLang="en-US" sz="1900" smtClean="0"/>
              <a:t>歳 埼玉）</a:t>
            </a:r>
            <a:br>
              <a:rPr lang="ja-JP" altLang="en-US" sz="1900" smtClean="0"/>
            </a:br>
            <a:r>
              <a:rPr lang="ja-JP" altLang="en-US" sz="1900" smtClean="0"/>
              <a:t>「誰か</a:t>
            </a:r>
            <a:r>
              <a:rPr lang="en-US" altLang="ja-JP" sz="1900" smtClean="0"/>
              <a:t>…</a:t>
            </a:r>
            <a:r>
              <a:rPr lang="ja-JP" altLang="en-US" sz="1900" smtClean="0"/>
              <a:t>学校も家も嫌です</a:t>
            </a:r>
            <a:r>
              <a:rPr lang="en-US" altLang="ja-JP" sz="1900" smtClean="0"/>
              <a:t>…</a:t>
            </a:r>
            <a:r>
              <a:rPr lang="ja-JP" altLang="en-US" sz="1900" smtClean="0"/>
              <a:t>友達と２人で家出を考えています</a:t>
            </a:r>
            <a:r>
              <a:rPr lang="en-US" altLang="ja-JP" sz="1900" smtClean="0"/>
              <a:t>…</a:t>
            </a:r>
            <a:r>
              <a:rPr lang="ja-JP" altLang="en-US" sz="1900" smtClean="0"/>
              <a:t>」（女性 </a:t>
            </a:r>
            <a:r>
              <a:rPr lang="en-US" altLang="ja-JP" sz="1900" smtClean="0"/>
              <a:t>14</a:t>
            </a:r>
            <a:r>
              <a:rPr lang="ja-JP" altLang="en-US" sz="1900" smtClean="0"/>
              <a:t>歳 愛知）</a:t>
            </a:r>
            <a:r>
              <a:rPr lang="ja-JP" altLang="en-US" sz="2100" smtClean="0"/>
              <a:t> </a:t>
            </a:r>
          </a:p>
          <a:p>
            <a:pPr marL="7938" indent="9525" eaLnBrk="1" hangingPunct="1">
              <a:lnSpc>
                <a:spcPct val="90000"/>
              </a:lnSpc>
              <a:buFont typeface="Wingdings" pitchFamily="2" charset="2"/>
              <a:buNone/>
            </a:pPr>
            <a:endParaRPr lang="ja-JP" altLang="en-US" sz="2100" smtClean="0"/>
          </a:p>
          <a:p>
            <a:pPr marL="7938" indent="9525" eaLnBrk="1" hangingPunct="1">
              <a:lnSpc>
                <a:spcPct val="90000"/>
              </a:lnSpc>
              <a:buFont typeface="Wingdings" pitchFamily="2" charset="2"/>
              <a:buNone/>
            </a:pPr>
            <a:r>
              <a:rPr lang="ja-JP" altLang="en-US" sz="2100" smtClean="0">
                <a:hlinkClick r:id="rId3"/>
              </a:rPr>
              <a:t>警察庁</a:t>
            </a:r>
            <a:r>
              <a:rPr lang="ja-JP" altLang="en-US" sz="2100" smtClean="0"/>
              <a:t>が</a:t>
            </a:r>
            <a:r>
              <a:rPr lang="en-US" altLang="ja-JP" sz="2100" smtClean="0"/>
              <a:t>2007</a:t>
            </a:r>
            <a:r>
              <a:rPr lang="ja-JP" altLang="en-US" sz="2100" smtClean="0"/>
              <a:t>年</a:t>
            </a:r>
            <a:r>
              <a:rPr lang="en-US" altLang="ja-JP" sz="2100" smtClean="0"/>
              <a:t>10</a:t>
            </a:r>
            <a:r>
              <a:rPr lang="ja-JP" altLang="en-US" sz="2100" smtClean="0"/>
              <a:t>月</a:t>
            </a:r>
            <a:r>
              <a:rPr lang="en-US" altLang="ja-JP" sz="2100" smtClean="0"/>
              <a:t>23</a:t>
            </a:r>
            <a:r>
              <a:rPr lang="ja-JP" altLang="en-US" sz="2100" smtClean="0"/>
              <a:t>日に発表した</a:t>
            </a:r>
            <a:r>
              <a:rPr lang="en-US" altLang="ja-JP" sz="2100" smtClean="0"/>
              <a:t>06</a:t>
            </a:r>
            <a:r>
              <a:rPr lang="ja-JP" altLang="en-US" sz="2100" smtClean="0"/>
              <a:t>年度の少年補導・保護調査によれば、家出中に売春させられたり、みだらな行為をするなどの被害にあった被害少年（福祉犯被害少年）は</a:t>
            </a:r>
            <a:r>
              <a:rPr lang="en-US" altLang="ja-JP" sz="2100" smtClean="0"/>
              <a:t>654</a:t>
            </a:r>
            <a:r>
              <a:rPr lang="ja-JP" altLang="en-US" sz="2100" smtClean="0"/>
              <a:t>人。そのほとんどが女子中高生だった。　　　</a:t>
            </a:r>
          </a:p>
        </p:txBody>
      </p:sp>
      <p:sp>
        <p:nvSpPr>
          <p:cNvPr id="62468" name="Text Box 4"/>
          <p:cNvSpPr txBox="1">
            <a:spLocks noChangeArrowheads="1"/>
          </p:cNvSpPr>
          <p:nvPr/>
        </p:nvSpPr>
        <p:spPr bwMode="auto">
          <a:xfrm>
            <a:off x="1814513" y="6184900"/>
            <a:ext cx="7153275" cy="457200"/>
          </a:xfrm>
          <a:prstGeom prst="rect">
            <a:avLst/>
          </a:prstGeom>
          <a:noFill/>
          <a:ln w="9525">
            <a:noFill/>
            <a:miter lim="800000"/>
            <a:headEnd/>
            <a:tailEnd/>
          </a:ln>
        </p:spPr>
        <p:txBody>
          <a:bodyPr wrap="none" lIns="91467" tIns="45734" rIns="91467" bIns="45734">
            <a:spAutoFit/>
          </a:bodyPr>
          <a:lstStyle/>
          <a:p>
            <a:pPr latinLnBrk="1"/>
            <a:r>
              <a:rPr kumimoji="0" lang="en-US" altLang="ja-JP" sz="2400">
                <a:cs typeface="Arial" pitchFamily="34" charset="0"/>
              </a:rPr>
              <a:t>URL:</a:t>
            </a:r>
            <a:r>
              <a:rPr kumimoji="0" lang="en-US" altLang="ja-JP" sz="2400">
                <a:cs typeface="Arial" pitchFamily="34" charset="0"/>
                <a:hlinkClick r:id="rId4"/>
              </a:rPr>
              <a:t>http://www.j-cast.com/2007/10/28012615.html</a:t>
            </a:r>
            <a:r>
              <a:rPr kumimoji="0" lang="en-US" altLang="ja-JP" sz="2400">
                <a:cs typeface="Arial" pitchFamily="34" charset="0"/>
              </a:rPr>
              <a:t> </a:t>
            </a:r>
          </a:p>
        </p:txBody>
      </p:sp>
      <p:pic>
        <p:nvPicPr>
          <p:cNvPr id="62469" name="Picture 5" descr="携帯電話の掲示板では「泊めてください」などと書き込む女子中高生が･･･"/>
          <p:cNvPicPr>
            <a:picLocks noChangeAspect="1" noChangeArrowheads="1"/>
          </p:cNvPicPr>
          <p:nvPr/>
        </p:nvPicPr>
        <p:blipFill>
          <a:blip r:embed="rId5" cstate="print"/>
          <a:srcRect/>
          <a:stretch>
            <a:fillRect/>
          </a:stretch>
        </p:blipFill>
        <p:spPr bwMode="auto">
          <a:xfrm>
            <a:off x="5724525" y="1266825"/>
            <a:ext cx="3201988" cy="3694113"/>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p:txBody>
          <a:bodyPr/>
          <a:lstStyle/>
          <a:p>
            <a:r>
              <a:rPr lang="ja-JP" altLang="en-US" smtClean="0"/>
              <a:t>携帯の検索で・・・</a:t>
            </a:r>
          </a:p>
        </p:txBody>
      </p:sp>
      <p:sp>
        <p:nvSpPr>
          <p:cNvPr id="63491" name="コンテンツ プレースホルダ 2"/>
          <p:cNvSpPr>
            <a:spLocks noGrp="1"/>
          </p:cNvSpPr>
          <p:nvPr>
            <p:ph idx="1"/>
          </p:nvPr>
        </p:nvSpPr>
        <p:spPr/>
        <p:txBody>
          <a:bodyPr/>
          <a:lstStyle/>
          <a:p>
            <a:r>
              <a:rPr lang="ja-JP" altLang="en-US" smtClean="0"/>
              <a:t>家出</a:t>
            </a:r>
            <a:endParaRPr lang="en-US" altLang="ja-JP" smtClean="0"/>
          </a:p>
          <a:p>
            <a:endParaRPr lang="en-US" altLang="ja-JP" smtClean="0"/>
          </a:p>
          <a:p>
            <a:endParaRPr lang="en-US" altLang="ja-JP" smtClean="0"/>
          </a:p>
          <a:p>
            <a:r>
              <a:rPr lang="ja-JP" altLang="en-US" smtClean="0"/>
              <a:t>下着　売</a:t>
            </a:r>
            <a:endParaRPr lang="en-US" altLang="ja-JP" smtClean="0"/>
          </a:p>
          <a:p>
            <a:endParaRPr lang="en-US" altLang="ja-JP" smtClean="0"/>
          </a:p>
          <a:p>
            <a:endParaRPr lang="en-US" altLang="ja-JP" smtClean="0"/>
          </a:p>
          <a:p>
            <a:r>
              <a:rPr lang="ja-JP" altLang="en-US" smtClean="0"/>
              <a:t>アルバイト　裏</a:t>
            </a:r>
          </a:p>
        </p:txBody>
      </p:sp>
      <p:pic>
        <p:nvPicPr>
          <p:cNvPr id="5" name="図 4" descr="CIMG6541.JPG"/>
          <p:cNvPicPr>
            <a:picLocks noChangeAspect="1"/>
          </p:cNvPicPr>
          <p:nvPr/>
        </p:nvPicPr>
        <p:blipFill>
          <a:blip r:embed="rId2" cstate="print"/>
          <a:srcRect b="4729"/>
          <a:stretch>
            <a:fillRect/>
          </a:stretch>
        </p:blipFill>
        <p:spPr bwMode="auto">
          <a:xfrm>
            <a:off x="2643188" y="857250"/>
            <a:ext cx="3178175" cy="4541838"/>
          </a:xfrm>
          <a:prstGeom prst="rect">
            <a:avLst/>
          </a:prstGeom>
          <a:noFill/>
          <a:ln w="9525">
            <a:noFill/>
            <a:miter lim="800000"/>
            <a:headEnd/>
            <a:tailEnd/>
          </a:ln>
        </p:spPr>
      </p:pic>
      <p:pic>
        <p:nvPicPr>
          <p:cNvPr id="6" name="図 5" descr="CIMG6542.JPG"/>
          <p:cNvPicPr>
            <a:picLocks noChangeAspect="1"/>
          </p:cNvPicPr>
          <p:nvPr/>
        </p:nvPicPr>
        <p:blipFill>
          <a:blip r:embed="rId3" cstate="print"/>
          <a:srcRect/>
          <a:stretch>
            <a:fillRect/>
          </a:stretch>
        </p:blipFill>
        <p:spPr bwMode="auto">
          <a:xfrm>
            <a:off x="4286250" y="1643063"/>
            <a:ext cx="3048000" cy="4572000"/>
          </a:xfrm>
          <a:prstGeom prst="rect">
            <a:avLst/>
          </a:prstGeom>
          <a:noFill/>
          <a:ln w="9525">
            <a:noFill/>
            <a:miter lim="800000"/>
            <a:headEnd/>
            <a:tailEnd/>
          </a:ln>
        </p:spPr>
      </p:pic>
      <p:pic>
        <p:nvPicPr>
          <p:cNvPr id="4" name="図 3" descr="CIMG6537.JPG"/>
          <p:cNvPicPr>
            <a:picLocks noChangeAspect="1"/>
          </p:cNvPicPr>
          <p:nvPr/>
        </p:nvPicPr>
        <p:blipFill>
          <a:blip r:embed="rId4" cstate="print"/>
          <a:srcRect t="8707" r="7565" b="4564"/>
          <a:stretch>
            <a:fillRect/>
          </a:stretch>
        </p:blipFill>
        <p:spPr bwMode="auto">
          <a:xfrm>
            <a:off x="6286500" y="2836863"/>
            <a:ext cx="2857500" cy="402113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14400" y="274638"/>
            <a:ext cx="7772400" cy="725487"/>
          </a:xfrm>
        </p:spPr>
        <p:txBody>
          <a:bodyPr>
            <a:normAutofit fontScale="90000"/>
          </a:bodyPr>
          <a:lstStyle/>
          <a:p>
            <a:pPr eaLnBrk="1" hangingPunct="1">
              <a:defRPr/>
            </a:pPr>
            <a:r>
              <a:rPr lang="ja-JP" altLang="en-US" dirty="0" smtClean="0"/>
              <a:t>携帯のフィルタリング義務化が標準</a:t>
            </a:r>
          </a:p>
        </p:txBody>
      </p:sp>
      <p:pic>
        <p:nvPicPr>
          <p:cNvPr id="52227" name="Picture 3"/>
          <p:cNvPicPr>
            <a:picLocks noChangeAspect="1" noChangeArrowheads="1"/>
          </p:cNvPicPr>
          <p:nvPr/>
        </p:nvPicPr>
        <p:blipFill>
          <a:blip r:embed="rId3" cstate="print"/>
          <a:srcRect t="4530" r="34489" b="22028"/>
          <a:stretch>
            <a:fillRect/>
          </a:stretch>
        </p:blipFill>
        <p:spPr bwMode="auto">
          <a:xfrm>
            <a:off x="969963" y="1041400"/>
            <a:ext cx="6916737" cy="5816600"/>
          </a:xfrm>
          <a:prstGeom prst="rect">
            <a:avLst/>
          </a:prstGeom>
          <a:noFill/>
          <a:ln w="9525">
            <a:noFill/>
            <a:miter lim="800000"/>
            <a:headEnd/>
            <a:tailEnd/>
          </a:ln>
        </p:spPr>
      </p:pic>
      <p:sp>
        <p:nvSpPr>
          <p:cNvPr id="52228" name="Text Box 4"/>
          <p:cNvSpPr txBox="1">
            <a:spLocks noChangeArrowheads="1"/>
          </p:cNvSpPr>
          <p:nvPr/>
        </p:nvSpPr>
        <p:spPr bwMode="auto">
          <a:xfrm>
            <a:off x="2460625" y="6521450"/>
            <a:ext cx="6683375" cy="336550"/>
          </a:xfrm>
          <a:prstGeom prst="rect">
            <a:avLst/>
          </a:prstGeom>
          <a:noFill/>
          <a:ln w="9525">
            <a:noFill/>
            <a:miter lim="800000"/>
            <a:headEnd/>
            <a:tailEnd/>
          </a:ln>
        </p:spPr>
        <p:txBody>
          <a:bodyPr wrap="none" lIns="91467" tIns="45734" rIns="91467" bIns="45734">
            <a:spAutoFit/>
          </a:bodyPr>
          <a:lstStyle/>
          <a:p>
            <a:pPr latinLnBrk="1"/>
            <a:r>
              <a:rPr kumimoji="0" lang="en-US" altLang="ja-JP" sz="1600">
                <a:cs typeface="Arial" pitchFamily="34" charset="0"/>
                <a:hlinkClick r:id="rId4"/>
              </a:rPr>
              <a:t>http://japan.cnet.com/mobile/story/0,3800078151,20362889,00.htm</a:t>
            </a:r>
            <a:r>
              <a:rPr kumimoji="0" lang="ja-JP" altLang="en-US" sz="1600">
                <a:cs typeface="Arial" pitchFamily="34" charset="0"/>
              </a:rPr>
              <a:t>　より</a:t>
            </a:r>
          </a:p>
        </p:txBody>
      </p:sp>
      <p:sp>
        <p:nvSpPr>
          <p:cNvPr id="52229" name="テキスト ボックス 4"/>
          <p:cNvSpPr txBox="1">
            <a:spLocks noChangeArrowheads="1"/>
          </p:cNvSpPr>
          <p:nvPr/>
        </p:nvSpPr>
        <p:spPr bwMode="auto">
          <a:xfrm>
            <a:off x="6858000" y="2857500"/>
            <a:ext cx="1966913" cy="523875"/>
          </a:xfrm>
          <a:prstGeom prst="rect">
            <a:avLst/>
          </a:prstGeom>
          <a:noFill/>
          <a:ln w="9525">
            <a:noFill/>
            <a:miter lim="800000"/>
            <a:headEnd/>
            <a:tailEnd/>
          </a:ln>
        </p:spPr>
        <p:txBody>
          <a:bodyPr wrap="none">
            <a:spAutoFit/>
          </a:bodyPr>
          <a:lstStyle/>
          <a:p>
            <a:r>
              <a:rPr lang="en-US" altLang="ja-JP" sz="2800" b="1">
                <a:solidFill>
                  <a:srgbClr val="FF0000"/>
                </a:solidFill>
              </a:rPr>
              <a:t>2007/12/11</a:t>
            </a:r>
            <a:endParaRPr lang="ja-JP" altLang="en-US" b="1">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ja-JP" altLang="en-US" smtClean="0"/>
              <a:t>コンテンツフィルタリングとは</a:t>
            </a:r>
          </a:p>
        </p:txBody>
      </p:sp>
      <p:sp>
        <p:nvSpPr>
          <p:cNvPr id="70659" name="Rectangle 3"/>
          <p:cNvSpPr>
            <a:spLocks noGrp="1" noChangeArrowheads="1"/>
          </p:cNvSpPr>
          <p:nvPr>
            <p:ph idx="1"/>
          </p:nvPr>
        </p:nvSpPr>
        <p:spPr/>
        <p:txBody>
          <a:bodyPr/>
          <a:lstStyle/>
          <a:p>
            <a:pPr eaLnBrk="1" hangingPunct="1">
              <a:lnSpc>
                <a:spcPct val="90000"/>
              </a:lnSpc>
            </a:pPr>
            <a:r>
              <a:rPr lang="ja-JP" altLang="en-US" sz="3400" dirty="0" smtClean="0"/>
              <a:t>インターネット上の、望ましくないコンテンツの利用を制限する。</a:t>
            </a:r>
          </a:p>
          <a:p>
            <a:pPr lvl="1" eaLnBrk="1" hangingPunct="1">
              <a:lnSpc>
                <a:spcPct val="90000"/>
              </a:lnSpc>
            </a:pPr>
            <a:r>
              <a:rPr lang="ja-JP" altLang="en-US" sz="3400" dirty="0" smtClean="0"/>
              <a:t>違法行為</a:t>
            </a:r>
          </a:p>
          <a:p>
            <a:pPr lvl="1" eaLnBrk="1" hangingPunct="1">
              <a:lnSpc>
                <a:spcPct val="90000"/>
              </a:lnSpc>
            </a:pPr>
            <a:r>
              <a:rPr lang="ja-JP" altLang="en-US" sz="3400" dirty="0" smtClean="0"/>
              <a:t>残酷</a:t>
            </a:r>
          </a:p>
          <a:p>
            <a:pPr lvl="1" eaLnBrk="1" hangingPunct="1">
              <a:lnSpc>
                <a:spcPct val="90000"/>
              </a:lnSpc>
            </a:pPr>
            <a:r>
              <a:rPr lang="ja-JP" altLang="en-US" sz="3400" dirty="0" smtClean="0"/>
              <a:t>誹謗・中傷、無責任</a:t>
            </a:r>
          </a:p>
          <a:p>
            <a:pPr lvl="1" eaLnBrk="1" hangingPunct="1">
              <a:lnSpc>
                <a:spcPct val="90000"/>
              </a:lnSpc>
            </a:pPr>
            <a:r>
              <a:rPr lang="en-US" altLang="ja-JP" sz="3400" dirty="0" smtClean="0"/>
              <a:t>18</a:t>
            </a:r>
            <a:r>
              <a:rPr lang="ja-JP" altLang="en-US" sz="3400" dirty="0" smtClean="0"/>
              <a:t>歳未満制限</a:t>
            </a:r>
          </a:p>
          <a:p>
            <a:pPr lvl="1" eaLnBrk="1" hangingPunct="1">
              <a:lnSpc>
                <a:spcPct val="90000"/>
              </a:lnSpc>
            </a:pPr>
            <a:r>
              <a:rPr lang="ja-JP" altLang="en-US" sz="3400" dirty="0" smtClean="0"/>
              <a:t>ギャンブル　　　　　　など</a:t>
            </a:r>
          </a:p>
          <a:p>
            <a:pPr eaLnBrk="1" hangingPunct="1">
              <a:lnSpc>
                <a:spcPct val="90000"/>
              </a:lnSpc>
            </a:pPr>
            <a:r>
              <a:rPr lang="ja-JP" altLang="en-US" sz="3200" dirty="0" smtClean="0"/>
              <a:t>主に</a:t>
            </a:r>
            <a:r>
              <a:rPr lang="en-US" altLang="ja-JP" sz="3200" dirty="0" smtClean="0"/>
              <a:t>web</a:t>
            </a:r>
            <a:r>
              <a:rPr lang="ja-JP" altLang="en-US" sz="3200" dirty="0" smtClean="0"/>
              <a:t>コンテンツ</a:t>
            </a:r>
          </a:p>
        </p:txBody>
      </p:sp>
    </p:spTree>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title"/>
          </p:nvPr>
        </p:nvSpPr>
        <p:spPr/>
        <p:txBody>
          <a:bodyPr/>
          <a:lstStyle/>
          <a:p>
            <a:pPr eaLnBrk="1" hangingPunct="1"/>
            <a:r>
              <a:rPr lang="ja-JP" altLang="en-US" smtClean="0"/>
              <a:t>フィルタリングの仕組み</a:t>
            </a:r>
          </a:p>
        </p:txBody>
      </p:sp>
      <p:sp>
        <p:nvSpPr>
          <p:cNvPr id="71683" name="Rectangle 4"/>
          <p:cNvSpPr>
            <a:spLocks noGrp="1" noChangeArrowheads="1"/>
          </p:cNvSpPr>
          <p:nvPr>
            <p:ph type="body" sz="half" idx="1"/>
          </p:nvPr>
        </p:nvSpPr>
        <p:spPr>
          <a:xfrm>
            <a:off x="250825" y="1196975"/>
            <a:ext cx="7715250" cy="4530725"/>
          </a:xfrm>
        </p:spPr>
        <p:txBody>
          <a:bodyPr/>
          <a:lstStyle/>
          <a:p>
            <a:pPr eaLnBrk="1" hangingPunct="1"/>
            <a:r>
              <a:rPr lang="en-US" altLang="ja-JP" sz="2600" smtClean="0"/>
              <a:t>URL</a:t>
            </a:r>
            <a:r>
              <a:rPr lang="ja-JP" altLang="en-US" sz="2600" smtClean="0"/>
              <a:t>制限</a:t>
            </a:r>
          </a:p>
          <a:p>
            <a:pPr eaLnBrk="1" hangingPunct="1"/>
            <a:r>
              <a:rPr lang="ja-JP" altLang="en-US" sz="2600" smtClean="0"/>
              <a:t>リストと比較し、該当していればブロック</a:t>
            </a:r>
          </a:p>
          <a:p>
            <a:pPr lvl="1" eaLnBrk="1" hangingPunct="1"/>
            <a:r>
              <a:rPr lang="ja-JP" altLang="en-US" sz="2200" smtClean="0"/>
              <a:t>サイト単位</a:t>
            </a:r>
          </a:p>
          <a:p>
            <a:pPr lvl="1" eaLnBrk="1" hangingPunct="1"/>
            <a:r>
              <a:rPr lang="ja-JP" altLang="en-US" sz="2200" smtClean="0"/>
              <a:t>ディレクトリ単位</a:t>
            </a:r>
          </a:p>
          <a:p>
            <a:pPr lvl="1" eaLnBrk="1" hangingPunct="1"/>
            <a:r>
              <a:rPr lang="ja-JP" altLang="en-US" sz="2200" smtClean="0"/>
              <a:t>ファイル単位</a:t>
            </a:r>
          </a:p>
        </p:txBody>
      </p:sp>
      <p:pic>
        <p:nvPicPr>
          <p:cNvPr id="71684" name="Picture 5"/>
          <p:cNvPicPr>
            <a:picLocks noGrp="1" noChangeAspect="1" noChangeArrowheads="1"/>
          </p:cNvPicPr>
          <p:nvPr>
            <p:ph sz="quarter" idx="2"/>
          </p:nvPr>
        </p:nvPicPr>
        <p:blipFill>
          <a:blip r:embed="rId3" cstate="print"/>
          <a:srcRect/>
          <a:stretch>
            <a:fillRect/>
          </a:stretch>
        </p:blipFill>
        <p:spPr>
          <a:xfrm>
            <a:off x="6224588" y="4668838"/>
            <a:ext cx="2919412" cy="2189162"/>
          </a:xfrm>
        </p:spPr>
      </p:pic>
      <p:pic>
        <p:nvPicPr>
          <p:cNvPr id="71685" name="Picture 2"/>
          <p:cNvPicPr>
            <a:picLocks noGrp="1" noChangeAspect="1" noChangeArrowheads="1"/>
          </p:cNvPicPr>
          <p:nvPr>
            <p:ph sz="quarter" idx="3"/>
          </p:nvPr>
        </p:nvPicPr>
        <p:blipFill>
          <a:blip r:embed="rId4" cstate="print"/>
          <a:srcRect/>
          <a:stretch>
            <a:fillRect/>
          </a:stretch>
        </p:blipFill>
        <p:spPr>
          <a:xfrm>
            <a:off x="6156325" y="2276475"/>
            <a:ext cx="2771775" cy="2079625"/>
          </a:xfrm>
        </p:spPr>
      </p:pic>
      <p:sp>
        <p:nvSpPr>
          <p:cNvPr id="71686" name="AutoShape 6"/>
          <p:cNvSpPr>
            <a:spLocks noChangeArrowheads="1"/>
          </p:cNvSpPr>
          <p:nvPr/>
        </p:nvSpPr>
        <p:spPr bwMode="auto">
          <a:xfrm>
            <a:off x="323850" y="5013325"/>
            <a:ext cx="2160588" cy="503238"/>
          </a:xfrm>
          <a:prstGeom prst="roundRect">
            <a:avLst>
              <a:gd name="adj" fmla="val 16667"/>
            </a:avLst>
          </a:prstGeom>
          <a:solidFill>
            <a:schemeClr val="accent1"/>
          </a:solidFill>
          <a:ln w="9525">
            <a:solidFill>
              <a:schemeClr val="tx1"/>
            </a:solidFill>
            <a:round/>
            <a:headEnd/>
            <a:tailEnd/>
          </a:ln>
        </p:spPr>
        <p:txBody>
          <a:bodyPr wrap="none" lIns="91430" tIns="45716" rIns="91430" bIns="45716" anchor="ctr"/>
          <a:lstStyle/>
          <a:p>
            <a:pPr algn="ctr"/>
            <a:r>
              <a:rPr kumimoji="0" lang="en-US" altLang="ja-JP"/>
              <a:t>http://hoge.com/</a:t>
            </a:r>
          </a:p>
        </p:txBody>
      </p:sp>
      <p:sp>
        <p:nvSpPr>
          <p:cNvPr id="31751" name="Document"/>
          <p:cNvSpPr>
            <a:spLocks noEditPoints="1" noChangeArrowheads="1"/>
          </p:cNvSpPr>
          <p:nvPr/>
        </p:nvSpPr>
        <p:spPr bwMode="auto">
          <a:xfrm>
            <a:off x="3419475" y="3716338"/>
            <a:ext cx="2447925" cy="165576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lIns="91430" tIns="45716" rIns="91430" bIns="45716"/>
          <a:lstStyle/>
          <a:p>
            <a:pPr fontAlgn="auto">
              <a:spcBef>
                <a:spcPts val="0"/>
              </a:spcBef>
              <a:spcAft>
                <a:spcPts val="0"/>
              </a:spcAft>
              <a:defRPr/>
            </a:pPr>
            <a:r>
              <a:rPr kumimoji="0" lang="en-US" altLang="ja-JP">
                <a:latin typeface="+mn-lt"/>
                <a:ea typeface="+mn-ea"/>
              </a:rPr>
              <a:t>http://www.otona.jp/</a:t>
            </a:r>
          </a:p>
          <a:p>
            <a:pPr fontAlgn="auto">
              <a:spcBef>
                <a:spcPts val="0"/>
              </a:spcBef>
              <a:spcAft>
                <a:spcPts val="0"/>
              </a:spcAft>
              <a:defRPr/>
            </a:pPr>
            <a:r>
              <a:rPr kumimoji="0" lang="en-US" altLang="ja-JP">
                <a:latin typeface="+mn-lt"/>
                <a:ea typeface="+mn-ea"/>
              </a:rPr>
              <a:t>http://moge.co.jp/</a:t>
            </a:r>
          </a:p>
          <a:p>
            <a:pPr fontAlgn="auto">
              <a:spcBef>
                <a:spcPts val="0"/>
              </a:spcBef>
              <a:spcAft>
                <a:spcPts val="0"/>
              </a:spcAft>
              <a:defRPr/>
            </a:pPr>
            <a:r>
              <a:rPr kumimoji="0" lang="en-US" altLang="ja-JP">
                <a:latin typeface="+mn-lt"/>
                <a:ea typeface="+mn-ea"/>
              </a:rPr>
              <a:t>http://hoge.net/</a:t>
            </a:r>
          </a:p>
          <a:p>
            <a:pPr fontAlgn="auto">
              <a:spcBef>
                <a:spcPts val="0"/>
              </a:spcBef>
              <a:spcAft>
                <a:spcPts val="0"/>
              </a:spcAft>
              <a:defRPr/>
            </a:pPr>
            <a:r>
              <a:rPr kumimoji="0" lang="en-US" altLang="ja-JP">
                <a:latin typeface="+mn-lt"/>
                <a:ea typeface="+mn-ea"/>
              </a:rPr>
              <a:t>http://hoge.com/</a:t>
            </a:r>
          </a:p>
          <a:p>
            <a:pPr fontAlgn="auto">
              <a:spcBef>
                <a:spcPts val="0"/>
              </a:spcBef>
              <a:spcAft>
                <a:spcPts val="0"/>
              </a:spcAft>
              <a:defRPr/>
            </a:pPr>
            <a:endParaRPr kumimoji="0" lang="en-US" altLang="ja-JP">
              <a:latin typeface="+mn-lt"/>
              <a:ea typeface="+mn-ea"/>
            </a:endParaRPr>
          </a:p>
          <a:p>
            <a:pPr fontAlgn="auto">
              <a:spcBef>
                <a:spcPts val="0"/>
              </a:spcBef>
              <a:spcAft>
                <a:spcPts val="0"/>
              </a:spcAft>
              <a:defRPr/>
            </a:pPr>
            <a:endParaRPr kumimoji="0" lang="en-US" altLang="ja-JP">
              <a:latin typeface="+mn-lt"/>
              <a:ea typeface="+mn-ea"/>
            </a:endParaRPr>
          </a:p>
        </p:txBody>
      </p:sp>
      <p:sp>
        <p:nvSpPr>
          <p:cNvPr id="71688" name="Text Box 8"/>
          <p:cNvSpPr txBox="1">
            <a:spLocks noChangeArrowheads="1"/>
          </p:cNvSpPr>
          <p:nvPr/>
        </p:nvSpPr>
        <p:spPr bwMode="auto">
          <a:xfrm>
            <a:off x="3924300" y="5516563"/>
            <a:ext cx="1584325" cy="366712"/>
          </a:xfrm>
          <a:prstGeom prst="rect">
            <a:avLst/>
          </a:prstGeom>
          <a:noFill/>
          <a:ln w="9525">
            <a:noFill/>
            <a:miter lim="800000"/>
            <a:headEnd/>
            <a:tailEnd/>
          </a:ln>
        </p:spPr>
        <p:txBody>
          <a:bodyPr lIns="91430" tIns="45716" rIns="91430" bIns="45716">
            <a:spAutoFit/>
          </a:bodyPr>
          <a:lstStyle/>
          <a:p>
            <a:pPr>
              <a:spcBef>
                <a:spcPct val="50000"/>
              </a:spcBef>
            </a:pPr>
            <a:r>
              <a:rPr kumimoji="0" lang="ja-JP" altLang="en-US"/>
              <a:t>リストと照合</a:t>
            </a:r>
          </a:p>
        </p:txBody>
      </p:sp>
      <p:sp>
        <p:nvSpPr>
          <p:cNvPr id="71689" name="AutoShape 9"/>
          <p:cNvSpPr>
            <a:spLocks noChangeArrowheads="1"/>
          </p:cNvSpPr>
          <p:nvPr/>
        </p:nvSpPr>
        <p:spPr bwMode="auto">
          <a:xfrm>
            <a:off x="179388" y="3716338"/>
            <a:ext cx="2519362" cy="576262"/>
          </a:xfrm>
          <a:prstGeom prst="roundRect">
            <a:avLst>
              <a:gd name="adj" fmla="val 16667"/>
            </a:avLst>
          </a:prstGeom>
          <a:solidFill>
            <a:schemeClr val="accent1"/>
          </a:solidFill>
          <a:ln w="9525">
            <a:solidFill>
              <a:schemeClr val="tx1"/>
            </a:solidFill>
            <a:round/>
            <a:headEnd/>
            <a:tailEnd/>
          </a:ln>
        </p:spPr>
        <p:txBody>
          <a:bodyPr wrap="none" lIns="91430" tIns="45716" rIns="91430" bIns="45716" anchor="ctr"/>
          <a:lstStyle/>
          <a:p>
            <a:pPr algn="ctr"/>
            <a:r>
              <a:rPr kumimoji="0" lang="en-US" altLang="ja-JP"/>
              <a:t>http://www.mext.go.jp/</a:t>
            </a:r>
          </a:p>
        </p:txBody>
      </p:sp>
      <p:sp>
        <p:nvSpPr>
          <p:cNvPr id="71690" name="AutoShape 10"/>
          <p:cNvSpPr>
            <a:spLocks noChangeArrowheads="1"/>
          </p:cNvSpPr>
          <p:nvPr/>
        </p:nvSpPr>
        <p:spPr bwMode="auto">
          <a:xfrm>
            <a:off x="2411413" y="4292600"/>
            <a:ext cx="1079500" cy="649288"/>
          </a:xfrm>
          <a:prstGeom prst="rightArrow">
            <a:avLst>
              <a:gd name="adj1" fmla="val 50000"/>
              <a:gd name="adj2" fmla="val 41565"/>
            </a:avLst>
          </a:prstGeom>
          <a:solidFill>
            <a:schemeClr val="folHlink"/>
          </a:solidFill>
          <a:ln w="9525">
            <a:solidFill>
              <a:schemeClr val="tx1"/>
            </a:solidFill>
            <a:miter lim="800000"/>
            <a:headEnd/>
            <a:tailEnd/>
          </a:ln>
        </p:spPr>
        <p:txBody>
          <a:bodyPr wrap="none" lIns="91430" tIns="45716" rIns="91430" bIns="45716" anchor="ctr"/>
          <a:lstStyle/>
          <a:p>
            <a:pPr algn="ctr"/>
            <a:r>
              <a:rPr kumimoji="0" lang="ja-JP" altLang="en-US"/>
              <a:t>リクエスト</a:t>
            </a:r>
          </a:p>
        </p:txBody>
      </p:sp>
      <p:sp>
        <p:nvSpPr>
          <p:cNvPr id="71691" name="AutoShape 11"/>
          <p:cNvSpPr>
            <a:spLocks noChangeArrowheads="1"/>
          </p:cNvSpPr>
          <p:nvPr/>
        </p:nvSpPr>
        <p:spPr bwMode="auto">
          <a:xfrm rot="8492065">
            <a:off x="5795963" y="4076700"/>
            <a:ext cx="935037" cy="9366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chemeClr val="accent2"/>
          </a:solidFill>
          <a:ln w="9525">
            <a:solidFill>
              <a:schemeClr val="tx1"/>
            </a:solidFill>
            <a:miter lim="800000"/>
            <a:headEnd/>
            <a:tailEnd/>
          </a:ln>
        </p:spPr>
        <p:txBody>
          <a:bodyPr wrap="none" anchor="ctr"/>
          <a:lstStyle/>
          <a:p>
            <a:endParaRPr lang="ja-JP" altLang="en-US"/>
          </a:p>
        </p:txBody>
      </p:sp>
      <p:sp>
        <p:nvSpPr>
          <p:cNvPr id="71692" name="Text Box 12"/>
          <p:cNvSpPr txBox="1">
            <a:spLocks noChangeArrowheads="1"/>
          </p:cNvSpPr>
          <p:nvPr/>
        </p:nvSpPr>
        <p:spPr bwMode="auto">
          <a:xfrm>
            <a:off x="6784975" y="5451475"/>
            <a:ext cx="1168400" cy="366713"/>
          </a:xfrm>
          <a:prstGeom prst="rect">
            <a:avLst/>
          </a:prstGeom>
          <a:noFill/>
          <a:ln w="9525">
            <a:noFill/>
            <a:miter lim="800000"/>
            <a:headEnd/>
            <a:tailEnd/>
          </a:ln>
        </p:spPr>
        <p:txBody>
          <a:bodyPr wrap="none" lIns="91430" tIns="45716" rIns="91430" bIns="45716">
            <a:spAutoFit/>
          </a:bodyPr>
          <a:lstStyle/>
          <a:p>
            <a:r>
              <a:rPr kumimoji="0" lang="ja-JP" altLang="en-US" b="1" i="1">
                <a:solidFill>
                  <a:srgbClr val="FF0000"/>
                </a:solidFill>
              </a:rPr>
              <a:t>ブロック！</a:t>
            </a:r>
          </a:p>
        </p:txBody>
      </p:sp>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p:cNvPicPr>
            <a:picLocks noChangeAspect="1" noChangeArrowheads="1"/>
          </p:cNvPicPr>
          <p:nvPr/>
        </p:nvPicPr>
        <p:blipFill>
          <a:blip r:embed="rId2" cstate="print"/>
          <a:srcRect l="25313" t="15000" r="24999" b="8749"/>
          <a:stretch>
            <a:fillRect/>
          </a:stretch>
        </p:blipFill>
        <p:spPr bwMode="auto">
          <a:xfrm>
            <a:off x="2500298" y="1214422"/>
            <a:ext cx="3786214" cy="4357718"/>
          </a:xfrm>
          <a:prstGeom prst="rect">
            <a:avLst/>
          </a:prstGeom>
          <a:noFill/>
          <a:ln w="9525">
            <a:noFill/>
            <a:miter lim="800000"/>
            <a:headEnd/>
            <a:tailEnd/>
          </a:ln>
        </p:spPr>
      </p:pic>
      <p:pic>
        <p:nvPicPr>
          <p:cNvPr id="31750" name="Picture 6"/>
          <p:cNvPicPr>
            <a:picLocks noChangeAspect="1" noChangeArrowheads="1"/>
          </p:cNvPicPr>
          <p:nvPr/>
        </p:nvPicPr>
        <p:blipFill>
          <a:blip r:embed="rId3" cstate="print"/>
          <a:srcRect l="195" t="-782" r="25097" b="8008"/>
          <a:stretch>
            <a:fillRect/>
          </a:stretch>
        </p:blipFill>
        <p:spPr bwMode="auto">
          <a:xfrm>
            <a:off x="1428728" y="857232"/>
            <a:ext cx="5786478" cy="5389367"/>
          </a:xfrm>
          <a:prstGeom prst="rect">
            <a:avLst/>
          </a:prstGeom>
          <a:noFill/>
          <a:ln w="9525">
            <a:noFill/>
            <a:miter lim="800000"/>
            <a:headEnd/>
            <a:tailEnd/>
          </a:ln>
        </p:spPr>
      </p:pic>
      <p:sp>
        <p:nvSpPr>
          <p:cNvPr id="6146" name="タイトル 1"/>
          <p:cNvSpPr>
            <a:spLocks noGrp="1"/>
          </p:cNvSpPr>
          <p:nvPr>
            <p:ph type="title"/>
          </p:nvPr>
        </p:nvSpPr>
        <p:spPr>
          <a:xfrm>
            <a:off x="914400" y="274638"/>
            <a:ext cx="7772400" cy="725487"/>
          </a:xfrm>
        </p:spPr>
        <p:txBody>
          <a:bodyPr>
            <a:normAutofit fontScale="90000"/>
          </a:bodyPr>
          <a:lstStyle/>
          <a:p>
            <a:pPr eaLnBrk="1" hangingPunct="1">
              <a:defRPr/>
            </a:pPr>
            <a:r>
              <a:rPr lang="ja-JP" altLang="en-US" dirty="0" smtClean="0"/>
              <a:t>この人は誰？</a:t>
            </a:r>
          </a:p>
        </p:txBody>
      </p:sp>
      <p:sp>
        <p:nvSpPr>
          <p:cNvPr id="31747" name="AutoShape 4" descr="坂本竜馬の肖像 その1（拡大画像）"/>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ja-JP" altLang="en-US"/>
          </a:p>
        </p:txBody>
      </p:sp>
      <p:sp>
        <p:nvSpPr>
          <p:cNvPr id="31752" name="AutoShape 8" descr="http://www.city-nakatsu.jp/shichou/aisatsu/21-01aisatu.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31748" name="図 5" descr="オバマ.png"/>
          <p:cNvPicPr>
            <a:picLocks noChangeAspect="1"/>
          </p:cNvPicPr>
          <p:nvPr/>
        </p:nvPicPr>
        <p:blipFill>
          <a:blip r:embed="rId4" cstate="print"/>
          <a:srcRect/>
          <a:stretch>
            <a:fillRect/>
          </a:stretch>
        </p:blipFill>
        <p:spPr bwMode="auto">
          <a:xfrm>
            <a:off x="1928794" y="812973"/>
            <a:ext cx="5286412" cy="604502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1748"/>
                                        </p:tgtEl>
                                        <p:attrNameLst>
                                          <p:attrName>style.visibility</p:attrName>
                                        </p:attrNameLst>
                                      </p:cBhvr>
                                      <p:to>
                                        <p:strVal val="visible"/>
                                      </p:to>
                                    </p:set>
                                    <p:anim calcmode="lin" valueType="num">
                                      <p:cBhvr additive="base">
                                        <p:cTn id="11" dur="500" fill="hold"/>
                                        <p:tgtEl>
                                          <p:spTgt spid="31748"/>
                                        </p:tgtEl>
                                        <p:attrNameLst>
                                          <p:attrName>ppt_x</p:attrName>
                                        </p:attrNameLst>
                                      </p:cBhvr>
                                      <p:tavLst>
                                        <p:tav tm="0">
                                          <p:val>
                                            <p:strVal val="#ppt_x"/>
                                          </p:val>
                                        </p:tav>
                                        <p:tav tm="100000">
                                          <p:val>
                                            <p:strVal val="#ppt_x"/>
                                          </p:val>
                                        </p:tav>
                                      </p:tavLst>
                                    </p:anim>
                                    <p:anim calcmode="lin" valueType="num">
                                      <p:cBhvr additive="base">
                                        <p:cTn id="12"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a:xfrm>
            <a:off x="914400" y="274638"/>
            <a:ext cx="7772400" cy="725487"/>
          </a:xfrm>
        </p:spPr>
        <p:txBody>
          <a:bodyPr>
            <a:normAutofit fontScale="90000"/>
          </a:bodyPr>
          <a:lstStyle/>
          <a:p>
            <a:pPr eaLnBrk="1" hangingPunct="1">
              <a:defRPr/>
            </a:pPr>
            <a:r>
              <a:rPr lang="ja-JP" altLang="en-US" dirty="0" smtClean="0"/>
              <a:t>小中学生に携帯は持たせない</a:t>
            </a:r>
          </a:p>
        </p:txBody>
      </p:sp>
      <p:pic>
        <p:nvPicPr>
          <p:cNvPr id="53251" name="Picture 3"/>
          <p:cNvPicPr>
            <a:picLocks noChangeAspect="1" noChangeArrowheads="1"/>
          </p:cNvPicPr>
          <p:nvPr/>
        </p:nvPicPr>
        <p:blipFill>
          <a:blip r:embed="rId2" cstate="print"/>
          <a:srcRect l="12062" t="18497" r="14252"/>
          <a:stretch>
            <a:fillRect/>
          </a:stretch>
        </p:blipFill>
        <p:spPr bwMode="auto">
          <a:xfrm>
            <a:off x="500063" y="1071563"/>
            <a:ext cx="6297612" cy="5000625"/>
          </a:xfrm>
          <a:prstGeom prst="rect">
            <a:avLst/>
          </a:prstGeom>
          <a:noFill/>
          <a:ln w="9525">
            <a:noFill/>
            <a:miter lim="800000"/>
            <a:headEnd/>
            <a:tailEnd/>
          </a:ln>
        </p:spPr>
      </p:pic>
      <p:sp>
        <p:nvSpPr>
          <p:cNvPr id="53252" name="テキスト ボックス 4"/>
          <p:cNvSpPr txBox="1">
            <a:spLocks noChangeArrowheads="1"/>
          </p:cNvSpPr>
          <p:nvPr/>
        </p:nvSpPr>
        <p:spPr bwMode="auto">
          <a:xfrm>
            <a:off x="1071563" y="6215063"/>
            <a:ext cx="6958012" cy="369887"/>
          </a:xfrm>
          <a:prstGeom prst="rect">
            <a:avLst/>
          </a:prstGeom>
          <a:noFill/>
          <a:ln w="9525">
            <a:noFill/>
            <a:miter lim="800000"/>
            <a:headEnd/>
            <a:tailEnd/>
          </a:ln>
        </p:spPr>
        <p:txBody>
          <a:bodyPr wrap="none">
            <a:spAutoFit/>
          </a:bodyPr>
          <a:lstStyle/>
          <a:p>
            <a:r>
              <a:rPr kumimoji="0" lang="en-US" altLang="ja-JP"/>
              <a:t>http://www.asahi.com/kids/news/TKY200805210114.html?ref=reca</a:t>
            </a:r>
            <a:endParaRPr kumimoji="0" lang="ja-JP" altLang="en-US"/>
          </a:p>
        </p:txBody>
      </p:sp>
      <p:sp>
        <p:nvSpPr>
          <p:cNvPr id="53253" name="テキスト ボックス 4"/>
          <p:cNvSpPr txBox="1">
            <a:spLocks noChangeArrowheads="1"/>
          </p:cNvSpPr>
          <p:nvPr/>
        </p:nvSpPr>
        <p:spPr bwMode="auto">
          <a:xfrm>
            <a:off x="6786563" y="2143125"/>
            <a:ext cx="2005012" cy="584200"/>
          </a:xfrm>
          <a:prstGeom prst="rect">
            <a:avLst/>
          </a:prstGeom>
          <a:noFill/>
          <a:ln w="9525">
            <a:noFill/>
            <a:miter lim="800000"/>
            <a:headEnd/>
            <a:tailEnd/>
          </a:ln>
        </p:spPr>
        <p:txBody>
          <a:bodyPr wrap="none">
            <a:spAutoFit/>
          </a:bodyPr>
          <a:lstStyle/>
          <a:p>
            <a:r>
              <a:rPr lang="en-US" altLang="ja-JP" sz="3200">
                <a:solidFill>
                  <a:srgbClr val="FF0000"/>
                </a:solidFill>
              </a:rPr>
              <a:t>2008/5/21</a:t>
            </a:r>
            <a:endParaRPr lang="ja-JP" altLang="en-US">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p:txBody>
          <a:bodyPr/>
          <a:lstStyle/>
          <a:p>
            <a:r>
              <a:rPr lang="ja-JP" altLang="en-US" smtClean="0"/>
              <a:t>携帯持ち込み原則禁止</a:t>
            </a:r>
          </a:p>
        </p:txBody>
      </p:sp>
      <p:pic>
        <p:nvPicPr>
          <p:cNvPr id="54275" name="Picture 2">
            <a:hlinkClick r:id="rId2" action="ppaction://hlinkfile"/>
          </p:cNvPr>
          <p:cNvPicPr>
            <a:picLocks noChangeAspect="1" noChangeArrowheads="1"/>
          </p:cNvPicPr>
          <p:nvPr/>
        </p:nvPicPr>
        <p:blipFill>
          <a:blip r:embed="rId3" cstate="print"/>
          <a:srcRect r="34082"/>
          <a:stretch>
            <a:fillRect/>
          </a:stretch>
        </p:blipFill>
        <p:spPr bwMode="auto">
          <a:xfrm>
            <a:off x="428625" y="1071563"/>
            <a:ext cx="5072063" cy="5530850"/>
          </a:xfrm>
          <a:prstGeom prst="rect">
            <a:avLst/>
          </a:prstGeom>
          <a:noFill/>
          <a:ln w="9525">
            <a:noFill/>
            <a:miter lim="800000"/>
            <a:headEnd/>
            <a:tailEnd/>
          </a:ln>
        </p:spPr>
      </p:pic>
      <p:grpSp>
        <p:nvGrpSpPr>
          <p:cNvPr id="2" name="グループ化 5"/>
          <p:cNvGrpSpPr>
            <a:grpSpLocks/>
          </p:cNvGrpSpPr>
          <p:nvPr/>
        </p:nvGrpSpPr>
        <p:grpSpPr bwMode="auto">
          <a:xfrm>
            <a:off x="3143250" y="954088"/>
            <a:ext cx="6000750" cy="5903912"/>
            <a:chOff x="3143240" y="953511"/>
            <a:chExt cx="6000760" cy="5904489"/>
          </a:xfrm>
        </p:grpSpPr>
        <p:pic>
          <p:nvPicPr>
            <p:cNvPr id="54278" name="Picture 3"/>
            <p:cNvPicPr>
              <a:picLocks noChangeAspect="1" noChangeArrowheads="1"/>
            </p:cNvPicPr>
            <p:nvPr/>
          </p:nvPicPr>
          <p:blipFill>
            <a:blip r:embed="rId4" cstate="print"/>
            <a:srcRect t="8220" r="35352"/>
            <a:stretch>
              <a:fillRect/>
            </a:stretch>
          </p:blipFill>
          <p:spPr bwMode="auto">
            <a:xfrm>
              <a:off x="3143240" y="953511"/>
              <a:ext cx="5786478" cy="5904489"/>
            </a:xfrm>
            <a:prstGeom prst="rect">
              <a:avLst/>
            </a:prstGeom>
            <a:noFill/>
            <a:ln w="9525">
              <a:noFill/>
              <a:miter lim="800000"/>
              <a:headEnd/>
              <a:tailEnd/>
            </a:ln>
          </p:spPr>
        </p:pic>
        <p:sp>
          <p:nvSpPr>
            <p:cNvPr id="54279" name="正方形/長方形 4"/>
            <p:cNvSpPr>
              <a:spLocks noChangeArrowheads="1"/>
            </p:cNvSpPr>
            <p:nvPr/>
          </p:nvSpPr>
          <p:spPr bwMode="auto">
            <a:xfrm>
              <a:off x="3357554" y="5429264"/>
              <a:ext cx="5786446" cy="1428736"/>
            </a:xfrm>
            <a:prstGeom prst="rect">
              <a:avLst/>
            </a:prstGeom>
            <a:noFill/>
            <a:ln w="38100" algn="ctr">
              <a:solidFill>
                <a:srgbClr val="FF0000"/>
              </a:solidFill>
              <a:miter lim="800000"/>
              <a:headEnd/>
              <a:tailEnd/>
            </a:ln>
          </p:spPr>
          <p:txBody>
            <a:bodyPr wrap="none"/>
            <a:lstStyle/>
            <a:p>
              <a:endParaRPr lang="ja-JP" altLang="en-US"/>
            </a:p>
          </p:txBody>
        </p:sp>
      </p:grpSp>
      <p:sp>
        <p:nvSpPr>
          <p:cNvPr id="54277" name="テキスト ボックス 6"/>
          <p:cNvSpPr txBox="1">
            <a:spLocks noChangeArrowheads="1"/>
          </p:cNvSpPr>
          <p:nvPr/>
        </p:nvSpPr>
        <p:spPr bwMode="auto">
          <a:xfrm>
            <a:off x="6786563" y="285750"/>
            <a:ext cx="2005012" cy="584200"/>
          </a:xfrm>
          <a:prstGeom prst="rect">
            <a:avLst/>
          </a:prstGeom>
          <a:noFill/>
          <a:ln w="9525">
            <a:noFill/>
            <a:miter lim="800000"/>
            <a:headEnd/>
            <a:tailEnd/>
          </a:ln>
        </p:spPr>
        <p:txBody>
          <a:bodyPr wrap="none">
            <a:spAutoFit/>
          </a:bodyPr>
          <a:lstStyle/>
          <a:p>
            <a:r>
              <a:rPr lang="en-US" altLang="ja-JP" sz="3200" dirty="0">
                <a:solidFill>
                  <a:srgbClr val="FF0000"/>
                </a:solidFill>
              </a:rPr>
              <a:t>2009/1/30</a:t>
            </a:r>
            <a:endParaRPr lang="ja-JP" altLang="en-US" dirty="0">
              <a:solidFill>
                <a:srgbClr val="FF00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p:txBody>
          <a:bodyPr/>
          <a:lstStyle/>
          <a:p>
            <a:r>
              <a:rPr lang="ja-JP" altLang="en-US" smtClean="0"/>
              <a:t>県条例で携帯不所持の努力義務</a:t>
            </a:r>
          </a:p>
        </p:txBody>
      </p:sp>
      <p:pic>
        <p:nvPicPr>
          <p:cNvPr id="55299" name="Picture 3"/>
          <p:cNvPicPr>
            <a:picLocks noChangeAspect="1" noChangeArrowheads="1"/>
          </p:cNvPicPr>
          <p:nvPr/>
        </p:nvPicPr>
        <p:blipFill>
          <a:blip r:embed="rId2" cstate="print"/>
          <a:srcRect t="55095" r="31689"/>
          <a:stretch>
            <a:fillRect/>
          </a:stretch>
        </p:blipFill>
        <p:spPr bwMode="auto">
          <a:xfrm>
            <a:off x="531813" y="2143125"/>
            <a:ext cx="8164512" cy="3857625"/>
          </a:xfrm>
          <a:prstGeom prst="rect">
            <a:avLst/>
          </a:prstGeom>
          <a:noFill/>
          <a:ln w="9525">
            <a:noFill/>
            <a:miter lim="800000"/>
            <a:headEnd/>
            <a:tailEnd/>
          </a:ln>
        </p:spPr>
      </p:pic>
      <p:pic>
        <p:nvPicPr>
          <p:cNvPr id="55300" name="Picture 4"/>
          <p:cNvPicPr>
            <a:picLocks noChangeAspect="1" noChangeArrowheads="1"/>
          </p:cNvPicPr>
          <p:nvPr/>
        </p:nvPicPr>
        <p:blipFill>
          <a:blip r:embed="rId2" cstate="print"/>
          <a:srcRect t="4076" r="44141" b="84647"/>
          <a:stretch>
            <a:fillRect/>
          </a:stretch>
        </p:blipFill>
        <p:spPr bwMode="auto">
          <a:xfrm>
            <a:off x="428625" y="1214438"/>
            <a:ext cx="5448300" cy="790575"/>
          </a:xfrm>
          <a:prstGeom prst="rect">
            <a:avLst/>
          </a:prstGeom>
          <a:noFill/>
          <a:ln w="9525">
            <a:noFill/>
            <a:miter lim="800000"/>
            <a:headEnd/>
            <a:tailEnd/>
          </a:ln>
        </p:spPr>
      </p:pic>
      <p:sp>
        <p:nvSpPr>
          <p:cNvPr id="55301" name="テキスト ボックス 4"/>
          <p:cNvSpPr txBox="1">
            <a:spLocks noChangeArrowheads="1"/>
          </p:cNvSpPr>
          <p:nvPr/>
        </p:nvSpPr>
        <p:spPr bwMode="auto">
          <a:xfrm>
            <a:off x="6572250" y="1214438"/>
            <a:ext cx="2005013" cy="584200"/>
          </a:xfrm>
          <a:prstGeom prst="rect">
            <a:avLst/>
          </a:prstGeom>
          <a:noFill/>
          <a:ln w="9525">
            <a:noFill/>
            <a:miter lim="800000"/>
            <a:headEnd/>
            <a:tailEnd/>
          </a:ln>
        </p:spPr>
        <p:txBody>
          <a:bodyPr wrap="none">
            <a:spAutoFit/>
          </a:bodyPr>
          <a:lstStyle/>
          <a:p>
            <a:r>
              <a:rPr lang="en-US" altLang="ja-JP" sz="3200" b="1">
                <a:solidFill>
                  <a:srgbClr val="FF0000"/>
                </a:solidFill>
              </a:rPr>
              <a:t>2009/6/30</a:t>
            </a:r>
            <a:endParaRPr lang="ja-JP" altLang="en-US" b="1">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p:txBody>
          <a:bodyPr/>
          <a:lstStyle/>
          <a:p>
            <a:r>
              <a:rPr lang="ja-JP" altLang="en-US" smtClean="0"/>
              <a:t>自治体によって</a:t>
            </a:r>
          </a:p>
        </p:txBody>
      </p:sp>
      <p:pic>
        <p:nvPicPr>
          <p:cNvPr id="57347" name="Picture 2">
            <a:hlinkClick r:id="rId2" action="ppaction://hlinkfile"/>
          </p:cNvPr>
          <p:cNvPicPr>
            <a:picLocks noChangeAspect="1" noChangeArrowheads="1"/>
          </p:cNvPicPr>
          <p:nvPr/>
        </p:nvPicPr>
        <p:blipFill>
          <a:blip r:embed="rId3" cstate="print"/>
          <a:srcRect b="16049"/>
          <a:stretch>
            <a:fillRect/>
          </a:stretch>
        </p:blipFill>
        <p:spPr bwMode="auto">
          <a:xfrm>
            <a:off x="407988" y="1000125"/>
            <a:ext cx="8736012" cy="5500688"/>
          </a:xfrm>
          <a:prstGeom prst="rect">
            <a:avLst/>
          </a:prstGeom>
          <a:noFill/>
          <a:ln w="9525">
            <a:noFill/>
            <a:miter lim="800000"/>
            <a:headEnd/>
            <a:tailEnd/>
          </a:ln>
        </p:spPr>
      </p:pic>
      <p:sp>
        <p:nvSpPr>
          <p:cNvPr id="57348" name="テキスト ボックス 3"/>
          <p:cNvSpPr txBox="1">
            <a:spLocks noChangeArrowheads="1"/>
          </p:cNvSpPr>
          <p:nvPr/>
        </p:nvSpPr>
        <p:spPr bwMode="auto">
          <a:xfrm>
            <a:off x="1714500" y="6488113"/>
            <a:ext cx="7181850" cy="369887"/>
          </a:xfrm>
          <a:prstGeom prst="rect">
            <a:avLst/>
          </a:prstGeom>
          <a:noFill/>
          <a:ln w="9525">
            <a:noFill/>
            <a:miter lim="800000"/>
            <a:headEnd/>
            <a:tailEnd/>
          </a:ln>
        </p:spPr>
        <p:txBody>
          <a:bodyPr wrap="none">
            <a:spAutoFit/>
          </a:bodyPr>
          <a:lstStyle/>
          <a:p>
            <a:r>
              <a:rPr lang="en-US" altLang="ja-JP"/>
              <a:t>http://www.city.meguro.tokyo.jp/kyoiku/oshirase/keitaisisin/index.html</a:t>
            </a:r>
            <a:endParaRPr lang="ja-JP" altLang="en-US"/>
          </a:p>
        </p:txBody>
      </p:sp>
      <p:sp>
        <p:nvSpPr>
          <p:cNvPr id="5" name="テキスト ボックス 6"/>
          <p:cNvSpPr txBox="1">
            <a:spLocks noChangeArrowheads="1"/>
          </p:cNvSpPr>
          <p:nvPr/>
        </p:nvSpPr>
        <p:spPr bwMode="auto">
          <a:xfrm>
            <a:off x="6786563" y="285750"/>
            <a:ext cx="1778051" cy="584775"/>
          </a:xfrm>
          <a:prstGeom prst="rect">
            <a:avLst/>
          </a:prstGeom>
          <a:noFill/>
          <a:ln w="9525">
            <a:noFill/>
            <a:miter lim="800000"/>
            <a:headEnd/>
            <a:tailEnd/>
          </a:ln>
        </p:spPr>
        <p:txBody>
          <a:bodyPr wrap="none">
            <a:spAutoFit/>
          </a:bodyPr>
          <a:lstStyle/>
          <a:p>
            <a:r>
              <a:rPr lang="en-US" altLang="ja-JP" sz="3200" dirty="0" smtClean="0">
                <a:solidFill>
                  <a:srgbClr val="FF0000"/>
                </a:solidFill>
              </a:rPr>
              <a:t>2009/7/3</a:t>
            </a:r>
            <a:endParaRPr lang="ja-JP" altLang="en-US" dirty="0">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p:txBody>
          <a:bodyPr/>
          <a:lstStyle/>
          <a:p>
            <a:r>
              <a:rPr lang="ja-JP" altLang="en-US" smtClean="0"/>
              <a:t>自治体によって</a:t>
            </a:r>
          </a:p>
        </p:txBody>
      </p:sp>
      <p:pic>
        <p:nvPicPr>
          <p:cNvPr id="58371" name="Picture 2"/>
          <p:cNvPicPr>
            <a:picLocks noChangeAspect="1" noChangeArrowheads="1"/>
          </p:cNvPicPr>
          <p:nvPr/>
        </p:nvPicPr>
        <p:blipFill>
          <a:blip r:embed="rId2" cstate="print"/>
          <a:srcRect b="14922"/>
          <a:stretch>
            <a:fillRect/>
          </a:stretch>
        </p:blipFill>
        <p:spPr bwMode="auto">
          <a:xfrm>
            <a:off x="642938" y="1000125"/>
            <a:ext cx="7948612" cy="5072063"/>
          </a:xfrm>
          <a:prstGeom prst="rect">
            <a:avLst/>
          </a:prstGeom>
          <a:noFill/>
          <a:ln w="9525">
            <a:noFill/>
            <a:miter lim="800000"/>
            <a:headEnd/>
            <a:tailEnd/>
          </a:ln>
        </p:spPr>
      </p:pic>
      <p:sp>
        <p:nvSpPr>
          <p:cNvPr id="58372" name="テキスト ボックス 3"/>
          <p:cNvSpPr txBox="1">
            <a:spLocks noChangeArrowheads="1"/>
          </p:cNvSpPr>
          <p:nvPr/>
        </p:nvSpPr>
        <p:spPr bwMode="auto">
          <a:xfrm>
            <a:off x="3041650" y="6211888"/>
            <a:ext cx="6102350" cy="646112"/>
          </a:xfrm>
          <a:prstGeom prst="rect">
            <a:avLst/>
          </a:prstGeom>
          <a:noFill/>
          <a:ln w="9525">
            <a:noFill/>
            <a:miter lim="800000"/>
            <a:headEnd/>
            <a:tailEnd/>
          </a:ln>
        </p:spPr>
        <p:txBody>
          <a:bodyPr>
            <a:spAutoFit/>
          </a:bodyPr>
          <a:lstStyle/>
          <a:p>
            <a:r>
              <a:rPr lang="ja-JP" altLang="en-US" u="sng"/>
              <a:t>愛知県教育委員会　　</a:t>
            </a:r>
            <a:r>
              <a:rPr lang="en-US" altLang="ja-JP" u="sng"/>
              <a:t>i-</a:t>
            </a:r>
            <a:r>
              <a:rPr lang="ja-JP" altLang="en-US" u="sng"/>
              <a:t>モラル</a:t>
            </a:r>
            <a:endParaRPr lang="en-US" altLang="ja-JP" u="sng"/>
          </a:p>
          <a:p>
            <a:r>
              <a:rPr lang="en-US" altLang="ja-JP" u="sng"/>
              <a:t>http://www2.schoolweb.ne.jp/swas/index.php?id=2340008</a:t>
            </a:r>
            <a:endParaRPr lang="ja-JP" altLang="en-US"/>
          </a:p>
        </p:txBody>
      </p:sp>
    </p:spTree>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14400" y="274638"/>
            <a:ext cx="7772400" cy="796925"/>
          </a:xfrm>
        </p:spPr>
        <p:txBody>
          <a:bodyPr/>
          <a:lstStyle/>
          <a:p>
            <a:pPr eaLnBrk="1" hangingPunct="1"/>
            <a:r>
              <a:rPr lang="ja-JP" altLang="en-US" smtClean="0"/>
              <a:t>ゲーム端末も</a:t>
            </a:r>
          </a:p>
        </p:txBody>
      </p:sp>
      <p:pic>
        <p:nvPicPr>
          <p:cNvPr id="64515" name="Picture 3"/>
          <p:cNvPicPr>
            <a:picLocks noChangeAspect="1" noChangeArrowheads="1"/>
          </p:cNvPicPr>
          <p:nvPr/>
        </p:nvPicPr>
        <p:blipFill>
          <a:blip r:embed="rId3" cstate="print"/>
          <a:srcRect l="2214" t="23416" r="27116"/>
          <a:stretch>
            <a:fillRect/>
          </a:stretch>
        </p:blipFill>
        <p:spPr bwMode="auto">
          <a:xfrm>
            <a:off x="1257300" y="1050925"/>
            <a:ext cx="6896100" cy="5605463"/>
          </a:xfrm>
          <a:prstGeom prst="rect">
            <a:avLst/>
          </a:prstGeom>
          <a:noFill/>
          <a:ln w="9525">
            <a:noFill/>
            <a:miter lim="800000"/>
            <a:headEnd/>
            <a:tailEnd/>
          </a:ln>
        </p:spPr>
      </p:pic>
      <p:pic>
        <p:nvPicPr>
          <p:cNvPr id="30726" name="Picture 6"/>
          <p:cNvPicPr>
            <a:picLocks noChangeAspect="1" noChangeArrowheads="1"/>
          </p:cNvPicPr>
          <p:nvPr/>
        </p:nvPicPr>
        <p:blipFill>
          <a:blip r:embed="rId4" cstate="print"/>
          <a:srcRect/>
          <a:stretch>
            <a:fillRect/>
          </a:stretch>
        </p:blipFill>
        <p:spPr bwMode="auto">
          <a:xfrm>
            <a:off x="642938" y="1000125"/>
            <a:ext cx="8150225" cy="5857875"/>
          </a:xfrm>
          <a:prstGeom prst="rect">
            <a:avLst/>
          </a:prstGeom>
          <a:noFill/>
          <a:ln w="9525">
            <a:noFill/>
            <a:miter lim="800000"/>
            <a:headEnd/>
            <a:tailEnd/>
          </a:ln>
        </p:spPr>
      </p:pic>
      <p:pic>
        <p:nvPicPr>
          <p:cNvPr id="5" name="図 4" descr="tukubads.jpg"/>
          <p:cNvPicPr>
            <a:picLocks noChangeAspect="1"/>
          </p:cNvPicPr>
          <p:nvPr/>
        </p:nvPicPr>
        <p:blipFill>
          <a:blip r:embed="rId5" cstate="print"/>
          <a:srcRect r="14000" b="24480"/>
          <a:stretch>
            <a:fillRect/>
          </a:stretch>
        </p:blipFill>
        <p:spPr bwMode="auto">
          <a:xfrm>
            <a:off x="785813" y="928688"/>
            <a:ext cx="8018462" cy="550068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ja-JP" altLang="en-US" smtClean="0"/>
              <a:t>こんなコンテンツも</a:t>
            </a:r>
          </a:p>
        </p:txBody>
      </p:sp>
      <p:pic>
        <p:nvPicPr>
          <p:cNvPr id="27651" name="Picture 3"/>
          <p:cNvPicPr>
            <a:picLocks noChangeAspect="1" noChangeArrowheads="1"/>
          </p:cNvPicPr>
          <p:nvPr/>
        </p:nvPicPr>
        <p:blipFill>
          <a:blip r:embed="rId3" cstate="print"/>
          <a:srcRect l="10139" t="22440" r="10872" b="3146"/>
          <a:stretch>
            <a:fillRect/>
          </a:stretch>
        </p:blipFill>
        <p:spPr bwMode="auto">
          <a:xfrm>
            <a:off x="754063" y="1123950"/>
            <a:ext cx="7707312" cy="5446713"/>
          </a:xfrm>
          <a:prstGeom prst="rect">
            <a:avLst/>
          </a:prstGeom>
          <a:noFill/>
          <a:ln w="9525">
            <a:noFill/>
            <a:miter lim="800000"/>
            <a:headEnd/>
            <a:tailEnd/>
          </a:ln>
        </p:spPr>
      </p:pic>
      <p:pic>
        <p:nvPicPr>
          <p:cNvPr id="117764" name="Picture 4"/>
          <p:cNvPicPr>
            <a:picLocks noChangeAspect="1" noChangeArrowheads="1"/>
          </p:cNvPicPr>
          <p:nvPr/>
        </p:nvPicPr>
        <p:blipFill>
          <a:blip r:embed="rId4" cstate="print"/>
          <a:srcRect l="11604" t="24414" r="18262" b="9636"/>
          <a:stretch>
            <a:fillRect/>
          </a:stretch>
        </p:blipFill>
        <p:spPr bwMode="auto">
          <a:xfrm>
            <a:off x="249238" y="906463"/>
            <a:ext cx="8285162" cy="584517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285750" y="277813"/>
            <a:ext cx="8572500" cy="1139825"/>
          </a:xfrm>
        </p:spPr>
        <p:txBody>
          <a:bodyPr>
            <a:normAutofit fontScale="90000"/>
          </a:bodyPr>
          <a:lstStyle/>
          <a:p>
            <a:pPr eaLnBrk="1" hangingPunct="1">
              <a:defRPr/>
            </a:pPr>
            <a:r>
              <a:rPr lang="ja-JP" altLang="en-US" sz="4000" smtClean="0"/>
              <a:t>青少年が利用する</a:t>
            </a:r>
            <a:r>
              <a:rPr lang="en-US" altLang="ja-JP" sz="4000" smtClean="0"/>
              <a:t/>
            </a:r>
            <a:br>
              <a:rPr lang="en-US" altLang="ja-JP" sz="4000" smtClean="0"/>
            </a:br>
            <a:r>
              <a:rPr lang="ja-JP" altLang="en-US" sz="4000" smtClean="0"/>
              <a:t>学校非公式サイトに関する調査報告書</a:t>
            </a:r>
          </a:p>
        </p:txBody>
      </p:sp>
      <p:pic>
        <p:nvPicPr>
          <p:cNvPr id="59395" name="Picture 4"/>
          <p:cNvPicPr>
            <a:picLocks noChangeAspect="1" noChangeArrowheads="1"/>
          </p:cNvPicPr>
          <p:nvPr/>
        </p:nvPicPr>
        <p:blipFill>
          <a:blip r:embed="rId2" cstate="print"/>
          <a:srcRect l="6055" t="49023" r="34619" b="8008"/>
          <a:stretch>
            <a:fillRect/>
          </a:stretch>
        </p:blipFill>
        <p:spPr bwMode="auto">
          <a:xfrm>
            <a:off x="357188" y="1341438"/>
            <a:ext cx="8501062" cy="4802187"/>
          </a:xfrm>
          <a:prstGeom prst="rect">
            <a:avLst/>
          </a:prstGeom>
          <a:noFill/>
          <a:ln w="9525">
            <a:solidFill>
              <a:schemeClr val="accent1"/>
            </a:solidFill>
            <a:miter lim="800000"/>
            <a:headEnd/>
            <a:tailEnd/>
          </a:ln>
        </p:spPr>
      </p:pic>
      <p:sp>
        <p:nvSpPr>
          <p:cNvPr id="59396" name="テキスト ボックス 6"/>
          <p:cNvSpPr txBox="1">
            <a:spLocks noChangeArrowheads="1"/>
          </p:cNvSpPr>
          <p:nvPr/>
        </p:nvSpPr>
        <p:spPr bwMode="auto">
          <a:xfrm>
            <a:off x="1643063" y="6211888"/>
            <a:ext cx="7286625" cy="646112"/>
          </a:xfrm>
          <a:prstGeom prst="rect">
            <a:avLst/>
          </a:prstGeom>
          <a:noFill/>
          <a:ln w="9525">
            <a:noFill/>
            <a:miter lim="800000"/>
            <a:headEnd/>
            <a:tailEnd/>
          </a:ln>
        </p:spPr>
        <p:txBody>
          <a:bodyPr>
            <a:spAutoFit/>
          </a:bodyPr>
          <a:lstStyle/>
          <a:p>
            <a:r>
              <a:rPr kumimoji="0" lang="ja-JP" altLang="en-US"/>
              <a:t>本編　</a:t>
            </a:r>
            <a:r>
              <a:rPr kumimoji="0" lang="en-US" altLang="ja-JP"/>
              <a:t>http://www.mext.go.jp/b_menu/toukei/001/index48.htm</a:t>
            </a:r>
          </a:p>
          <a:p>
            <a:r>
              <a:rPr kumimoji="0" lang="ja-JP" altLang="en-US"/>
              <a:t>概要　</a:t>
            </a:r>
            <a:r>
              <a:rPr kumimoji="0" lang="en-US" altLang="ja-JP"/>
              <a:t>http://www.mext.go.jp/b_menu/houdou/20/04/08041805/001.htm</a:t>
            </a:r>
            <a:endParaRPr kumimoji="0" lang="ja-JP" altLang="en-US"/>
          </a:p>
        </p:txBody>
      </p:sp>
    </p:spTree>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609600" y="258763"/>
            <a:ext cx="8229600" cy="1139825"/>
          </a:xfrm>
        </p:spPr>
        <p:txBody>
          <a:bodyPr/>
          <a:lstStyle/>
          <a:p>
            <a:pPr eaLnBrk="1" hangingPunct="1"/>
            <a:r>
              <a:rPr lang="ja-JP" altLang="en-US" smtClean="0"/>
              <a:t>学校裏サイト　（非公式サイト）</a:t>
            </a:r>
          </a:p>
        </p:txBody>
      </p:sp>
      <p:pic>
        <p:nvPicPr>
          <p:cNvPr id="60419" name="Picture 7"/>
          <p:cNvPicPr>
            <a:picLocks noChangeAspect="1" noChangeArrowheads="1"/>
          </p:cNvPicPr>
          <p:nvPr/>
        </p:nvPicPr>
        <p:blipFill>
          <a:blip r:embed="rId3" cstate="print"/>
          <a:srcRect/>
          <a:stretch>
            <a:fillRect/>
          </a:stretch>
        </p:blipFill>
        <p:spPr bwMode="auto">
          <a:xfrm>
            <a:off x="500063" y="1071563"/>
            <a:ext cx="8375650" cy="578643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p:txBody>
          <a:bodyPr/>
          <a:lstStyle/>
          <a:p>
            <a:r>
              <a:rPr lang="ja-JP" altLang="en-US" smtClean="0"/>
              <a:t>ケータイとどうつきあわせるか？</a:t>
            </a:r>
          </a:p>
        </p:txBody>
      </p:sp>
      <p:pic>
        <p:nvPicPr>
          <p:cNvPr id="62467" name="Picture 2"/>
          <p:cNvPicPr>
            <a:picLocks noChangeAspect="1" noChangeArrowheads="1"/>
          </p:cNvPicPr>
          <p:nvPr/>
        </p:nvPicPr>
        <p:blipFill>
          <a:blip r:embed="rId2" cstate="print"/>
          <a:srcRect l="8789" t="13672" r="6250" b="28711"/>
          <a:stretch>
            <a:fillRect/>
          </a:stretch>
        </p:blipFill>
        <p:spPr bwMode="auto">
          <a:xfrm>
            <a:off x="357188" y="1000125"/>
            <a:ext cx="8286750" cy="4214813"/>
          </a:xfrm>
          <a:prstGeom prst="rect">
            <a:avLst/>
          </a:prstGeom>
          <a:noFill/>
          <a:ln w="9525">
            <a:noFill/>
            <a:miter lim="800000"/>
            <a:headEnd/>
            <a:tailEnd/>
          </a:ln>
        </p:spPr>
      </p:pic>
      <p:sp>
        <p:nvSpPr>
          <p:cNvPr id="62468" name="Text Box 8"/>
          <p:cNvSpPr txBox="1">
            <a:spLocks noChangeArrowheads="1"/>
          </p:cNvSpPr>
          <p:nvPr/>
        </p:nvSpPr>
        <p:spPr bwMode="auto">
          <a:xfrm>
            <a:off x="642938" y="5357813"/>
            <a:ext cx="7802562" cy="984250"/>
          </a:xfrm>
          <a:prstGeom prst="rect">
            <a:avLst/>
          </a:prstGeom>
          <a:noFill/>
          <a:ln w="9525">
            <a:noFill/>
            <a:miter lim="800000"/>
            <a:headEnd/>
            <a:tailEnd/>
          </a:ln>
        </p:spPr>
        <p:txBody>
          <a:bodyPr lIns="91467" tIns="45734" rIns="91467" bIns="45734">
            <a:spAutoFit/>
          </a:bodyPr>
          <a:lstStyle/>
          <a:p>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r>
              <a:rPr kumimoji="0" lang="en-US" altLang="ja-JP" b="1"/>
              <a:t>http://kids-ktai.jp/pdfs/2009_K3enq.pdf</a:t>
            </a:r>
            <a:endParaRPr kumimoji="0" lang="ja-JP" altLang="en-US" b="1"/>
          </a:p>
        </p:txBody>
      </p:sp>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274638"/>
            <a:ext cx="7772400" cy="582612"/>
          </a:xfrm>
        </p:spPr>
        <p:txBody>
          <a:bodyPr>
            <a:normAutofit fontScale="90000"/>
          </a:bodyPr>
          <a:lstStyle/>
          <a:p>
            <a:pPr eaLnBrk="1" hangingPunct="1">
              <a:defRPr/>
            </a:pPr>
            <a:r>
              <a:rPr lang="ja-JP" altLang="en-US" dirty="0" smtClean="0"/>
              <a:t>報道を比べる：選べる</a:t>
            </a:r>
          </a:p>
        </p:txBody>
      </p:sp>
      <p:pic>
        <p:nvPicPr>
          <p:cNvPr id="32771" name="Picture 6"/>
          <p:cNvPicPr>
            <a:picLocks noChangeAspect="1" noChangeArrowheads="1"/>
          </p:cNvPicPr>
          <p:nvPr/>
        </p:nvPicPr>
        <p:blipFill>
          <a:blip r:embed="rId3" cstate="print"/>
          <a:srcRect/>
          <a:stretch>
            <a:fillRect/>
          </a:stretch>
        </p:blipFill>
        <p:spPr bwMode="auto">
          <a:xfrm>
            <a:off x="4495800" y="3352800"/>
            <a:ext cx="152400" cy="152400"/>
          </a:xfrm>
          <a:prstGeom prst="rect">
            <a:avLst/>
          </a:prstGeom>
          <a:noFill/>
          <a:ln w="9525">
            <a:noFill/>
            <a:miter lim="800000"/>
            <a:headEnd/>
            <a:tailEnd/>
          </a:ln>
        </p:spPr>
      </p:pic>
      <p:pic>
        <p:nvPicPr>
          <p:cNvPr id="302081" name="Picture 1"/>
          <p:cNvPicPr>
            <a:picLocks noChangeAspect="1" noChangeArrowheads="1"/>
          </p:cNvPicPr>
          <p:nvPr/>
        </p:nvPicPr>
        <p:blipFill>
          <a:blip r:embed="rId4" cstate="print"/>
          <a:srcRect t="12228" r="27490" b="7269"/>
          <a:stretch>
            <a:fillRect/>
          </a:stretch>
        </p:blipFill>
        <p:spPr bwMode="auto">
          <a:xfrm>
            <a:off x="214282" y="1000108"/>
            <a:ext cx="7072330" cy="5643602"/>
          </a:xfrm>
          <a:prstGeom prst="rect">
            <a:avLst/>
          </a:prstGeom>
          <a:noFill/>
          <a:ln w="9525">
            <a:noFill/>
            <a:miter lim="800000"/>
            <a:headEnd/>
            <a:tailEnd/>
          </a:ln>
        </p:spPr>
      </p:pic>
      <p:pic>
        <p:nvPicPr>
          <p:cNvPr id="302083" name="Picture 3"/>
          <p:cNvPicPr>
            <a:picLocks noChangeAspect="1" noChangeArrowheads="1"/>
          </p:cNvPicPr>
          <p:nvPr/>
        </p:nvPicPr>
        <p:blipFill>
          <a:blip r:embed="rId5" cstate="print"/>
          <a:srcRect t="12296" r="31689" b="16372"/>
          <a:stretch>
            <a:fillRect/>
          </a:stretch>
        </p:blipFill>
        <p:spPr bwMode="auto">
          <a:xfrm>
            <a:off x="1285852" y="1643050"/>
            <a:ext cx="6662750" cy="5000660"/>
          </a:xfrm>
          <a:prstGeom prst="rect">
            <a:avLst/>
          </a:prstGeom>
          <a:noFill/>
          <a:ln w="9525">
            <a:noFill/>
            <a:miter lim="800000"/>
            <a:headEnd/>
            <a:tailEnd/>
          </a:ln>
        </p:spPr>
      </p:pic>
      <p:pic>
        <p:nvPicPr>
          <p:cNvPr id="302084" name="Picture 4"/>
          <p:cNvPicPr>
            <a:picLocks noChangeAspect="1" noChangeArrowheads="1"/>
          </p:cNvPicPr>
          <p:nvPr/>
        </p:nvPicPr>
        <p:blipFill>
          <a:blip r:embed="rId6" cstate="print"/>
          <a:srcRect t="12296" r="32422" b="14334"/>
          <a:stretch>
            <a:fillRect/>
          </a:stretch>
        </p:blipFill>
        <p:spPr bwMode="auto">
          <a:xfrm>
            <a:off x="2552688" y="1714464"/>
            <a:ext cx="6591312" cy="5143536"/>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2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p:txBody>
          <a:bodyPr/>
          <a:lstStyle/>
          <a:p>
            <a:r>
              <a:rPr lang="ja-JP" altLang="en-US" smtClean="0"/>
              <a:t>メールのやりとりで仲が悪くなった</a:t>
            </a:r>
          </a:p>
        </p:txBody>
      </p:sp>
      <p:pic>
        <p:nvPicPr>
          <p:cNvPr id="63491" name="Picture 2"/>
          <p:cNvPicPr>
            <a:picLocks noChangeAspect="1" noChangeArrowheads="1"/>
          </p:cNvPicPr>
          <p:nvPr/>
        </p:nvPicPr>
        <p:blipFill>
          <a:blip r:embed="rId2" cstate="print"/>
          <a:srcRect l="24648" t="30542" r="33234" b="23828"/>
          <a:stretch>
            <a:fillRect/>
          </a:stretch>
        </p:blipFill>
        <p:spPr bwMode="auto">
          <a:xfrm>
            <a:off x="1643063" y="968375"/>
            <a:ext cx="5929312" cy="4818063"/>
          </a:xfrm>
          <a:prstGeom prst="rect">
            <a:avLst/>
          </a:prstGeom>
          <a:noFill/>
          <a:ln w="9525">
            <a:noFill/>
            <a:miter lim="800000"/>
            <a:headEnd/>
            <a:tailEnd/>
          </a:ln>
        </p:spPr>
      </p:pic>
      <p:sp>
        <p:nvSpPr>
          <p:cNvPr id="63492" name="Text Box 8"/>
          <p:cNvSpPr txBox="1">
            <a:spLocks noChangeArrowheads="1"/>
          </p:cNvSpPr>
          <p:nvPr/>
        </p:nvSpPr>
        <p:spPr bwMode="auto">
          <a:xfrm>
            <a:off x="642938" y="5873750"/>
            <a:ext cx="7802562" cy="984250"/>
          </a:xfrm>
          <a:prstGeom prst="rect">
            <a:avLst/>
          </a:prstGeom>
          <a:noFill/>
          <a:ln w="9525">
            <a:noFill/>
            <a:miter lim="800000"/>
            <a:headEnd/>
            <a:tailEnd/>
          </a:ln>
        </p:spPr>
        <p:txBody>
          <a:bodyPr lIns="91467" tIns="45734" rIns="91467" bIns="45734">
            <a:spAutoFit/>
          </a:bodyPr>
          <a:lstStyle/>
          <a:p>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r>
              <a:rPr kumimoji="0" lang="en-US" altLang="ja-JP" b="1"/>
              <a:t>http://kids-ktai.jp/pdfs/2009_K3enq.pdf</a:t>
            </a:r>
            <a:endParaRPr kumimoji="0" lang="ja-JP" altLang="en-US" b="1"/>
          </a:p>
        </p:txBody>
      </p:sp>
    </p:spTree>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タイトル 1"/>
          <p:cNvSpPr>
            <a:spLocks noGrp="1"/>
          </p:cNvSpPr>
          <p:nvPr>
            <p:ph type="title"/>
          </p:nvPr>
        </p:nvSpPr>
        <p:spPr>
          <a:xfrm>
            <a:off x="457200" y="277813"/>
            <a:ext cx="8686800" cy="1139825"/>
          </a:xfrm>
        </p:spPr>
        <p:txBody>
          <a:bodyPr/>
          <a:lstStyle/>
          <a:p>
            <a:pPr>
              <a:defRPr/>
            </a:pPr>
            <a:r>
              <a:rPr lang="ja-JP" altLang="en-US" sz="4000" dirty="0" smtClean="0">
                <a:latin typeface="+mn-ea"/>
                <a:ea typeface="+mn-ea"/>
              </a:rPr>
              <a:t>メールで励まされたり勇気づけられた</a:t>
            </a:r>
          </a:p>
        </p:txBody>
      </p:sp>
      <p:pic>
        <p:nvPicPr>
          <p:cNvPr id="64515" name="Picture 2"/>
          <p:cNvPicPr>
            <a:picLocks noChangeAspect="1" noChangeArrowheads="1"/>
          </p:cNvPicPr>
          <p:nvPr/>
        </p:nvPicPr>
        <p:blipFill>
          <a:blip r:embed="rId2" cstate="print"/>
          <a:srcRect l="23061" t="31082" r="32828" b="24805"/>
          <a:stretch>
            <a:fillRect/>
          </a:stretch>
        </p:blipFill>
        <p:spPr bwMode="auto">
          <a:xfrm>
            <a:off x="1500188" y="1000125"/>
            <a:ext cx="6286500" cy="4714875"/>
          </a:xfrm>
          <a:prstGeom prst="rect">
            <a:avLst/>
          </a:prstGeom>
          <a:noFill/>
          <a:ln w="9525">
            <a:noFill/>
            <a:miter lim="800000"/>
            <a:headEnd/>
            <a:tailEnd/>
          </a:ln>
        </p:spPr>
      </p:pic>
      <p:sp>
        <p:nvSpPr>
          <p:cNvPr id="64516" name="Text Box 8"/>
          <p:cNvSpPr txBox="1">
            <a:spLocks noChangeArrowheads="1"/>
          </p:cNvSpPr>
          <p:nvPr/>
        </p:nvSpPr>
        <p:spPr bwMode="auto">
          <a:xfrm>
            <a:off x="714375" y="5873750"/>
            <a:ext cx="7802563" cy="984250"/>
          </a:xfrm>
          <a:prstGeom prst="rect">
            <a:avLst/>
          </a:prstGeom>
          <a:noFill/>
          <a:ln w="9525">
            <a:noFill/>
            <a:miter lim="800000"/>
            <a:headEnd/>
            <a:tailEnd/>
          </a:ln>
        </p:spPr>
        <p:txBody>
          <a:bodyPr lIns="91467" tIns="45734" rIns="91467" bIns="45734">
            <a:spAutoFit/>
          </a:bodyPr>
          <a:lstStyle/>
          <a:p>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r>
              <a:rPr kumimoji="0" lang="en-US" altLang="ja-JP" b="1"/>
              <a:t>http://kids-ktai.jp/pdfs/2009_K3enq.pdf</a:t>
            </a:r>
            <a:endParaRPr kumimoji="0" lang="ja-JP" altLang="en-US" b="1"/>
          </a:p>
        </p:txBody>
      </p:sp>
    </p:spTree>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p:txBody>
          <a:bodyPr/>
          <a:lstStyle/>
          <a:p>
            <a:r>
              <a:rPr lang="ja-JP" altLang="en-US" smtClean="0"/>
              <a:t>ケータイとどうつきあわせるか</a:t>
            </a:r>
          </a:p>
        </p:txBody>
      </p:sp>
      <p:pic>
        <p:nvPicPr>
          <p:cNvPr id="65539" name="Picture 2"/>
          <p:cNvPicPr>
            <a:picLocks noChangeAspect="1" noChangeArrowheads="1"/>
          </p:cNvPicPr>
          <p:nvPr/>
        </p:nvPicPr>
        <p:blipFill>
          <a:blip r:embed="rId2" cstate="print"/>
          <a:srcRect l="23631" t="31219" r="33234" b="48187"/>
          <a:stretch>
            <a:fillRect/>
          </a:stretch>
        </p:blipFill>
        <p:spPr bwMode="auto">
          <a:xfrm>
            <a:off x="571500" y="1143000"/>
            <a:ext cx="6072188" cy="2174875"/>
          </a:xfrm>
          <a:prstGeom prst="rect">
            <a:avLst/>
          </a:prstGeom>
          <a:noFill/>
          <a:ln w="9525">
            <a:noFill/>
            <a:miter lim="800000"/>
            <a:headEnd/>
            <a:tailEnd/>
          </a:ln>
        </p:spPr>
      </p:pic>
      <p:pic>
        <p:nvPicPr>
          <p:cNvPr id="65540" name="Picture 2"/>
          <p:cNvPicPr>
            <a:picLocks noChangeAspect="1" noChangeArrowheads="1"/>
          </p:cNvPicPr>
          <p:nvPr/>
        </p:nvPicPr>
        <p:blipFill>
          <a:blip r:embed="rId3" cstate="print"/>
          <a:srcRect l="23061" t="31082" r="32828" b="48866"/>
          <a:stretch>
            <a:fillRect/>
          </a:stretch>
        </p:blipFill>
        <p:spPr bwMode="auto">
          <a:xfrm>
            <a:off x="428625" y="3643313"/>
            <a:ext cx="6286500" cy="2143125"/>
          </a:xfrm>
          <a:prstGeom prst="rect">
            <a:avLst/>
          </a:prstGeom>
          <a:noFill/>
          <a:ln w="9525">
            <a:noFill/>
            <a:miter lim="800000"/>
            <a:headEnd/>
            <a:tailEnd/>
          </a:ln>
        </p:spPr>
      </p:pic>
      <p:sp>
        <p:nvSpPr>
          <p:cNvPr id="65541" name="テキスト ボックス 4"/>
          <p:cNvSpPr txBox="1">
            <a:spLocks noChangeArrowheads="1"/>
          </p:cNvSpPr>
          <p:nvPr/>
        </p:nvSpPr>
        <p:spPr bwMode="auto">
          <a:xfrm>
            <a:off x="6786563" y="2000250"/>
            <a:ext cx="2098675" cy="461963"/>
          </a:xfrm>
          <a:prstGeom prst="rect">
            <a:avLst/>
          </a:prstGeom>
          <a:noFill/>
          <a:ln w="9525">
            <a:noFill/>
            <a:miter lim="800000"/>
            <a:headEnd/>
            <a:tailEnd/>
          </a:ln>
        </p:spPr>
        <p:txBody>
          <a:bodyPr wrap="none">
            <a:spAutoFit/>
          </a:bodyPr>
          <a:lstStyle/>
          <a:p>
            <a:r>
              <a:rPr lang="ja-JP" altLang="en-US" sz="2400"/>
              <a:t>仲が悪くなった</a:t>
            </a:r>
          </a:p>
        </p:txBody>
      </p:sp>
      <p:sp>
        <p:nvSpPr>
          <p:cNvPr id="65542" name="テキスト ボックス 5"/>
          <p:cNvSpPr txBox="1">
            <a:spLocks noChangeArrowheads="1"/>
          </p:cNvSpPr>
          <p:nvPr/>
        </p:nvSpPr>
        <p:spPr bwMode="auto">
          <a:xfrm>
            <a:off x="6715125" y="4429125"/>
            <a:ext cx="2227263" cy="830263"/>
          </a:xfrm>
          <a:prstGeom prst="rect">
            <a:avLst/>
          </a:prstGeom>
          <a:noFill/>
          <a:ln w="9525">
            <a:noFill/>
            <a:miter lim="800000"/>
            <a:headEnd/>
            <a:tailEnd/>
          </a:ln>
        </p:spPr>
        <p:txBody>
          <a:bodyPr wrap="none">
            <a:spAutoFit/>
          </a:bodyPr>
          <a:lstStyle/>
          <a:p>
            <a:r>
              <a:rPr lang="ja-JP" altLang="en-US" sz="2400"/>
              <a:t>励まされた</a:t>
            </a:r>
            <a:endParaRPr lang="en-US" altLang="ja-JP" sz="2400"/>
          </a:p>
          <a:p>
            <a:r>
              <a:rPr lang="ja-JP" altLang="en-US" sz="2400"/>
              <a:t>勇気づけられた</a:t>
            </a:r>
          </a:p>
        </p:txBody>
      </p:sp>
      <p:sp>
        <p:nvSpPr>
          <p:cNvPr id="65543" name="Text Box 8"/>
          <p:cNvSpPr txBox="1">
            <a:spLocks noChangeArrowheads="1"/>
          </p:cNvSpPr>
          <p:nvPr/>
        </p:nvSpPr>
        <p:spPr bwMode="auto">
          <a:xfrm>
            <a:off x="714375" y="5873750"/>
            <a:ext cx="7802563" cy="984250"/>
          </a:xfrm>
          <a:prstGeom prst="rect">
            <a:avLst/>
          </a:prstGeom>
          <a:noFill/>
          <a:ln w="9525">
            <a:noFill/>
            <a:miter lim="800000"/>
            <a:headEnd/>
            <a:tailEnd/>
          </a:ln>
        </p:spPr>
        <p:txBody>
          <a:bodyPr lIns="91467" tIns="45734" rIns="91467" bIns="45734">
            <a:spAutoFit/>
          </a:bodyPr>
          <a:lstStyle/>
          <a:p>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r>
              <a:rPr kumimoji="0" lang="en-US" altLang="ja-JP" b="1"/>
              <a:t>http://kids-ktai.jp/pdfs/2009_K3enq.pdf</a:t>
            </a:r>
            <a:endParaRPr kumimoji="0" lang="ja-JP" altLang="en-US" b="1"/>
          </a:p>
        </p:txBody>
      </p:sp>
    </p:spTree>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小中学生に携帯を持たせない！</a:t>
            </a:r>
            <a:endParaRPr kumimoji="1" lang="ja-JP" altLang="en-US" dirty="0"/>
          </a:p>
        </p:txBody>
      </p:sp>
      <p:sp>
        <p:nvSpPr>
          <p:cNvPr id="3" name="円/楕円 2"/>
          <p:cNvSpPr/>
          <p:nvPr/>
        </p:nvSpPr>
        <p:spPr bwMode="auto">
          <a:xfrm>
            <a:off x="714348" y="2571744"/>
            <a:ext cx="3714776" cy="1928826"/>
          </a:xfrm>
          <a:prstGeom prst="ellipse">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8000" b="0" i="0" u="none" strike="noStrike" cap="none" normalizeH="0" baseline="0" dirty="0" smtClean="0">
                <a:ln>
                  <a:noFill/>
                </a:ln>
                <a:solidFill>
                  <a:schemeClr val="tx1"/>
                </a:solidFill>
                <a:effectLst/>
                <a:latin typeface="Arial" pitchFamily="34" charset="0"/>
                <a:ea typeface="ＭＳ Ｐゴシック" pitchFamily="50" charset="-128"/>
              </a:rPr>
              <a:t>賛成</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4" name="十字形 3"/>
          <p:cNvSpPr/>
          <p:nvPr/>
        </p:nvSpPr>
        <p:spPr bwMode="auto">
          <a:xfrm rot="3061245">
            <a:off x="5190086" y="2096502"/>
            <a:ext cx="3286148" cy="3286148"/>
          </a:xfrm>
          <a:prstGeom prst="plus">
            <a:avLst>
              <a:gd name="adj" fmla="val 31732"/>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9600" b="0" i="0" u="none" strike="noStrike" cap="none" normalizeH="0" baseline="0" dirty="0" smtClean="0">
              <a:ln>
                <a:noFill/>
              </a:ln>
              <a:solidFill>
                <a:srgbClr val="FF0000"/>
              </a:solidFill>
              <a:effectLst/>
              <a:latin typeface="Arial" pitchFamily="34" charset="0"/>
              <a:ea typeface="ＭＳ Ｐゴシック" pitchFamily="50" charset="-128"/>
            </a:endParaRPr>
          </a:p>
        </p:txBody>
      </p:sp>
      <p:sp>
        <p:nvSpPr>
          <p:cNvPr id="5" name="テキスト ボックス 4"/>
          <p:cNvSpPr txBox="1"/>
          <p:nvPr/>
        </p:nvSpPr>
        <p:spPr>
          <a:xfrm>
            <a:off x="5643570" y="2928934"/>
            <a:ext cx="2441694" cy="1446550"/>
          </a:xfrm>
          <a:prstGeom prst="rect">
            <a:avLst/>
          </a:prstGeom>
          <a:noFill/>
        </p:spPr>
        <p:txBody>
          <a:bodyPr wrap="none" rtlCol="0">
            <a:spAutoFit/>
          </a:bodyPr>
          <a:lstStyle/>
          <a:p>
            <a:r>
              <a:rPr lang="ja-JP" altLang="en-US" sz="8800" dirty="0" smtClean="0"/>
              <a:t>反対</a:t>
            </a:r>
            <a:endParaRPr lang="ja-JP" altLang="en-US" sz="8800" dirty="0"/>
          </a:p>
        </p:txBody>
      </p:sp>
    </p:spTree>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p:txBody>
          <a:bodyPr/>
          <a:lstStyle/>
          <a:p>
            <a:r>
              <a:rPr lang="ja-JP" altLang="en-US" smtClean="0"/>
              <a:t>携帯の利用には課題がある</a:t>
            </a:r>
          </a:p>
        </p:txBody>
      </p:sp>
      <p:sp>
        <p:nvSpPr>
          <p:cNvPr id="56323" name="コンテンツ プレースホルダ 2"/>
          <p:cNvSpPr>
            <a:spLocks noGrp="1"/>
          </p:cNvSpPr>
          <p:nvPr>
            <p:ph idx="1"/>
          </p:nvPr>
        </p:nvSpPr>
        <p:spPr>
          <a:xfrm>
            <a:off x="457200" y="1600200"/>
            <a:ext cx="8229600" cy="3257550"/>
          </a:xfrm>
        </p:spPr>
        <p:txBody>
          <a:bodyPr/>
          <a:lstStyle/>
          <a:p>
            <a:pPr eaLnBrk="1" hangingPunct="1"/>
            <a:r>
              <a:rPr lang="ja-JP" altLang="en-US" sz="3200" smtClean="0"/>
              <a:t>吃緊の課題への対応</a:t>
            </a:r>
            <a:r>
              <a:rPr lang="en-US" altLang="ja-JP" sz="3200" smtClean="0"/>
              <a:t/>
            </a:r>
            <a:br>
              <a:rPr lang="en-US" altLang="ja-JP" sz="3200" smtClean="0"/>
            </a:br>
            <a:r>
              <a:rPr lang="ja-JP" altLang="en-US" sz="3200" smtClean="0"/>
              <a:t>　　　　　しつけ的な指導</a:t>
            </a:r>
            <a:r>
              <a:rPr lang="ja-JP" altLang="en-US" sz="4400" b="1" smtClean="0">
                <a:solidFill>
                  <a:srgbClr val="00B0F0"/>
                </a:solidFill>
              </a:rPr>
              <a:t>も</a:t>
            </a:r>
            <a:r>
              <a:rPr lang="ja-JP" altLang="en-US" sz="3200" smtClean="0"/>
              <a:t>必要</a:t>
            </a:r>
            <a:endParaRPr lang="en-US" altLang="ja-JP" sz="3200" smtClean="0"/>
          </a:p>
          <a:p>
            <a:r>
              <a:rPr lang="ja-JP" altLang="en-US" smtClean="0"/>
              <a:t>問題は</a:t>
            </a:r>
            <a:r>
              <a:rPr lang="en-US" altLang="ja-JP" smtClean="0"/>
              <a:t/>
            </a:r>
            <a:br>
              <a:rPr lang="en-US" altLang="ja-JP" smtClean="0"/>
            </a:br>
            <a:r>
              <a:rPr lang="ja-JP" altLang="en-US" sz="4000" smtClean="0">
                <a:solidFill>
                  <a:srgbClr val="FF0000"/>
                </a:solidFill>
              </a:rPr>
              <a:t>　　　</a:t>
            </a:r>
            <a:r>
              <a:rPr lang="ja-JP" altLang="en-US" sz="4000" b="1" smtClean="0">
                <a:solidFill>
                  <a:srgbClr val="FF0000"/>
                </a:solidFill>
              </a:rPr>
              <a:t>ネットワーク利用</a:t>
            </a:r>
            <a:endParaRPr lang="en-US" altLang="ja-JP" sz="4000" b="1" smtClean="0">
              <a:solidFill>
                <a:srgbClr val="FF0000"/>
              </a:solidFill>
            </a:endParaRPr>
          </a:p>
          <a:p>
            <a:pPr>
              <a:buFont typeface="Wingdings" pitchFamily="2" charset="2"/>
              <a:buNone/>
            </a:pPr>
            <a:r>
              <a:rPr lang="ja-JP" altLang="en-US" sz="4000" b="1" smtClean="0">
                <a:solidFill>
                  <a:srgbClr val="FF0000"/>
                </a:solidFill>
              </a:rPr>
              <a:t>　　　　　　　＋　パーソナルユース</a:t>
            </a:r>
            <a:endParaRPr lang="en-US" altLang="ja-JP" sz="4000" b="1" smtClean="0">
              <a:solidFill>
                <a:srgbClr val="FF0000"/>
              </a:solidFill>
            </a:endParaRPr>
          </a:p>
        </p:txBody>
      </p:sp>
      <p:sp>
        <p:nvSpPr>
          <p:cNvPr id="4" name="テキスト ボックス 3"/>
          <p:cNvSpPr txBox="1"/>
          <p:nvPr/>
        </p:nvSpPr>
        <p:spPr>
          <a:xfrm>
            <a:off x="500063" y="4959350"/>
            <a:ext cx="7929562" cy="1898650"/>
          </a:xfrm>
          <a:prstGeom prst="rect">
            <a:avLst/>
          </a:prstGeom>
          <a:noFill/>
        </p:spPr>
        <p:txBody>
          <a:bodyPr>
            <a:spAutoFit/>
          </a:bodyPr>
          <a:lstStyle/>
          <a:p>
            <a:pPr>
              <a:defRPr/>
            </a:pPr>
            <a:endParaRPr lang="en-US" altLang="ja-JP" dirty="0"/>
          </a:p>
          <a:p>
            <a:pPr marL="449263" indent="-449263">
              <a:lnSpc>
                <a:spcPct val="110000"/>
              </a:lnSpc>
              <a:defRPr/>
            </a:pPr>
            <a:r>
              <a:rPr lang="ja-JP" altLang="en-US" sz="2800" b="1" dirty="0"/>
              <a:t>「情報社会を生きぬき，健全に発展させていく上で，</a:t>
            </a:r>
            <a:endParaRPr lang="en-US" altLang="ja-JP" sz="2800" b="1" dirty="0"/>
          </a:p>
          <a:p>
            <a:pPr marL="449263" indent="-449263">
              <a:lnSpc>
                <a:spcPct val="110000"/>
              </a:lnSpc>
              <a:defRPr/>
            </a:pPr>
            <a:r>
              <a:rPr lang="ja-JP" altLang="en-US" sz="2800" b="1" dirty="0"/>
              <a:t>すべての国民が身につけておくべき</a:t>
            </a:r>
            <a:r>
              <a:rPr lang="ja-JP" altLang="en-US" sz="2800" b="1" dirty="0">
                <a:solidFill>
                  <a:srgbClr val="FF0000"/>
                </a:solidFill>
              </a:rPr>
              <a:t>考え方や態度</a:t>
            </a:r>
            <a:r>
              <a:rPr lang="ja-JP" altLang="en-US" sz="2800" b="1" dirty="0"/>
              <a:t>」　</a:t>
            </a:r>
            <a:r>
              <a:rPr lang="en-US" altLang="ja-JP" sz="2800" b="1" dirty="0"/>
              <a:t/>
            </a:r>
            <a:br>
              <a:rPr lang="en-US" altLang="ja-JP" sz="2800" b="1" dirty="0"/>
            </a:br>
            <a:r>
              <a:rPr lang="ja-JP" altLang="en-US" b="1" dirty="0"/>
              <a:t>　　　　　　　　　　　　</a:t>
            </a:r>
            <a:r>
              <a:rPr lang="en-US" altLang="ja-JP" sz="1100" dirty="0"/>
              <a:t>(</a:t>
            </a:r>
            <a:r>
              <a:rPr lang="ja-JP" altLang="en-US" sz="1100" dirty="0"/>
              <a:t>情報モラルキックオフガイド（平成</a:t>
            </a:r>
            <a:r>
              <a:rPr lang="en-US" altLang="ja-JP" sz="1100" dirty="0"/>
              <a:t>19</a:t>
            </a:r>
            <a:r>
              <a:rPr lang="ja-JP" altLang="en-US" sz="1100" dirty="0"/>
              <a:t>年</a:t>
            </a:r>
            <a:r>
              <a:rPr lang="en-US" altLang="ja-JP" sz="1100" dirty="0"/>
              <a:t>3</a:t>
            </a:r>
            <a:r>
              <a:rPr lang="ja-JP" altLang="en-US" sz="1100" dirty="0"/>
              <a:t>月）</a:t>
            </a:r>
            <a:endParaRPr lang="en-US" altLang="ja-JP" dirty="0"/>
          </a:p>
          <a:p>
            <a:pPr>
              <a:defRPr/>
            </a:pPr>
            <a:endParaRPr lang="ja-JP" altLang="en-US"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lIns="90049" tIns="46839" rIns="90049" bIns="46839"/>
          <a:lstStyle/>
          <a:p>
            <a:pPr marL="449263" indent="-449263" eaLnBrk="1" hangingPunct="1"/>
            <a:r>
              <a:rPr lang="ja-JP" altLang="en-US" b="1" smtClean="0"/>
              <a:t>学校での情報モラル教育</a:t>
            </a:r>
          </a:p>
        </p:txBody>
      </p:sp>
      <p:sp>
        <p:nvSpPr>
          <p:cNvPr id="74755" name="AutoShape 4"/>
          <p:cNvSpPr>
            <a:spLocks noChangeArrowheads="1"/>
          </p:cNvSpPr>
          <p:nvPr/>
        </p:nvSpPr>
        <p:spPr bwMode="auto">
          <a:xfrm rot="5400000">
            <a:off x="3627438" y="3016250"/>
            <a:ext cx="788988" cy="4714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487">
            <a:solidFill>
              <a:srgbClr val="000000"/>
            </a:solidFill>
            <a:miter lim="800000"/>
            <a:headEnd/>
            <a:tailEnd/>
          </a:ln>
        </p:spPr>
        <p:txBody>
          <a:bodyPr rot="10800000" vert="eaVert" wrap="none"/>
          <a:lstStyle/>
          <a:p>
            <a:endParaRPr lang="ja-JP" altLang="en-US"/>
          </a:p>
        </p:txBody>
      </p:sp>
      <p:grpSp>
        <p:nvGrpSpPr>
          <p:cNvPr id="74756" name="グループ化 8"/>
          <p:cNvGrpSpPr>
            <a:grpSpLocks/>
          </p:cNvGrpSpPr>
          <p:nvPr/>
        </p:nvGrpSpPr>
        <p:grpSpPr bwMode="auto">
          <a:xfrm>
            <a:off x="174625" y="3917950"/>
            <a:ext cx="8662988" cy="2679700"/>
            <a:chOff x="174625" y="3917950"/>
            <a:chExt cx="8662988" cy="2679700"/>
          </a:xfrm>
        </p:grpSpPr>
        <p:sp>
          <p:nvSpPr>
            <p:cNvPr id="74760" name="Rectangle 5"/>
            <p:cNvSpPr>
              <a:spLocks noChangeArrowheads="1"/>
            </p:cNvSpPr>
            <p:nvPr/>
          </p:nvSpPr>
          <p:spPr bwMode="auto">
            <a:xfrm>
              <a:off x="969963" y="3917950"/>
              <a:ext cx="7867650" cy="1236663"/>
            </a:xfrm>
            <a:prstGeom prst="rect">
              <a:avLst/>
            </a:prstGeom>
            <a:noFill/>
            <a:ln w="9525">
              <a:noFill/>
              <a:miter lim="800000"/>
              <a:headEnd/>
              <a:tailEnd/>
            </a:ln>
          </p:spPr>
          <p:txBody>
            <a:bodyPr lIns="90049" tIns="46839" rIns="90049" bIns="46839"/>
            <a:lstStyle/>
            <a:p>
              <a:pPr marL="449263" indent="-449263" latinLnBrk="1">
                <a:lnSpc>
                  <a:spcPct val="110000"/>
                </a:lnSpc>
                <a:buClr>
                  <a:srgbClr val="000000"/>
                </a:buClr>
                <a:buFont typeface="ｹﾙﾅﾁ"/>
                <a:buChar char="•"/>
              </a:pPr>
              <a:r>
                <a:rPr kumimoji="0" lang="ja-JP" altLang="en-US" sz="3200" b="1">
                  <a:cs typeface="Arial" pitchFamily="34" charset="0"/>
                </a:rPr>
                <a:t>　情報を正しく安全に使いこなす</a:t>
              </a:r>
            </a:p>
            <a:p>
              <a:pPr marL="449263" indent="-449263" latinLnBrk="1">
                <a:lnSpc>
                  <a:spcPct val="110000"/>
                </a:lnSpc>
                <a:buClr>
                  <a:srgbClr val="000000"/>
                </a:buClr>
                <a:buFont typeface="ｹﾙﾅﾁ"/>
                <a:buChar char="•"/>
              </a:pPr>
              <a:r>
                <a:rPr kumimoji="0" lang="ja-JP" altLang="en-US" sz="3200" b="1">
                  <a:cs typeface="Arial" pitchFamily="34" charset="0"/>
                </a:rPr>
                <a:t>  社会の変化に対応する力をつける</a:t>
              </a:r>
            </a:p>
            <a:p>
              <a:pPr marL="449263" indent="-449263" latinLnBrk="1">
                <a:lnSpc>
                  <a:spcPct val="110000"/>
                </a:lnSpc>
              </a:pPr>
              <a:r>
                <a:rPr kumimoji="0" lang="ja-JP" altLang="en-US" sz="3200" b="1">
                  <a:cs typeface="Arial" pitchFamily="34" charset="0"/>
                </a:rPr>
                <a:t>　　　　　　幸せに有意義な生活・社会をつくる</a:t>
              </a:r>
            </a:p>
          </p:txBody>
        </p:sp>
        <p:pic>
          <p:nvPicPr>
            <p:cNvPr id="74761" name="Picture 6"/>
            <p:cNvPicPr>
              <a:picLocks noChangeAspect="1" noChangeArrowheads="1"/>
            </p:cNvPicPr>
            <p:nvPr/>
          </p:nvPicPr>
          <p:blipFill>
            <a:blip r:embed="rId3" cstate="print"/>
            <a:srcRect/>
            <a:stretch>
              <a:fillRect/>
            </a:stretch>
          </p:blipFill>
          <p:spPr bwMode="auto">
            <a:xfrm>
              <a:off x="174625" y="5005388"/>
              <a:ext cx="1590675" cy="1592262"/>
            </a:xfrm>
            <a:prstGeom prst="rect">
              <a:avLst/>
            </a:prstGeom>
            <a:noFill/>
            <a:ln w="9525">
              <a:noFill/>
              <a:miter lim="800000"/>
              <a:headEnd/>
              <a:tailEnd/>
            </a:ln>
          </p:spPr>
        </p:pic>
      </p:grpSp>
      <p:grpSp>
        <p:nvGrpSpPr>
          <p:cNvPr id="74757" name="グループ化 10"/>
          <p:cNvGrpSpPr>
            <a:grpSpLocks/>
          </p:cNvGrpSpPr>
          <p:nvPr/>
        </p:nvGrpSpPr>
        <p:grpSpPr bwMode="auto">
          <a:xfrm>
            <a:off x="630238" y="1357313"/>
            <a:ext cx="8247062" cy="1590675"/>
            <a:chOff x="630237" y="1357298"/>
            <a:chExt cx="8247082" cy="1590675"/>
          </a:xfrm>
        </p:grpSpPr>
        <p:sp>
          <p:nvSpPr>
            <p:cNvPr id="74758" name="Rectangle 3"/>
            <p:cNvSpPr>
              <a:spLocks noChangeArrowheads="1"/>
            </p:cNvSpPr>
            <p:nvPr/>
          </p:nvSpPr>
          <p:spPr bwMode="auto">
            <a:xfrm>
              <a:off x="630237" y="1357298"/>
              <a:ext cx="8229600" cy="1249363"/>
            </a:xfrm>
            <a:prstGeom prst="rect">
              <a:avLst/>
            </a:prstGeom>
            <a:noFill/>
            <a:ln w="9525">
              <a:noFill/>
              <a:miter lim="800000"/>
              <a:headEnd/>
              <a:tailEnd/>
            </a:ln>
          </p:spPr>
          <p:txBody>
            <a:bodyPr lIns="90049" tIns="46839" rIns="90049" bIns="46839"/>
            <a:lstStyle/>
            <a:p>
              <a:pPr marL="449263" indent="-449263">
                <a:lnSpc>
                  <a:spcPct val="110000"/>
                </a:lnSpc>
                <a:buClr>
                  <a:schemeClr val="accent1"/>
                </a:buClr>
                <a:buSzPct val="65000"/>
                <a:buFont typeface="Wingdings" pitchFamily="2" charset="2"/>
                <a:buChar char="n"/>
              </a:pPr>
              <a:r>
                <a:rPr kumimoji="0" lang="ja-JP" altLang="en-US" sz="3000" b="1"/>
                <a:t>世の中で問題が起きているから</a:t>
              </a:r>
            </a:p>
            <a:p>
              <a:pPr marL="449263" indent="-449263">
                <a:lnSpc>
                  <a:spcPct val="110000"/>
                </a:lnSpc>
                <a:buClr>
                  <a:schemeClr val="accent1"/>
                </a:buClr>
                <a:buSzPct val="65000"/>
                <a:buFont typeface="Wingdings" pitchFamily="2" charset="2"/>
                <a:buChar char="n"/>
              </a:pPr>
              <a:r>
                <a:rPr kumimoji="0" lang="ja-JP" altLang="en-US" sz="3000" b="1"/>
                <a:t>被害者にならないように</a:t>
              </a:r>
              <a:endParaRPr kumimoji="0" lang="en-US" altLang="ja-JP" sz="3000" b="1"/>
            </a:p>
            <a:p>
              <a:pPr marL="449263" indent="-449263">
                <a:lnSpc>
                  <a:spcPct val="110000"/>
                </a:lnSpc>
                <a:buClr>
                  <a:schemeClr val="accent1"/>
                </a:buClr>
                <a:buSzPct val="65000"/>
                <a:buFont typeface="Wingdings" pitchFamily="2" charset="2"/>
                <a:buChar char="n"/>
              </a:pPr>
              <a:r>
                <a:rPr kumimoji="0" lang="ja-JP" altLang="en-US" sz="3000" b="1"/>
                <a:t>加害者にならないように</a:t>
              </a:r>
            </a:p>
          </p:txBody>
        </p:sp>
        <p:pic>
          <p:nvPicPr>
            <p:cNvPr id="74759" name="Picture 7"/>
            <p:cNvPicPr>
              <a:picLocks noChangeAspect="1" noChangeArrowheads="1"/>
            </p:cNvPicPr>
            <p:nvPr/>
          </p:nvPicPr>
          <p:blipFill>
            <a:blip r:embed="rId4" cstate="print"/>
            <a:srcRect/>
            <a:stretch>
              <a:fillRect/>
            </a:stretch>
          </p:blipFill>
          <p:spPr bwMode="auto">
            <a:xfrm>
              <a:off x="7286644" y="1357298"/>
              <a:ext cx="1590675" cy="1590675"/>
            </a:xfrm>
            <a:prstGeom prst="rect">
              <a:avLst/>
            </a:prstGeom>
            <a:noFill/>
            <a:ln w="9525">
              <a:noFill/>
              <a:miter lim="800000"/>
              <a:headEnd/>
              <a:tailEnd/>
            </a:ln>
          </p:spPr>
        </p:pic>
      </p:grpSp>
    </p:spTree>
  </p:cSld>
  <p:clrMapOvr>
    <a:masterClrMapping/>
  </p:clrMapOvr>
  <p:transition spd="med">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pPr eaLnBrk="1" hangingPunct="1"/>
            <a:r>
              <a:rPr lang="ja-JP" altLang="en-US" smtClean="0"/>
              <a:t>小学校学習指導要領の比較</a:t>
            </a:r>
          </a:p>
        </p:txBody>
      </p:sp>
      <p:sp>
        <p:nvSpPr>
          <p:cNvPr id="3" name="コンテンツ プレースホルダ 2"/>
          <p:cNvSpPr>
            <a:spLocks noGrp="1"/>
          </p:cNvSpPr>
          <p:nvPr>
            <p:ph idx="1"/>
          </p:nvPr>
        </p:nvSpPr>
        <p:spPr>
          <a:xfrm>
            <a:off x="642938" y="1571625"/>
            <a:ext cx="8229600" cy="1714500"/>
          </a:xfrm>
          <a:solidFill>
            <a:schemeClr val="accent2">
              <a:lumMod val="20000"/>
              <a:lumOff val="80000"/>
            </a:schemeClr>
          </a:solidFill>
          <a:ln>
            <a:solidFill>
              <a:schemeClr val="tx1"/>
            </a:solidFill>
          </a:ln>
        </p:spPr>
        <p:txBody>
          <a:bodyPr/>
          <a:lstStyle/>
          <a:p>
            <a:pPr marL="179388" indent="11113" eaLnBrk="1" hangingPunct="1">
              <a:buFont typeface="Wingdings" pitchFamily="2" charset="2"/>
              <a:buNone/>
              <a:defRPr/>
            </a:pPr>
            <a:r>
              <a:rPr lang="ja-JP" altLang="en-US" sz="2400" dirty="0" smtClean="0"/>
              <a:t>各教科等の指導に当たっては，児童がコンピュータや情報通信ネットワークなどの情報手段に慣れ親しみ，適切に活用する学習活動を充実するとともに，視聴覚教材や教育機器などの教材・教具の適切な活用を図ること。</a:t>
            </a:r>
          </a:p>
          <a:p>
            <a:pPr marL="179388" indent="11113" eaLnBrk="1" hangingPunct="1">
              <a:buFont typeface="Wingdings" pitchFamily="2" charset="2"/>
              <a:buNone/>
              <a:defRPr/>
            </a:pPr>
            <a:endParaRPr lang="en-US" altLang="ja-JP" sz="2400" dirty="0" smtClean="0"/>
          </a:p>
        </p:txBody>
      </p:sp>
      <p:sp>
        <p:nvSpPr>
          <p:cNvPr id="4" name="テキスト ボックス 3"/>
          <p:cNvSpPr txBox="1"/>
          <p:nvPr/>
        </p:nvSpPr>
        <p:spPr>
          <a:xfrm>
            <a:off x="141288" y="1857375"/>
            <a:ext cx="677862" cy="912813"/>
          </a:xfrm>
          <a:prstGeom prst="rect">
            <a:avLst/>
          </a:prstGeom>
          <a:solidFill>
            <a:schemeClr val="accent2">
              <a:lumMod val="20000"/>
              <a:lumOff val="80000"/>
            </a:schemeClr>
          </a:solidFill>
          <a:ln>
            <a:solidFill>
              <a:schemeClr val="tx1"/>
            </a:solidFill>
          </a:ln>
        </p:spPr>
        <p:txBody>
          <a:bodyPr vert="eaVert" wrap="none">
            <a:spAutoFit/>
          </a:bodyPr>
          <a:lstStyle/>
          <a:p>
            <a:pPr fontAlgn="auto">
              <a:spcBef>
                <a:spcPts val="0"/>
              </a:spcBef>
              <a:spcAft>
                <a:spcPts val="0"/>
              </a:spcAft>
              <a:defRPr/>
            </a:pPr>
            <a:r>
              <a:rPr lang="ja-JP" altLang="en-US" sz="3200" dirty="0">
                <a:solidFill>
                  <a:srgbClr val="0070C0"/>
                </a:solidFill>
                <a:latin typeface="+mn-lt"/>
                <a:ea typeface="+mn-ea"/>
              </a:rPr>
              <a:t>現行</a:t>
            </a:r>
          </a:p>
        </p:txBody>
      </p:sp>
      <p:sp>
        <p:nvSpPr>
          <p:cNvPr id="7" name="コンテンツ プレースホルダ 2"/>
          <p:cNvSpPr txBox="1">
            <a:spLocks/>
          </p:cNvSpPr>
          <p:nvPr/>
        </p:nvSpPr>
        <p:spPr bwMode="auto">
          <a:xfrm>
            <a:off x="642938" y="3571875"/>
            <a:ext cx="8229600" cy="2571750"/>
          </a:xfrm>
          <a:prstGeom prst="rect">
            <a:avLst/>
          </a:prstGeom>
          <a:solidFill>
            <a:srgbClr val="FFFFCC"/>
          </a:solidFill>
          <a:ln w="9525">
            <a:solidFill>
              <a:schemeClr val="tx1"/>
            </a:solidFill>
            <a:miter lim="800000"/>
            <a:headEnd/>
            <a:tailEnd/>
          </a:ln>
        </p:spPr>
        <p:txBody>
          <a:bodyPr lIns="91430" tIns="45716" rIns="91430" bIns="45716"/>
          <a:lstStyle/>
          <a:p>
            <a:pPr marL="179388" indent="11113">
              <a:spcBef>
                <a:spcPct val="20000"/>
              </a:spcBef>
              <a:buClr>
                <a:schemeClr val="accent1"/>
              </a:buClr>
              <a:buSzPct val="65000"/>
              <a:buFont typeface="Wingdings" pitchFamily="2" charset="2"/>
              <a:buNone/>
              <a:defRPr/>
            </a:pPr>
            <a:r>
              <a:rPr lang="ja-JP" altLang="en-US" sz="2400" kern="0" dirty="0">
                <a:latin typeface="+mn-lt"/>
                <a:ea typeface="+mn-ea"/>
              </a:rPr>
              <a:t>各教科等の指導に当たっては、児童がコンピュータや情報通信ネットワークなどの情報手段に慣れ親しみ、</a:t>
            </a:r>
            <a:r>
              <a:rPr lang="ja-JP" altLang="en-US" sz="2400" kern="0" dirty="0">
                <a:solidFill>
                  <a:srgbClr val="FF0000"/>
                </a:solidFill>
                <a:latin typeface="+mn-lt"/>
                <a:ea typeface="+mn-ea"/>
              </a:rPr>
              <a:t>コンピュータで文字を入力するなどの基本的な操作や情報モラルを身につけ、</a:t>
            </a:r>
            <a:r>
              <a:rPr lang="ja-JP" altLang="en-US" sz="2400" kern="0" dirty="0">
                <a:latin typeface="+mn-lt"/>
                <a:ea typeface="+mn-ea"/>
              </a:rPr>
              <a:t>適切に活用できるようにするための学習活動を充実するとともに、</a:t>
            </a:r>
            <a:r>
              <a:rPr lang="ja-JP" altLang="en-US" sz="2400" kern="0" dirty="0">
                <a:solidFill>
                  <a:srgbClr val="FF0000"/>
                </a:solidFill>
                <a:latin typeface="+mn-lt"/>
                <a:ea typeface="+mn-ea"/>
              </a:rPr>
              <a:t>これらの情報手段に加え</a:t>
            </a:r>
            <a:r>
              <a:rPr lang="ja-JP" altLang="en-US" sz="2400" kern="0" dirty="0">
                <a:latin typeface="+mn-lt"/>
                <a:ea typeface="+mn-ea"/>
              </a:rPr>
              <a:t>視聴覚教材や教育機器などの教材・教具の適切な活用を図ること。</a:t>
            </a:r>
            <a:endParaRPr lang="en-US" altLang="ja-JP" sz="2400" kern="0" dirty="0">
              <a:latin typeface="+mn-lt"/>
              <a:ea typeface="+mn-ea"/>
            </a:endParaRPr>
          </a:p>
          <a:p>
            <a:pPr marL="342900" indent="-342900">
              <a:spcBef>
                <a:spcPct val="20000"/>
              </a:spcBef>
              <a:buClr>
                <a:schemeClr val="accent1"/>
              </a:buClr>
              <a:buSzPct val="65000"/>
              <a:buFont typeface="Wingdings" pitchFamily="2" charset="2"/>
              <a:buNone/>
              <a:defRPr/>
            </a:pPr>
            <a:endParaRPr lang="ja-JP" altLang="en-US" sz="2400" kern="0" dirty="0">
              <a:latin typeface="+mn-lt"/>
              <a:ea typeface="+mn-ea"/>
            </a:endParaRPr>
          </a:p>
        </p:txBody>
      </p:sp>
      <p:sp>
        <p:nvSpPr>
          <p:cNvPr id="12294" name="テキスト ボックス 4"/>
          <p:cNvSpPr txBox="1">
            <a:spLocks noChangeArrowheads="1"/>
          </p:cNvSpPr>
          <p:nvPr/>
        </p:nvSpPr>
        <p:spPr bwMode="auto">
          <a:xfrm>
            <a:off x="142875" y="4000500"/>
            <a:ext cx="677863" cy="1651000"/>
          </a:xfrm>
          <a:prstGeom prst="rect">
            <a:avLst/>
          </a:prstGeom>
          <a:solidFill>
            <a:srgbClr val="FFFFCC"/>
          </a:solidFill>
          <a:ln w="9525">
            <a:solidFill>
              <a:schemeClr val="tx1"/>
            </a:solidFill>
            <a:miter lim="800000"/>
            <a:headEnd/>
            <a:tailEnd/>
          </a:ln>
        </p:spPr>
        <p:txBody>
          <a:bodyPr vert="eaVert" wrap="none">
            <a:spAutoFit/>
          </a:bodyPr>
          <a:lstStyle/>
          <a:p>
            <a:r>
              <a:rPr lang="ja-JP" altLang="en-US" sz="3200">
                <a:solidFill>
                  <a:srgbClr val="0070C0"/>
                </a:solidFill>
              </a:rPr>
              <a:t>これから</a:t>
            </a:r>
          </a:p>
        </p:txBody>
      </p:sp>
    </p:spTree>
  </p:cSld>
  <p:clrMapOvr>
    <a:masterClrMapping/>
  </p:clrMapOvr>
  <p:transition spd="med">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pPr eaLnBrk="1" hangingPunct="1"/>
            <a:r>
              <a:rPr lang="ja-JP" altLang="en-US" smtClean="0"/>
              <a:t>中学校学習指導要領の比較</a:t>
            </a:r>
          </a:p>
        </p:txBody>
      </p:sp>
      <p:sp>
        <p:nvSpPr>
          <p:cNvPr id="3" name="コンテンツ プレースホルダ 2"/>
          <p:cNvSpPr>
            <a:spLocks noGrp="1"/>
          </p:cNvSpPr>
          <p:nvPr>
            <p:ph idx="1"/>
          </p:nvPr>
        </p:nvSpPr>
        <p:spPr>
          <a:xfrm>
            <a:off x="642938" y="1571625"/>
            <a:ext cx="8229600" cy="1714500"/>
          </a:xfrm>
          <a:solidFill>
            <a:schemeClr val="accent2">
              <a:lumMod val="20000"/>
              <a:lumOff val="80000"/>
            </a:schemeClr>
          </a:solidFill>
          <a:ln>
            <a:solidFill>
              <a:schemeClr val="tx1"/>
            </a:solidFill>
          </a:ln>
        </p:spPr>
        <p:txBody>
          <a:bodyPr/>
          <a:lstStyle/>
          <a:p>
            <a:pPr indent="19050" eaLnBrk="1" hangingPunct="1">
              <a:buFont typeface="Wingdings" pitchFamily="2" charset="2"/>
              <a:buNone/>
              <a:defRPr/>
            </a:pPr>
            <a:r>
              <a:rPr lang="ja-JP" altLang="en-US" sz="2400" dirty="0" smtClean="0"/>
              <a:t>各教科等の指導に当たっては，生徒がコンピュ－タや情報通信ネットワ－クなどの情報手段を積極的に活用できるようにするための学習活動の充実に努めるとともに，視聴覚教材や教育機器などの教材・教具の適切な活用を図ること。</a:t>
            </a:r>
          </a:p>
          <a:p>
            <a:pPr marL="179388" indent="11113" eaLnBrk="1" hangingPunct="1">
              <a:buFont typeface="Wingdings" pitchFamily="2" charset="2"/>
              <a:buNone/>
              <a:defRPr/>
            </a:pPr>
            <a:endParaRPr lang="en-US" altLang="ja-JP" sz="2400" dirty="0" smtClean="0"/>
          </a:p>
        </p:txBody>
      </p:sp>
      <p:sp>
        <p:nvSpPr>
          <p:cNvPr id="4" name="テキスト ボックス 3"/>
          <p:cNvSpPr txBox="1"/>
          <p:nvPr/>
        </p:nvSpPr>
        <p:spPr>
          <a:xfrm>
            <a:off x="141288" y="1857375"/>
            <a:ext cx="677862" cy="912813"/>
          </a:xfrm>
          <a:prstGeom prst="rect">
            <a:avLst/>
          </a:prstGeom>
          <a:solidFill>
            <a:schemeClr val="accent2">
              <a:lumMod val="20000"/>
              <a:lumOff val="80000"/>
            </a:schemeClr>
          </a:solidFill>
          <a:ln>
            <a:solidFill>
              <a:schemeClr val="tx1"/>
            </a:solidFill>
          </a:ln>
        </p:spPr>
        <p:txBody>
          <a:bodyPr vert="eaVert" wrap="none">
            <a:spAutoFit/>
          </a:bodyPr>
          <a:lstStyle/>
          <a:p>
            <a:pPr fontAlgn="auto">
              <a:spcBef>
                <a:spcPts val="0"/>
              </a:spcBef>
              <a:spcAft>
                <a:spcPts val="0"/>
              </a:spcAft>
              <a:defRPr/>
            </a:pPr>
            <a:r>
              <a:rPr lang="ja-JP" altLang="en-US" sz="3200" dirty="0">
                <a:solidFill>
                  <a:srgbClr val="0070C0"/>
                </a:solidFill>
                <a:latin typeface="+mn-lt"/>
                <a:ea typeface="+mn-ea"/>
              </a:rPr>
              <a:t>現行</a:t>
            </a:r>
          </a:p>
        </p:txBody>
      </p:sp>
      <p:sp>
        <p:nvSpPr>
          <p:cNvPr id="7" name="コンテンツ プレースホルダ 2"/>
          <p:cNvSpPr txBox="1">
            <a:spLocks/>
          </p:cNvSpPr>
          <p:nvPr/>
        </p:nvSpPr>
        <p:spPr bwMode="auto">
          <a:xfrm>
            <a:off x="642938" y="3571875"/>
            <a:ext cx="8229600" cy="2571750"/>
          </a:xfrm>
          <a:prstGeom prst="rect">
            <a:avLst/>
          </a:prstGeom>
          <a:solidFill>
            <a:srgbClr val="FFFFCC"/>
          </a:solidFill>
          <a:ln w="9525">
            <a:solidFill>
              <a:schemeClr val="tx1"/>
            </a:solidFill>
            <a:miter lim="800000"/>
            <a:headEnd/>
            <a:tailEnd/>
          </a:ln>
        </p:spPr>
        <p:txBody>
          <a:bodyPr lIns="91430" tIns="45716" rIns="91430" bIns="45716"/>
          <a:lstStyle/>
          <a:p>
            <a:pPr marL="441325">
              <a:tabLst>
                <a:tab pos="361950" algn="l"/>
              </a:tabLst>
              <a:defRPr/>
            </a:pPr>
            <a:r>
              <a:rPr lang="ja-JP" altLang="en-US" sz="2400" dirty="0">
                <a:latin typeface="Arial" charset="0"/>
              </a:rPr>
              <a:t>各教科等の指導に当たっては，生徒が</a:t>
            </a:r>
            <a:r>
              <a:rPr lang="ja-JP" altLang="en-US" sz="2400" dirty="0">
                <a:solidFill>
                  <a:srgbClr val="FF0000"/>
                </a:solidFill>
                <a:latin typeface="Arial" charset="0"/>
              </a:rPr>
              <a:t>情報モラルを身に付け，</a:t>
            </a:r>
            <a:r>
              <a:rPr lang="ja-JP" altLang="en-US" sz="2400" dirty="0">
                <a:latin typeface="Arial" charset="0"/>
              </a:rPr>
              <a:t>コンピュータや情報通信ネットワークなどの情報手段を</a:t>
            </a:r>
            <a:r>
              <a:rPr lang="ja-JP" altLang="en-US" sz="2400" dirty="0">
                <a:solidFill>
                  <a:srgbClr val="FF0000"/>
                </a:solidFill>
                <a:latin typeface="Arial" charset="0"/>
              </a:rPr>
              <a:t>適切かつ主体的，</a:t>
            </a:r>
            <a:r>
              <a:rPr lang="ja-JP" altLang="en-US" sz="2400" dirty="0">
                <a:latin typeface="Arial" charset="0"/>
              </a:rPr>
              <a:t>積極的に活用できるようにするための学習活動を</a:t>
            </a:r>
            <a:r>
              <a:rPr lang="ja-JP" altLang="en-US" sz="2400" b="1" dirty="0">
                <a:solidFill>
                  <a:srgbClr val="FF0000"/>
                </a:solidFill>
                <a:latin typeface="Arial" charset="0"/>
              </a:rPr>
              <a:t>充実する</a:t>
            </a:r>
            <a:r>
              <a:rPr lang="ja-JP" altLang="en-US" sz="2400" dirty="0">
                <a:latin typeface="Arial" charset="0"/>
              </a:rPr>
              <a:t>とともに，</a:t>
            </a:r>
            <a:r>
              <a:rPr lang="ja-JP" altLang="en-US" sz="2400" dirty="0">
                <a:solidFill>
                  <a:srgbClr val="FF0000"/>
                </a:solidFill>
                <a:latin typeface="Arial" charset="0"/>
              </a:rPr>
              <a:t>これらの情報手段に加え</a:t>
            </a:r>
            <a:r>
              <a:rPr lang="ja-JP" altLang="en-US" sz="2400" dirty="0">
                <a:latin typeface="Arial" charset="0"/>
              </a:rPr>
              <a:t>視聴覚教材や教育機器などの教材・教具の適切な活用を図ること。</a:t>
            </a:r>
            <a:endParaRPr lang="en-US" altLang="ja-JP" sz="2400" dirty="0">
              <a:latin typeface="Arial" charset="0"/>
            </a:endParaRPr>
          </a:p>
          <a:p>
            <a:pPr marL="342900" indent="-342900">
              <a:spcBef>
                <a:spcPct val="20000"/>
              </a:spcBef>
              <a:buClr>
                <a:schemeClr val="accent1"/>
              </a:buClr>
              <a:buSzPct val="65000"/>
              <a:buFont typeface="Wingdings" pitchFamily="2" charset="2"/>
              <a:buNone/>
              <a:defRPr/>
            </a:pPr>
            <a:endParaRPr lang="ja-JP" altLang="en-US" sz="2400" kern="0" dirty="0">
              <a:latin typeface="+mn-lt"/>
              <a:ea typeface="+mn-ea"/>
            </a:endParaRPr>
          </a:p>
        </p:txBody>
      </p:sp>
      <p:sp>
        <p:nvSpPr>
          <p:cNvPr id="13318" name="テキスト ボックス 4"/>
          <p:cNvSpPr txBox="1">
            <a:spLocks noChangeArrowheads="1"/>
          </p:cNvSpPr>
          <p:nvPr/>
        </p:nvSpPr>
        <p:spPr bwMode="auto">
          <a:xfrm>
            <a:off x="142875" y="4000500"/>
            <a:ext cx="677863" cy="1651000"/>
          </a:xfrm>
          <a:prstGeom prst="rect">
            <a:avLst/>
          </a:prstGeom>
          <a:solidFill>
            <a:srgbClr val="FFFFCC"/>
          </a:solidFill>
          <a:ln w="9525">
            <a:solidFill>
              <a:schemeClr val="tx1"/>
            </a:solidFill>
            <a:miter lim="800000"/>
            <a:headEnd/>
            <a:tailEnd/>
          </a:ln>
        </p:spPr>
        <p:txBody>
          <a:bodyPr vert="eaVert" wrap="none">
            <a:spAutoFit/>
          </a:bodyPr>
          <a:lstStyle/>
          <a:p>
            <a:r>
              <a:rPr lang="ja-JP" altLang="en-US" sz="3200">
                <a:solidFill>
                  <a:srgbClr val="0070C0"/>
                </a:solidFill>
              </a:rPr>
              <a:t>これから</a:t>
            </a:r>
          </a:p>
        </p:txBody>
      </p:sp>
    </p:spTree>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57200" y="277813"/>
            <a:ext cx="8229600" cy="722312"/>
          </a:xfrm>
        </p:spPr>
        <p:txBody>
          <a:bodyPr/>
          <a:lstStyle/>
          <a:p>
            <a:pPr eaLnBrk="1" hangingPunct="1"/>
            <a:r>
              <a:rPr lang="ja-JP" altLang="en-US" smtClean="0"/>
              <a:t>小中の比較から</a:t>
            </a:r>
          </a:p>
        </p:txBody>
      </p:sp>
      <p:sp>
        <p:nvSpPr>
          <p:cNvPr id="14339" name="コンテンツ プレースホルダ 2"/>
          <p:cNvSpPr>
            <a:spLocks noGrp="1"/>
          </p:cNvSpPr>
          <p:nvPr>
            <p:ph idx="1"/>
          </p:nvPr>
        </p:nvSpPr>
        <p:spPr>
          <a:xfrm>
            <a:off x="500063" y="1143000"/>
            <a:ext cx="8229600" cy="4530725"/>
          </a:xfrm>
        </p:spPr>
        <p:txBody>
          <a:bodyPr/>
          <a:lstStyle/>
          <a:p>
            <a:pPr eaLnBrk="1" hangingPunct="1"/>
            <a:r>
              <a:rPr lang="ja-JP" altLang="en-US" sz="3200" smtClean="0"/>
              <a:t>小学校</a:t>
            </a:r>
            <a:endParaRPr lang="en-US" altLang="ja-JP" sz="3200" smtClean="0"/>
          </a:p>
          <a:p>
            <a:pPr lvl="1" eaLnBrk="1" hangingPunct="1"/>
            <a:r>
              <a:rPr lang="ja-JP" altLang="en-US" sz="3200" smtClean="0"/>
              <a:t>コンピュータで文字を入力するなどの基本的な操作や情報モラルを身につけ</a:t>
            </a:r>
            <a:endParaRPr lang="en-US" altLang="ja-JP" sz="3200" smtClean="0"/>
          </a:p>
          <a:p>
            <a:pPr eaLnBrk="1" hangingPunct="1"/>
            <a:r>
              <a:rPr lang="ja-JP" altLang="en-US" sz="3200" smtClean="0"/>
              <a:t>中学校</a:t>
            </a:r>
            <a:endParaRPr lang="en-US" altLang="ja-JP" sz="3200" smtClean="0"/>
          </a:p>
          <a:p>
            <a:pPr lvl="1" eaLnBrk="1" hangingPunct="1"/>
            <a:r>
              <a:rPr lang="ja-JP" altLang="en-US" sz="3200" smtClean="0"/>
              <a:t>情報モラルを身に付け，</a:t>
            </a:r>
            <a:endParaRPr lang="en-US" altLang="ja-JP" sz="3200" smtClean="0"/>
          </a:p>
          <a:p>
            <a:pPr lvl="1" eaLnBrk="1" hangingPunct="1"/>
            <a:r>
              <a:rPr lang="ja-JP" altLang="en-US" sz="3200" smtClean="0"/>
              <a:t>適切かつ主体的，</a:t>
            </a:r>
            <a:endParaRPr lang="en-US" altLang="ja-JP" sz="3200" smtClean="0"/>
          </a:p>
          <a:p>
            <a:pPr lvl="1" eaLnBrk="1" hangingPunct="1"/>
            <a:r>
              <a:rPr lang="ja-JP" altLang="en-US" sz="3200" b="1" smtClean="0"/>
              <a:t>充実する</a:t>
            </a:r>
            <a:endParaRPr lang="en-US" altLang="ja-JP" sz="3200" smtClean="0"/>
          </a:p>
          <a:p>
            <a:pPr eaLnBrk="1" hangingPunct="1"/>
            <a:r>
              <a:rPr lang="ja-JP" altLang="en-US" sz="3200" smtClean="0"/>
              <a:t>共通</a:t>
            </a:r>
            <a:endParaRPr lang="en-US" altLang="ja-JP" sz="3200" smtClean="0"/>
          </a:p>
          <a:p>
            <a:pPr lvl="1" eaLnBrk="1" hangingPunct="1"/>
            <a:r>
              <a:rPr lang="ja-JP" altLang="en-US" sz="3200" smtClean="0"/>
              <a:t>これらの情報手段に加え</a:t>
            </a:r>
            <a:endParaRPr lang="en-US" altLang="ja-JP" sz="3200" smtClean="0"/>
          </a:p>
          <a:p>
            <a:pPr eaLnBrk="1" hangingPunct="1"/>
            <a:endParaRPr lang="ja-JP" altLang="en-US" smtClean="0"/>
          </a:p>
        </p:txBody>
      </p:sp>
      <p:sp>
        <p:nvSpPr>
          <p:cNvPr id="4" name="正方形/長方形 3"/>
          <p:cNvSpPr/>
          <p:nvPr/>
        </p:nvSpPr>
        <p:spPr bwMode="auto">
          <a:xfrm>
            <a:off x="5214938" y="2857500"/>
            <a:ext cx="3929062" cy="2571750"/>
          </a:xfrm>
          <a:prstGeom prst="rect">
            <a:avLst/>
          </a:prstGeom>
          <a:solidFill>
            <a:schemeClr val="accent5">
              <a:lumMod val="60000"/>
              <a:lumOff val="40000"/>
            </a:schemeClr>
          </a:solidFill>
          <a:ln w="9525" cap="flat" cmpd="sng" algn="ctr">
            <a:solidFill>
              <a:schemeClr val="tx1"/>
            </a:solidFill>
            <a:prstDash val="solid"/>
            <a:miter lim="800000"/>
            <a:headEnd type="none" w="med" len="med"/>
            <a:tailEnd type="none" w="med" len="med"/>
          </a:ln>
          <a:effectLst/>
        </p:spPr>
        <p:txBody>
          <a:bodyPr wrap="none"/>
          <a:lstStyle/>
          <a:p>
            <a:pPr>
              <a:defRPr/>
            </a:pPr>
            <a:r>
              <a:rPr lang="ja-JP" altLang="en-US" sz="3200" dirty="0">
                <a:solidFill>
                  <a:srgbClr val="C00000"/>
                </a:solidFill>
                <a:latin typeface="Arial" charset="0"/>
              </a:rPr>
              <a:t>中学では</a:t>
            </a:r>
            <a:r>
              <a:rPr lang="ja-JP" altLang="en-US" sz="3600" i="1" dirty="0">
                <a:solidFill>
                  <a:srgbClr val="FF0000"/>
                </a:solidFill>
                <a:latin typeface="Arial" charset="0"/>
              </a:rPr>
              <a:t>使う・充実</a:t>
            </a:r>
            <a:endParaRPr lang="en-US" altLang="ja-JP" sz="3200" i="1" dirty="0">
              <a:solidFill>
                <a:srgbClr val="FF0000"/>
              </a:solidFill>
              <a:latin typeface="Arial" charset="0"/>
            </a:endParaRPr>
          </a:p>
          <a:p>
            <a:pPr>
              <a:defRPr/>
            </a:pPr>
            <a:r>
              <a:rPr lang="ja-JP" altLang="en-US" sz="3200" dirty="0">
                <a:solidFill>
                  <a:srgbClr val="C00000"/>
                </a:solidFill>
                <a:latin typeface="Arial" charset="0"/>
              </a:rPr>
              <a:t>基本的操作は小学校</a:t>
            </a:r>
            <a:endParaRPr lang="en-US" altLang="ja-JP" sz="3200" dirty="0">
              <a:solidFill>
                <a:srgbClr val="C00000"/>
              </a:solidFill>
              <a:latin typeface="Arial" charset="0"/>
            </a:endParaRPr>
          </a:p>
          <a:p>
            <a:pPr>
              <a:defRPr/>
            </a:pPr>
            <a:endParaRPr lang="en-US" altLang="ja-JP" sz="3200" dirty="0">
              <a:solidFill>
                <a:srgbClr val="C00000"/>
              </a:solidFill>
              <a:latin typeface="Arial" charset="0"/>
            </a:endParaRPr>
          </a:p>
          <a:p>
            <a:pPr>
              <a:defRPr/>
            </a:pPr>
            <a:r>
              <a:rPr lang="ja-JP" altLang="en-US" sz="3200" dirty="0">
                <a:solidFill>
                  <a:srgbClr val="C00000"/>
                </a:solidFill>
                <a:latin typeface="Arial" charset="0"/>
              </a:rPr>
              <a:t>情報モラルは共通の</a:t>
            </a:r>
            <a:endParaRPr lang="en-US" altLang="ja-JP" sz="3200" dirty="0">
              <a:solidFill>
                <a:srgbClr val="C00000"/>
              </a:solidFill>
              <a:latin typeface="Arial" charset="0"/>
            </a:endParaRPr>
          </a:p>
          <a:p>
            <a:pPr>
              <a:defRPr/>
            </a:pPr>
            <a:r>
              <a:rPr lang="ja-JP" altLang="en-US" sz="3200" dirty="0">
                <a:solidFill>
                  <a:srgbClr val="C00000"/>
                </a:solidFill>
                <a:latin typeface="Arial" charset="0"/>
              </a:rPr>
              <a:t>課題</a:t>
            </a:r>
            <a:endParaRPr lang="en-US" altLang="ja-JP" sz="3200" dirty="0">
              <a:solidFill>
                <a:srgbClr val="C00000"/>
              </a:solidFill>
              <a:latin typeface="Arial" charset="0"/>
            </a:endParaRPr>
          </a:p>
        </p:txBody>
      </p:sp>
    </p:spTree>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指導要領の記述を抜き出す</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156674" name="Picture 2">
            <a:hlinkClick r:id="rId2" action="ppaction://hlinkfile"/>
          </p:cNvPr>
          <p:cNvPicPr>
            <a:picLocks noChangeAspect="1" noChangeArrowheads="1"/>
          </p:cNvPicPr>
          <p:nvPr/>
        </p:nvPicPr>
        <p:blipFill>
          <a:blip r:embed="rId3" cstate="print"/>
          <a:srcRect t="22418" r="390" b="2174"/>
          <a:stretch>
            <a:fillRect/>
          </a:stretch>
        </p:blipFill>
        <p:spPr bwMode="auto">
          <a:xfrm>
            <a:off x="0" y="1357298"/>
            <a:ext cx="9144000" cy="528638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14400" y="274638"/>
            <a:ext cx="7772400" cy="582612"/>
          </a:xfrm>
        </p:spPr>
        <p:txBody>
          <a:bodyPr>
            <a:normAutofit fontScale="90000"/>
          </a:bodyPr>
          <a:lstStyle/>
          <a:p>
            <a:pPr eaLnBrk="1" hangingPunct="1">
              <a:defRPr/>
            </a:pPr>
            <a:r>
              <a:rPr lang="ja-JP" altLang="en-US" dirty="0" smtClean="0"/>
              <a:t>生活に情報を生かす</a:t>
            </a:r>
          </a:p>
        </p:txBody>
      </p:sp>
      <p:pic>
        <p:nvPicPr>
          <p:cNvPr id="34823" name="Picture 7"/>
          <p:cNvPicPr>
            <a:picLocks noChangeAspect="1" noChangeArrowheads="1"/>
          </p:cNvPicPr>
          <p:nvPr/>
        </p:nvPicPr>
        <p:blipFill>
          <a:blip r:embed="rId3" cstate="print"/>
          <a:srcRect/>
          <a:stretch>
            <a:fillRect/>
          </a:stretch>
        </p:blipFill>
        <p:spPr bwMode="auto">
          <a:xfrm>
            <a:off x="642910" y="1000109"/>
            <a:ext cx="7810523" cy="5857892"/>
          </a:xfrm>
          <a:prstGeom prst="rect">
            <a:avLst/>
          </a:prstGeom>
          <a:noFill/>
          <a:ln w="9525">
            <a:noFill/>
            <a:miter lim="800000"/>
            <a:headEnd/>
            <a:tailEnd/>
          </a:ln>
        </p:spPr>
      </p:pic>
      <p:pic>
        <p:nvPicPr>
          <p:cNvPr id="44037" name="Picture 5"/>
          <p:cNvPicPr>
            <a:picLocks noChangeAspect="1" noChangeArrowheads="1"/>
          </p:cNvPicPr>
          <p:nvPr/>
        </p:nvPicPr>
        <p:blipFill>
          <a:blip r:embed="rId4" cstate="print"/>
          <a:srcRect l="10139" t="22440" r="11604"/>
          <a:stretch>
            <a:fillRect/>
          </a:stretch>
        </p:blipFill>
        <p:spPr bwMode="auto">
          <a:xfrm>
            <a:off x="571472" y="928670"/>
            <a:ext cx="7975413" cy="5929330"/>
          </a:xfrm>
          <a:prstGeom prst="rect">
            <a:avLst/>
          </a:prstGeom>
          <a:noFill/>
          <a:ln w="9525">
            <a:noFill/>
            <a:miter lim="800000"/>
            <a:headEnd/>
            <a:tailEnd/>
          </a:ln>
        </p:spPr>
      </p:pic>
      <p:pic>
        <p:nvPicPr>
          <p:cNvPr id="34824" name="Picture 8"/>
          <p:cNvPicPr>
            <a:picLocks noChangeAspect="1" noChangeArrowheads="1"/>
          </p:cNvPicPr>
          <p:nvPr/>
        </p:nvPicPr>
        <p:blipFill>
          <a:blip r:embed="rId5" cstate="print"/>
          <a:srcRect l="8252" t="11277" r="10449"/>
          <a:stretch>
            <a:fillRect/>
          </a:stretch>
        </p:blipFill>
        <p:spPr bwMode="auto">
          <a:xfrm>
            <a:off x="500034" y="638156"/>
            <a:ext cx="7929618" cy="6219844"/>
          </a:xfrm>
          <a:prstGeom prst="rect">
            <a:avLst/>
          </a:prstGeom>
          <a:noFill/>
          <a:ln w="9525">
            <a:noFill/>
            <a:miter lim="800000"/>
            <a:headEnd/>
            <a:tailEnd/>
          </a:ln>
        </p:spPr>
      </p:pic>
      <p:pic>
        <p:nvPicPr>
          <p:cNvPr id="34825" name="Picture 9"/>
          <p:cNvPicPr>
            <a:picLocks noChangeAspect="1" noChangeArrowheads="1"/>
          </p:cNvPicPr>
          <p:nvPr/>
        </p:nvPicPr>
        <p:blipFill>
          <a:blip r:embed="rId6" cstate="print"/>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32" fill="hold" nodeType="click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diamond(out)">
                                      <p:cBhvr>
                                        <p:cTn id="15" dur="2000"/>
                                        <p:tgtEl>
                                          <p:spTgt spid="3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pPr eaLnBrk="1" hangingPunct="1"/>
            <a:r>
              <a:rPr lang="ja-JP" altLang="en-US" sz="3200" smtClean="0"/>
              <a:t>２種類の内容</a:t>
            </a:r>
            <a:r>
              <a:rPr lang="en-US" altLang="ja-JP" smtClean="0"/>
              <a:t/>
            </a:r>
            <a:br>
              <a:rPr lang="en-US" altLang="ja-JP" smtClean="0"/>
            </a:br>
            <a:r>
              <a:rPr lang="ja-JP" altLang="en-US" sz="4000" smtClean="0"/>
              <a:t>教師が・・　　</a:t>
            </a:r>
            <a:r>
              <a:rPr lang="en-US" altLang="ja-JP" sz="4000" smtClean="0"/>
              <a:t>ICT</a:t>
            </a:r>
            <a:r>
              <a:rPr lang="ja-JP" altLang="en-US" sz="4000" smtClean="0"/>
              <a:t>利用教育　指導法</a:t>
            </a:r>
            <a:r>
              <a:rPr lang="en-US" altLang="ja-JP" smtClean="0"/>
              <a:t/>
            </a:r>
            <a:br>
              <a:rPr lang="en-US" altLang="ja-JP" smtClean="0"/>
            </a:br>
            <a:r>
              <a:rPr lang="ja-JP" altLang="en-US" smtClean="0"/>
              <a:t>　</a:t>
            </a:r>
          </a:p>
        </p:txBody>
      </p:sp>
      <p:sp>
        <p:nvSpPr>
          <p:cNvPr id="15363" name="コンテンツ プレースホルダ 2"/>
          <p:cNvSpPr>
            <a:spLocks noGrp="1"/>
          </p:cNvSpPr>
          <p:nvPr>
            <p:ph idx="1"/>
          </p:nvPr>
        </p:nvSpPr>
        <p:spPr/>
        <p:txBody>
          <a:bodyPr/>
          <a:lstStyle/>
          <a:p>
            <a:pPr eaLnBrk="1" hangingPunct="1"/>
            <a:r>
              <a:rPr lang="ja-JP" altLang="en-US" smtClean="0"/>
              <a:t>なお，情報収集や情報発信の手段としてコンピュータや情報通信ネットワークを活用する機会を設けること，インターネットや電子辞書等の活用，コンピュータによる発表資料の作成とプロジェクターによる提示等も考えられる。　　小国語</a:t>
            </a:r>
            <a:endParaRPr lang="en-US" altLang="ja-JP" smtClean="0"/>
          </a:p>
          <a:p>
            <a:pPr eaLnBrk="1" hangingPunct="1"/>
            <a:r>
              <a:rPr lang="ja-JP" altLang="en-US" smtClean="0"/>
              <a:t>数量や図形についての感覚を豊かにしたり，表やグラフを用いて表現する力を高めたりするなどのため，必要な場面においてコンピュータなどを適切に活用すること。　　　　　　　　　　　　小算数</a:t>
            </a:r>
            <a:endParaRPr lang="en-US" altLang="ja-JP" smtClean="0"/>
          </a:p>
          <a:p>
            <a:pPr eaLnBrk="1" hangingPunct="1">
              <a:buFont typeface="Wingdings" pitchFamily="2" charset="2"/>
              <a:buNone/>
            </a:pPr>
            <a:endParaRPr lang="en-US" altLang="ja-JP" smtClean="0"/>
          </a:p>
        </p:txBody>
      </p:sp>
    </p:spTree>
  </p:cSld>
  <p:clrMapOvr>
    <a:masterClrMapping/>
  </p:clrMapOvr>
  <p:transition spd="med">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ja-JP" altLang="en-US" sz="3200" smtClean="0"/>
              <a:t>２種類の内容</a:t>
            </a:r>
            <a:r>
              <a:rPr lang="en-US" altLang="ja-JP" smtClean="0"/>
              <a:t/>
            </a:r>
            <a:br>
              <a:rPr lang="en-US" altLang="ja-JP" smtClean="0"/>
            </a:br>
            <a:r>
              <a:rPr lang="ja-JP" altLang="en-US" sz="3600" smtClean="0"/>
              <a:t>児童生徒が・・　　　情報教育　身につける</a:t>
            </a:r>
            <a:r>
              <a:rPr lang="ja-JP" altLang="en-US" smtClean="0"/>
              <a:t/>
            </a:r>
            <a:br>
              <a:rPr lang="ja-JP" altLang="en-US" smtClean="0"/>
            </a:br>
            <a:endParaRPr lang="ja-JP" altLang="en-US" smtClean="0"/>
          </a:p>
        </p:txBody>
      </p:sp>
      <p:sp>
        <p:nvSpPr>
          <p:cNvPr id="16387" name="コンテンツ プレースホルダ 2"/>
          <p:cNvSpPr>
            <a:spLocks noGrp="1"/>
          </p:cNvSpPr>
          <p:nvPr>
            <p:ph idx="1"/>
          </p:nvPr>
        </p:nvSpPr>
        <p:spPr/>
        <p:txBody>
          <a:bodyPr/>
          <a:lstStyle/>
          <a:p>
            <a:pPr eaLnBrk="1" hangingPunct="1">
              <a:lnSpc>
                <a:spcPts val="3000"/>
              </a:lnSpc>
            </a:pPr>
            <a:r>
              <a:rPr lang="ja-JP" altLang="en-US" sz="2800" smtClean="0"/>
              <a:t>なお，実際に引用や要約をするに当たっては，</a:t>
            </a:r>
            <a:r>
              <a:rPr lang="ja-JP" altLang="en-US" sz="2800" smtClean="0">
                <a:solidFill>
                  <a:srgbClr val="FF0000"/>
                </a:solidFill>
              </a:rPr>
              <a:t>文章の表現や情報だけに限らず，図表やグラフ，絵や写真なども含むことに留意</a:t>
            </a:r>
            <a:r>
              <a:rPr lang="ja-JP" altLang="en-US" sz="2800" smtClean="0"/>
              <a:t>し，</a:t>
            </a:r>
            <a:r>
              <a:rPr lang="ja-JP" altLang="en-US" sz="2800" smtClean="0">
                <a:solidFill>
                  <a:srgbClr val="FF0000"/>
                </a:solidFill>
              </a:rPr>
              <a:t>引用する部分をかぎ（「」）でくくり，出典を明示することや，引用部分が適切な量になる</a:t>
            </a:r>
            <a:r>
              <a:rPr lang="ja-JP" altLang="en-US" sz="2800" smtClean="0"/>
              <a:t>ことなどについても指導することが求められる。このことは，</a:t>
            </a:r>
            <a:r>
              <a:rPr lang="ja-JP" altLang="en-US" sz="2800" smtClean="0">
                <a:solidFill>
                  <a:srgbClr val="FF0000"/>
                </a:solidFill>
              </a:rPr>
              <a:t>著作権を尊重し保護</a:t>
            </a:r>
            <a:r>
              <a:rPr lang="ja-JP" altLang="en-US" sz="2800" smtClean="0"/>
              <a:t>することになる。　　</a:t>
            </a:r>
            <a:r>
              <a:rPr lang="en-US" altLang="ja-JP" sz="2800" smtClean="0"/>
              <a:t>3,4</a:t>
            </a:r>
            <a:r>
              <a:rPr lang="ja-JP" altLang="en-US" sz="2800" smtClean="0"/>
              <a:t>年国語　読むこと</a:t>
            </a:r>
            <a:endParaRPr lang="en-US" altLang="ja-JP" sz="2800" smtClean="0"/>
          </a:p>
          <a:p>
            <a:pPr eaLnBrk="1" hangingPunct="1">
              <a:lnSpc>
                <a:spcPts val="3000"/>
              </a:lnSpc>
            </a:pPr>
            <a:r>
              <a:rPr lang="ja-JP" altLang="en-US" sz="2800" smtClean="0"/>
              <a:t>我が国の</a:t>
            </a:r>
            <a:r>
              <a:rPr lang="ja-JP" altLang="en-US" sz="2800" smtClean="0">
                <a:solidFill>
                  <a:srgbClr val="FF0000"/>
                </a:solidFill>
              </a:rPr>
              <a:t>情報産業や情報化した社会の様子</a:t>
            </a:r>
            <a:r>
              <a:rPr lang="ja-JP" altLang="en-US" sz="2800" smtClean="0"/>
              <a:t>について，次のことを調査したり資料を活用したりして調べ，</a:t>
            </a:r>
            <a:r>
              <a:rPr lang="ja-JP" altLang="en-US" sz="2800" smtClean="0">
                <a:solidFill>
                  <a:srgbClr val="FF0000"/>
                </a:solidFill>
              </a:rPr>
              <a:t>情報化の進展は国民の生活に大きな影響を及ぼしていることや情報の有効な活用が大切であることを考える</a:t>
            </a:r>
            <a:r>
              <a:rPr lang="ja-JP" altLang="en-US" sz="2800" smtClean="0"/>
              <a:t>ようにする。　　　　</a:t>
            </a:r>
            <a:r>
              <a:rPr lang="en-US" altLang="ja-JP" sz="2800" smtClean="0"/>
              <a:t>5</a:t>
            </a:r>
            <a:r>
              <a:rPr lang="ja-JP" altLang="en-US" sz="2800" smtClean="0"/>
              <a:t>年社会　　内容</a:t>
            </a:r>
          </a:p>
          <a:p>
            <a:pPr eaLnBrk="1" hangingPunct="1"/>
            <a:endParaRPr lang="ja-JP" altLang="en-US" smtClean="0"/>
          </a:p>
        </p:txBody>
      </p:sp>
    </p:spTree>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277813"/>
            <a:ext cx="8686800" cy="722312"/>
          </a:xfrm>
        </p:spPr>
        <p:txBody>
          <a:bodyPr/>
          <a:lstStyle/>
          <a:p>
            <a:pPr eaLnBrk="1" hangingPunct="1"/>
            <a:r>
              <a:rPr lang="ja-JP" altLang="en-US" smtClean="0"/>
              <a:t>中学校学習指導要領では　</a:t>
            </a:r>
            <a:r>
              <a:rPr lang="ja-JP" altLang="en-US" sz="3600" smtClean="0"/>
              <a:t>技術家庭科</a:t>
            </a:r>
            <a:endParaRPr lang="ja-JP" altLang="en-US" smtClean="0"/>
          </a:p>
        </p:txBody>
      </p:sp>
      <p:sp>
        <p:nvSpPr>
          <p:cNvPr id="17411" name="コンテンツ プレースホルダ 2"/>
          <p:cNvSpPr>
            <a:spLocks noGrp="1"/>
          </p:cNvSpPr>
          <p:nvPr>
            <p:ph idx="1"/>
          </p:nvPr>
        </p:nvSpPr>
        <p:spPr>
          <a:xfrm>
            <a:off x="500063" y="928688"/>
            <a:ext cx="8229600" cy="4530725"/>
          </a:xfrm>
        </p:spPr>
        <p:txBody>
          <a:bodyPr/>
          <a:lstStyle/>
          <a:p>
            <a:pPr eaLnBrk="1" hangingPunct="1">
              <a:buFont typeface="Wingdings" pitchFamily="2" charset="2"/>
              <a:buNone/>
            </a:pPr>
            <a:r>
              <a:rPr lang="ja-JP" altLang="en-US" smtClean="0"/>
              <a:t>Ｄ 情報に関する技術</a:t>
            </a:r>
          </a:p>
          <a:p>
            <a:pPr eaLnBrk="1" hangingPunct="1">
              <a:buFont typeface="Wingdings" pitchFamily="2" charset="2"/>
              <a:buNone/>
            </a:pPr>
            <a:r>
              <a:rPr lang="en-US" altLang="ja-JP" smtClean="0"/>
              <a:t>(1) </a:t>
            </a:r>
            <a:r>
              <a:rPr lang="ja-JP" altLang="en-US" smtClean="0"/>
              <a:t>情報通信ネットワークと情報モラルについて，次の事項を指導する。</a:t>
            </a:r>
          </a:p>
          <a:p>
            <a:pPr lvl="1" eaLnBrk="1" hangingPunct="1">
              <a:buFont typeface="Wingdings" pitchFamily="2" charset="2"/>
              <a:buNone/>
            </a:pPr>
            <a:r>
              <a:rPr lang="ja-JP" altLang="en-US" sz="2800" smtClean="0"/>
              <a:t>アコンピュータの構成と基本的な情報処理の仕組みを知ること。</a:t>
            </a:r>
          </a:p>
          <a:p>
            <a:pPr lvl="1" eaLnBrk="1" hangingPunct="1">
              <a:buFont typeface="Wingdings" pitchFamily="2" charset="2"/>
              <a:buNone/>
            </a:pPr>
            <a:r>
              <a:rPr lang="ja-JP" altLang="en-US" sz="2800" smtClean="0"/>
              <a:t>イ情報通信ネットワークにおける基本的な情報利用の仕組みを知ること。</a:t>
            </a:r>
          </a:p>
          <a:p>
            <a:pPr lvl="1" eaLnBrk="1" hangingPunct="1">
              <a:buFont typeface="Wingdings" pitchFamily="2" charset="2"/>
              <a:buNone/>
            </a:pPr>
            <a:r>
              <a:rPr lang="ja-JP" altLang="en-US" sz="2800" smtClean="0"/>
              <a:t>ウ著作権や発信した情報に対する責任を知り，情報モラルについて考えること。</a:t>
            </a:r>
          </a:p>
          <a:p>
            <a:pPr lvl="1" eaLnBrk="1" hangingPunct="1">
              <a:buFont typeface="Wingdings" pitchFamily="2" charset="2"/>
              <a:buNone/>
            </a:pPr>
            <a:r>
              <a:rPr lang="ja-JP" altLang="en-US" sz="2800" smtClean="0"/>
              <a:t>エ情報に関する技術の適切な評価・活用について考えること。</a:t>
            </a:r>
            <a:r>
              <a:rPr lang="ja-JP" altLang="en-US" smtClean="0"/>
              <a:t>　　　　　　　　　　　　　　　　技術・家庭</a:t>
            </a:r>
          </a:p>
        </p:txBody>
      </p:sp>
    </p:spTree>
  </p:cSld>
  <p:clrMapOvr>
    <a:masterClrMapping/>
  </p:clrMapOvr>
  <p:transition spd="med">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457200" y="285750"/>
            <a:ext cx="8686800" cy="1139825"/>
          </a:xfrm>
        </p:spPr>
        <p:txBody>
          <a:bodyPr/>
          <a:lstStyle/>
          <a:p>
            <a:pPr eaLnBrk="1" hangingPunct="1"/>
            <a:r>
              <a:rPr lang="ja-JP" altLang="en-US" smtClean="0"/>
              <a:t>中学校学習指導要領では　</a:t>
            </a:r>
            <a:r>
              <a:rPr lang="ja-JP" altLang="en-US" sz="3600" smtClean="0"/>
              <a:t>技術家庭科</a:t>
            </a:r>
            <a:endParaRPr lang="ja-JP" altLang="en-US" smtClean="0"/>
          </a:p>
        </p:txBody>
      </p:sp>
      <p:sp>
        <p:nvSpPr>
          <p:cNvPr id="18435" name="コンテンツ プレースホルダ 2"/>
          <p:cNvSpPr>
            <a:spLocks noGrp="1"/>
          </p:cNvSpPr>
          <p:nvPr>
            <p:ph idx="1"/>
          </p:nvPr>
        </p:nvSpPr>
        <p:spPr/>
        <p:txBody>
          <a:bodyPr/>
          <a:lstStyle/>
          <a:p>
            <a:pPr eaLnBrk="1" hangingPunct="1"/>
            <a:r>
              <a:rPr lang="ja-JP" altLang="en-US" smtClean="0"/>
              <a:t>使用するメディアに応じて、個人情報の保護の必要性についても扱うこと。すべての内容において、技術にかかわる倫理観や新しい発想を生み出し活用しようとする態度が育成されるようにするものとする。</a:t>
            </a:r>
            <a:r>
              <a:rPr lang="en-US" altLang="ja-JP" smtClean="0"/>
              <a:t/>
            </a:r>
            <a:br>
              <a:rPr lang="en-US" altLang="ja-JP" smtClean="0"/>
            </a:br>
            <a:r>
              <a:rPr lang="ja-JP" altLang="en-US" smtClean="0"/>
              <a:t>　　　　　　　　　　　　　　　　　中学校　技術家庭科</a:t>
            </a:r>
            <a:endParaRPr lang="en-US" altLang="ja-JP" smtClean="0"/>
          </a:p>
        </p:txBody>
      </p:sp>
    </p:spTree>
  </p:cSld>
  <p:clrMapOvr>
    <a:masterClrMapping/>
  </p:clrMapOvr>
  <p:transition spd="med">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457200" y="277813"/>
            <a:ext cx="8229600" cy="722312"/>
          </a:xfrm>
        </p:spPr>
        <p:txBody>
          <a:bodyPr/>
          <a:lstStyle/>
          <a:p>
            <a:pPr eaLnBrk="1" hangingPunct="1"/>
            <a:r>
              <a:rPr lang="ja-JP" altLang="en-US" smtClean="0"/>
              <a:t>中学校学習指導要領では　　社会</a:t>
            </a:r>
          </a:p>
        </p:txBody>
      </p:sp>
      <p:sp>
        <p:nvSpPr>
          <p:cNvPr id="19459" name="コンテンツ プレースホルダ 2"/>
          <p:cNvSpPr>
            <a:spLocks noGrp="1"/>
          </p:cNvSpPr>
          <p:nvPr>
            <p:ph idx="1"/>
          </p:nvPr>
        </p:nvSpPr>
        <p:spPr>
          <a:xfrm>
            <a:off x="500063" y="1071563"/>
            <a:ext cx="8286750" cy="5286375"/>
          </a:xfrm>
        </p:spPr>
        <p:txBody>
          <a:bodyPr/>
          <a:lstStyle/>
          <a:p>
            <a:pPr eaLnBrk="1" hangingPunct="1"/>
            <a:r>
              <a:rPr lang="ja-JP" altLang="en-US" smtClean="0"/>
              <a:t>指導の全般にわたって，</a:t>
            </a:r>
            <a:r>
              <a:rPr lang="ja-JP" altLang="en-US" sz="2000" smtClean="0"/>
              <a:t>資料を選択し活用する学習活動を重視するとともに作業的，体験的な学習の充実を図るようにする。その際，地図や年表を読みかつ作成すること，新聞，読み物，統計その他の資料に平素から親しみ適切に活用すること，観察や調査などの過程と結果を整理し報告書にまとめ，発表することなどの活動を取り入れるようにする。</a:t>
            </a:r>
            <a:r>
              <a:rPr lang="ja-JP" altLang="en-US" smtClean="0"/>
              <a:t>また，資料の収集，処理や発表などに当たっては，</a:t>
            </a:r>
            <a:r>
              <a:rPr lang="ja-JP" altLang="en-US" smtClean="0">
                <a:solidFill>
                  <a:srgbClr val="0066FF"/>
                </a:solidFill>
              </a:rPr>
              <a:t>コンピュータや情報通信ネットワークなどを積極的に活用し，指導に生かす</a:t>
            </a:r>
            <a:r>
              <a:rPr lang="ja-JP" altLang="en-US" smtClean="0"/>
              <a:t>ことで，生徒が興味・関心をもって学習に取り組めるようにするとともに，生徒が主体的に情報手段を活用できるよう配慮するものとする。その際</a:t>
            </a:r>
            <a:r>
              <a:rPr lang="ja-JP" altLang="en-US" smtClean="0">
                <a:solidFill>
                  <a:srgbClr val="FF0000"/>
                </a:solidFill>
              </a:rPr>
              <a:t>，情報モラルの指導にも配慮する</a:t>
            </a:r>
            <a:r>
              <a:rPr lang="ja-JP" altLang="en-US" smtClean="0"/>
              <a:t>ものとする。　　　　</a:t>
            </a:r>
          </a:p>
        </p:txBody>
      </p:sp>
    </p:spTree>
  </p:cSld>
  <p:clrMapOvr>
    <a:masterClrMapping/>
  </p:clrMapOvr>
  <p:transition spd="med">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ja-JP" altLang="en-US" smtClean="0"/>
              <a:t>教育の情報化に関する手引き</a:t>
            </a:r>
          </a:p>
        </p:txBody>
      </p:sp>
      <p:sp>
        <p:nvSpPr>
          <p:cNvPr id="20483" name="コンテンツ プレースホルダ 2"/>
          <p:cNvSpPr>
            <a:spLocks noGrp="1"/>
          </p:cNvSpPr>
          <p:nvPr>
            <p:ph idx="1"/>
          </p:nvPr>
        </p:nvSpPr>
        <p:spPr>
          <a:xfrm>
            <a:off x="428625" y="1214438"/>
            <a:ext cx="8229600" cy="4530725"/>
          </a:xfrm>
        </p:spPr>
        <p:txBody>
          <a:bodyPr/>
          <a:lstStyle/>
          <a:p>
            <a:pPr eaLnBrk="1" hangingPunct="1"/>
            <a:r>
              <a:rPr lang="ja-JP" altLang="en-US" smtClean="0"/>
              <a:t>情報教育に関する手引　</a:t>
            </a:r>
            <a:r>
              <a:rPr lang="en-US" altLang="ja-JP" smtClean="0"/>
              <a:t>1990</a:t>
            </a:r>
            <a:r>
              <a:rPr lang="ja-JP" altLang="en-US" smtClean="0"/>
              <a:t>年</a:t>
            </a:r>
            <a:endParaRPr lang="en-US" altLang="ja-JP" smtClean="0"/>
          </a:p>
          <a:p>
            <a:pPr lvl="1" eaLnBrk="1" hangingPunct="1"/>
            <a:r>
              <a:rPr lang="ja-JP" altLang="en-US" smtClean="0"/>
              <a:t>中学技術に「情報基礎」</a:t>
            </a:r>
            <a:endParaRPr lang="en-US" altLang="ja-JP" smtClean="0"/>
          </a:p>
          <a:p>
            <a:pPr lvl="1" eaLnBrk="1" hangingPunct="1"/>
            <a:endParaRPr lang="ja-JP" altLang="en-US" smtClean="0"/>
          </a:p>
          <a:p>
            <a:pPr eaLnBrk="1" hangingPunct="1"/>
            <a:r>
              <a:rPr lang="ja-JP" altLang="en-US" smtClean="0"/>
              <a:t>情報教育の実践と学校の情報化　　</a:t>
            </a:r>
            <a:r>
              <a:rPr lang="en-US" altLang="ja-JP" smtClean="0"/>
              <a:t>2002</a:t>
            </a:r>
            <a:r>
              <a:rPr lang="ja-JP" altLang="en-US" smtClean="0"/>
              <a:t>年</a:t>
            </a:r>
            <a:endParaRPr lang="en-US" altLang="ja-JP" smtClean="0"/>
          </a:p>
          <a:p>
            <a:pPr lvl="1" eaLnBrk="1" hangingPunct="1"/>
            <a:r>
              <a:rPr lang="ja-JP" altLang="en-US" smtClean="0"/>
              <a:t>高校に「教科情報」</a:t>
            </a:r>
            <a:r>
              <a:rPr lang="en-US" altLang="ja-JP" smtClean="0"/>
              <a:t>(</a:t>
            </a:r>
            <a:r>
              <a:rPr lang="ja-JP" altLang="en-US" smtClean="0"/>
              <a:t>必修</a:t>
            </a:r>
            <a:r>
              <a:rPr lang="en-US" altLang="ja-JP" smtClean="0"/>
              <a:t>)</a:t>
            </a:r>
          </a:p>
          <a:p>
            <a:pPr lvl="1" eaLnBrk="1" hangingPunct="1"/>
            <a:r>
              <a:rPr lang="ja-JP" altLang="en-US" smtClean="0"/>
              <a:t>「情報基礎」が必修に</a:t>
            </a:r>
            <a:endParaRPr lang="en-US" altLang="ja-JP" smtClean="0"/>
          </a:p>
          <a:p>
            <a:pPr lvl="1" eaLnBrk="1" hangingPunct="1"/>
            <a:r>
              <a:rPr lang="ja-JP" altLang="en-US" smtClean="0"/>
              <a:t>総合的な学習の時間（情報教育はここで）</a:t>
            </a:r>
            <a:endParaRPr lang="en-US" altLang="ja-JP" smtClean="0"/>
          </a:p>
          <a:p>
            <a:pPr lvl="1" eaLnBrk="1" hangingPunct="1"/>
            <a:endParaRPr lang="en-US" altLang="ja-JP" smtClean="0"/>
          </a:p>
          <a:p>
            <a:pPr eaLnBrk="1" hangingPunct="1"/>
            <a:r>
              <a:rPr lang="ja-JP" altLang="en-US" smtClean="0"/>
              <a:t>教育の情報化に関する手引き</a:t>
            </a:r>
            <a:r>
              <a:rPr lang="en-US" altLang="ja-JP" smtClean="0"/>
              <a:t>(</a:t>
            </a:r>
            <a:r>
              <a:rPr lang="ja-JP" altLang="en-US" smtClean="0"/>
              <a:t>仮題</a:t>
            </a:r>
            <a:r>
              <a:rPr lang="en-US" altLang="ja-JP" smtClean="0"/>
              <a:t>)</a:t>
            </a:r>
          </a:p>
          <a:p>
            <a:pPr eaLnBrk="1" hangingPunct="1">
              <a:buFont typeface="Wingdings" pitchFamily="2" charset="2"/>
              <a:buNone/>
            </a:pPr>
            <a:r>
              <a:rPr lang="en-US" altLang="ja-JP" sz="1600" smtClean="0"/>
              <a:t>http://www.mext.go.jp/b_menu/shingi/chousa/shotou/056/1216242_8139.html#pagelink1</a:t>
            </a:r>
          </a:p>
          <a:p>
            <a:pPr lvl="1" eaLnBrk="1" hangingPunct="1"/>
            <a:endParaRPr lang="en-US" altLang="ja-JP" smtClean="0"/>
          </a:p>
          <a:p>
            <a:pPr eaLnBrk="1" hangingPunct="1"/>
            <a:endParaRPr lang="ja-JP" altLang="en-US" smtClean="0"/>
          </a:p>
          <a:p>
            <a:pPr eaLnBrk="1" hangingPunct="1"/>
            <a:endParaRPr lang="ja-JP" altLang="en-US" smtClean="0"/>
          </a:p>
        </p:txBody>
      </p:sp>
    </p:spTree>
  </p:cSld>
  <p:clrMapOvr>
    <a:masterClrMapping/>
  </p:clrMapOvr>
  <p:transition spd="med">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800" dirty="0" smtClean="0"/>
              <a:t>教育の情報化に関する手引き</a:t>
            </a:r>
            <a:r>
              <a:rPr lang="en-US" altLang="ja-JP" sz="2800" dirty="0" smtClean="0"/>
              <a:t>【</a:t>
            </a:r>
            <a:r>
              <a:rPr lang="ja-JP" altLang="en-US" sz="2800" dirty="0" smtClean="0"/>
              <a:t>概要</a:t>
            </a:r>
            <a:r>
              <a:rPr lang="en-US" altLang="ja-JP" sz="2800" dirty="0" smtClean="0"/>
              <a:t>】</a:t>
            </a:r>
            <a:endParaRPr kumimoji="1" lang="ja-JP" altLang="en-US" sz="2800" dirty="0"/>
          </a:p>
        </p:txBody>
      </p:sp>
      <p:sp>
        <p:nvSpPr>
          <p:cNvPr id="3" name="コンテンツ プレースホルダ 2"/>
          <p:cNvSpPr>
            <a:spLocks noGrp="1"/>
          </p:cNvSpPr>
          <p:nvPr>
            <p:ph idx="1"/>
          </p:nvPr>
        </p:nvSpPr>
        <p:spPr/>
        <p:txBody>
          <a:bodyPr/>
          <a:lstStyle/>
          <a:p>
            <a:endParaRPr kumimoji="1" lang="ja-JP" altLang="en-US"/>
          </a:p>
        </p:txBody>
      </p:sp>
      <p:pic>
        <p:nvPicPr>
          <p:cNvPr id="189442" name="Picture 2">
            <a:hlinkClick r:id="rId2" action="ppaction://hlinkfile"/>
          </p:cNvPr>
          <p:cNvPicPr>
            <a:picLocks noChangeAspect="1" noChangeArrowheads="1"/>
          </p:cNvPicPr>
          <p:nvPr/>
        </p:nvPicPr>
        <p:blipFill>
          <a:blip r:embed="rId3" cstate="print"/>
          <a:srcRect/>
          <a:stretch>
            <a:fillRect/>
          </a:stretch>
        </p:blipFill>
        <p:spPr bwMode="auto">
          <a:xfrm>
            <a:off x="0" y="-214338"/>
            <a:ext cx="9410007" cy="707233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ja-JP" altLang="en-US" sz="5400" smtClean="0"/>
              <a:t>教育の情報化</a:t>
            </a:r>
          </a:p>
        </p:txBody>
      </p:sp>
      <p:sp>
        <p:nvSpPr>
          <p:cNvPr id="31747" name="Oval 3"/>
          <p:cNvSpPr>
            <a:spLocks noChangeArrowheads="1"/>
          </p:cNvSpPr>
          <p:nvPr/>
        </p:nvSpPr>
        <p:spPr bwMode="auto">
          <a:xfrm>
            <a:off x="2286000" y="1643063"/>
            <a:ext cx="4518025" cy="2290762"/>
          </a:xfrm>
          <a:prstGeom prst="ellipse">
            <a:avLst/>
          </a:prstGeom>
          <a:solidFill>
            <a:schemeClr val="folHlink"/>
          </a:solidFill>
          <a:ln w="9525">
            <a:solidFill>
              <a:schemeClr val="tx1"/>
            </a:solidFill>
            <a:miter lim="800000"/>
            <a:headEnd/>
            <a:tailEnd/>
          </a:ln>
        </p:spPr>
        <p:txBody>
          <a:bodyPr wrap="none" anchor="ctr"/>
          <a:lstStyle/>
          <a:p>
            <a:pPr algn="ctr"/>
            <a:r>
              <a:rPr lang="ja-JP" altLang="en-US" sz="4400"/>
              <a:t>情報活用能力</a:t>
            </a:r>
          </a:p>
        </p:txBody>
      </p:sp>
      <p:sp>
        <p:nvSpPr>
          <p:cNvPr id="31748" name="Oval 4"/>
          <p:cNvSpPr>
            <a:spLocks noChangeArrowheads="1"/>
          </p:cNvSpPr>
          <p:nvPr/>
        </p:nvSpPr>
        <p:spPr bwMode="auto">
          <a:xfrm>
            <a:off x="285750" y="3571875"/>
            <a:ext cx="4502150" cy="2665413"/>
          </a:xfrm>
          <a:prstGeom prst="ellipse">
            <a:avLst/>
          </a:prstGeom>
          <a:solidFill>
            <a:srgbClr val="FFFF99"/>
          </a:solidFill>
          <a:ln w="9525">
            <a:solidFill>
              <a:schemeClr val="tx1"/>
            </a:solidFill>
            <a:miter lim="800000"/>
            <a:headEnd/>
            <a:tailEnd/>
          </a:ln>
        </p:spPr>
        <p:txBody>
          <a:bodyPr wrap="none" anchor="ctr"/>
          <a:lstStyle/>
          <a:p>
            <a:pPr algn="ctr"/>
            <a:r>
              <a:rPr lang="ja-JP" altLang="en-US" sz="4400"/>
              <a:t>わかりやすい授業</a:t>
            </a:r>
            <a:endParaRPr lang="en-US" altLang="ja-JP" sz="4400"/>
          </a:p>
          <a:p>
            <a:pPr algn="ctr"/>
            <a:r>
              <a:rPr lang="ja-JP" altLang="en-US" sz="4400"/>
              <a:t>定着する学習</a:t>
            </a:r>
          </a:p>
        </p:txBody>
      </p:sp>
      <p:sp>
        <p:nvSpPr>
          <p:cNvPr id="31749" name="Oval 6"/>
          <p:cNvSpPr>
            <a:spLocks noChangeArrowheads="1"/>
          </p:cNvSpPr>
          <p:nvPr/>
        </p:nvSpPr>
        <p:spPr bwMode="auto">
          <a:xfrm>
            <a:off x="4716463" y="3429000"/>
            <a:ext cx="4427537" cy="2806700"/>
          </a:xfrm>
          <a:prstGeom prst="ellipse">
            <a:avLst/>
          </a:prstGeom>
          <a:solidFill>
            <a:schemeClr val="accent1"/>
          </a:solidFill>
          <a:ln w="9525">
            <a:solidFill>
              <a:schemeClr val="tx1"/>
            </a:solidFill>
            <a:miter lim="800000"/>
            <a:headEnd/>
            <a:tailEnd/>
          </a:ln>
        </p:spPr>
        <p:txBody>
          <a:bodyPr wrap="none" anchor="ctr"/>
          <a:lstStyle/>
          <a:p>
            <a:pPr algn="ctr"/>
            <a:r>
              <a:rPr lang="ja-JP" altLang="en-US" sz="4400"/>
              <a:t>校務の効率化</a:t>
            </a:r>
          </a:p>
        </p:txBody>
      </p:sp>
      <p:sp>
        <p:nvSpPr>
          <p:cNvPr id="31750" name="Text Box 7"/>
          <p:cNvSpPr txBox="1">
            <a:spLocks noChangeArrowheads="1"/>
          </p:cNvSpPr>
          <p:nvPr/>
        </p:nvSpPr>
        <p:spPr bwMode="auto">
          <a:xfrm>
            <a:off x="5143500" y="1357313"/>
            <a:ext cx="2724150" cy="369887"/>
          </a:xfrm>
          <a:prstGeom prst="rect">
            <a:avLst/>
          </a:prstGeom>
          <a:noFill/>
          <a:ln w="9525" algn="ctr">
            <a:noFill/>
            <a:miter lim="800000"/>
            <a:headEnd/>
            <a:tailEnd/>
          </a:ln>
        </p:spPr>
        <p:txBody>
          <a:bodyPr wrap="none">
            <a:spAutoFit/>
          </a:bodyPr>
          <a:lstStyle/>
          <a:p>
            <a:r>
              <a:rPr lang="ja-JP" altLang="en-US">
                <a:ea typeface="AR丸ゴシック体E" pitchFamily="49" charset="-128"/>
              </a:rPr>
              <a:t>児童生徒が身につける力</a:t>
            </a:r>
          </a:p>
        </p:txBody>
      </p:sp>
      <p:sp>
        <p:nvSpPr>
          <p:cNvPr id="31751" name="Text Box 8"/>
          <p:cNvSpPr txBox="1">
            <a:spLocks noChangeArrowheads="1"/>
          </p:cNvSpPr>
          <p:nvPr/>
        </p:nvSpPr>
        <p:spPr bwMode="auto">
          <a:xfrm>
            <a:off x="2500313" y="5572125"/>
            <a:ext cx="2262187" cy="369888"/>
          </a:xfrm>
          <a:prstGeom prst="rect">
            <a:avLst/>
          </a:prstGeom>
          <a:noFill/>
          <a:ln w="9525" algn="ctr">
            <a:noFill/>
            <a:miter lim="800000"/>
            <a:headEnd/>
            <a:tailEnd/>
          </a:ln>
        </p:spPr>
        <p:txBody>
          <a:bodyPr wrap="none">
            <a:spAutoFit/>
          </a:bodyPr>
          <a:lstStyle/>
          <a:p>
            <a:r>
              <a:rPr lang="ja-JP" altLang="en-US">
                <a:ea typeface="AR丸ゴシック体E" pitchFamily="49" charset="-128"/>
              </a:rPr>
              <a:t>学習するための方法</a:t>
            </a:r>
          </a:p>
        </p:txBody>
      </p:sp>
      <p:sp>
        <p:nvSpPr>
          <p:cNvPr id="31752" name="Text Box 9"/>
          <p:cNvSpPr txBox="1">
            <a:spLocks noChangeArrowheads="1"/>
          </p:cNvSpPr>
          <p:nvPr/>
        </p:nvSpPr>
        <p:spPr bwMode="auto">
          <a:xfrm>
            <a:off x="7143750" y="5643563"/>
            <a:ext cx="1785938" cy="369887"/>
          </a:xfrm>
          <a:prstGeom prst="rect">
            <a:avLst/>
          </a:prstGeom>
          <a:noFill/>
          <a:ln w="9525" algn="ctr">
            <a:noFill/>
            <a:miter lim="800000"/>
            <a:headEnd/>
            <a:tailEnd/>
          </a:ln>
        </p:spPr>
        <p:txBody>
          <a:bodyPr>
            <a:spAutoFit/>
          </a:bodyPr>
          <a:lstStyle/>
          <a:p>
            <a:r>
              <a:rPr lang="ja-JP" altLang="en-US">
                <a:ea typeface="ＤＦ特太ゴシック体" pitchFamily="1" charset="-128"/>
              </a:rPr>
              <a:t>学習を支える</a:t>
            </a:r>
          </a:p>
        </p:txBody>
      </p:sp>
      <p:sp>
        <p:nvSpPr>
          <p:cNvPr id="9" name="正方形/長方形 8"/>
          <p:cNvSpPr/>
          <p:nvPr/>
        </p:nvSpPr>
        <p:spPr bwMode="auto">
          <a:xfrm>
            <a:off x="3786188" y="3071813"/>
            <a:ext cx="1928812" cy="500062"/>
          </a:xfrm>
          <a:prstGeom prst="rect">
            <a:avLst/>
          </a:prstGeom>
          <a:solidFill>
            <a:schemeClr val="tx2">
              <a:lumMod val="20000"/>
              <a:lumOff val="80000"/>
            </a:schemeClr>
          </a:solidFill>
          <a:ln w="9525" cap="flat" cmpd="sng" algn="ctr">
            <a:solidFill>
              <a:schemeClr val="tx2">
                <a:lumMod val="20000"/>
                <a:lumOff val="80000"/>
              </a:schemeClr>
            </a:solidFill>
            <a:prstDash val="solid"/>
            <a:miter lim="800000"/>
            <a:headEnd type="none" w="med" len="med"/>
            <a:tailEnd type="none" w="med" len="med"/>
          </a:ln>
          <a:effectLst/>
        </p:spPr>
        <p:txBody>
          <a:bodyPr wrap="none"/>
          <a:lstStyle/>
          <a:p>
            <a:pPr>
              <a:defRPr/>
            </a:pPr>
            <a:r>
              <a:rPr lang="ja-JP" altLang="en-US" sz="2800" dirty="0">
                <a:latin typeface="Arial" charset="0"/>
              </a:rPr>
              <a:t>情報モラル</a:t>
            </a:r>
            <a:endParaRPr lang="ja-JP" altLang="en-US" dirty="0">
              <a:latin typeface="Arial" charset="0"/>
            </a:endParaRPr>
          </a:p>
        </p:txBody>
      </p:sp>
    </p:spTree>
  </p:cSld>
  <p:clrMapOvr>
    <a:masterClrMapping/>
  </p:clrMapOvr>
  <p:transition spd="med">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_x152458824" descr="cif00007"/>
          <p:cNvPicPr>
            <a:picLocks noChangeAspect="1" noChangeArrowheads="1"/>
          </p:cNvPicPr>
          <p:nvPr/>
        </p:nvPicPr>
        <p:blipFill>
          <a:blip r:embed="rId2" cstate="print"/>
          <a:srcRect/>
          <a:stretch>
            <a:fillRect/>
          </a:stretch>
        </p:blipFill>
        <p:spPr bwMode="auto">
          <a:xfrm>
            <a:off x="1143000" y="1500188"/>
            <a:ext cx="7000875" cy="4929187"/>
          </a:xfrm>
          <a:prstGeom prst="rect">
            <a:avLst/>
          </a:prstGeom>
          <a:noFill/>
          <a:ln w="9525">
            <a:noFill/>
            <a:miter lim="800000"/>
            <a:headEnd/>
            <a:tailEnd/>
          </a:ln>
        </p:spPr>
      </p:pic>
      <p:sp>
        <p:nvSpPr>
          <p:cNvPr id="18435" name="タイトル 1"/>
          <p:cNvSpPr>
            <a:spLocks noGrp="1"/>
          </p:cNvSpPr>
          <p:nvPr>
            <p:ph type="title"/>
          </p:nvPr>
        </p:nvSpPr>
        <p:spPr/>
        <p:txBody>
          <a:bodyPr/>
          <a:lstStyle/>
          <a:p>
            <a:pPr eaLnBrk="1" hangingPunct="1"/>
            <a:r>
              <a:rPr lang="ja-JP" altLang="en-US" sz="3600" smtClean="0"/>
              <a:t>教科学習の中で</a:t>
            </a:r>
            <a:r>
              <a:rPr lang="en-US" altLang="ja-JP" sz="3600" smtClean="0"/>
              <a:t/>
            </a:r>
            <a:br>
              <a:rPr lang="en-US" altLang="ja-JP" sz="3600" smtClean="0"/>
            </a:br>
            <a:r>
              <a:rPr lang="ja-JP" altLang="en-US" sz="3600" smtClean="0"/>
              <a:t>調べ学習　社会・総合など</a:t>
            </a:r>
          </a:p>
        </p:txBody>
      </p:sp>
      <p:pic>
        <p:nvPicPr>
          <p:cNvPr id="35842" name="Picture 2"/>
          <p:cNvPicPr>
            <a:picLocks noChangeAspect="1" noChangeArrowheads="1"/>
          </p:cNvPicPr>
          <p:nvPr/>
        </p:nvPicPr>
        <p:blipFill>
          <a:blip r:embed="rId3" cstate="print"/>
          <a:srcRect/>
          <a:stretch>
            <a:fillRect/>
          </a:stretch>
        </p:blipFill>
        <p:spPr bwMode="auto">
          <a:xfrm>
            <a:off x="1214438" y="1500188"/>
            <a:ext cx="7086600" cy="4745037"/>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l="36169" t="25996" r="22369" b="31673"/>
          <a:stretch>
            <a:fillRect/>
          </a:stretch>
        </p:blipFill>
        <p:spPr bwMode="auto">
          <a:xfrm>
            <a:off x="1143000" y="1500188"/>
            <a:ext cx="7143750" cy="4883150"/>
          </a:xfrm>
          <a:prstGeom prst="rect">
            <a:avLst/>
          </a:prstGeom>
          <a:noFill/>
          <a:ln w="9525">
            <a:noFill/>
            <a:miter lim="800000"/>
            <a:headEnd/>
            <a:tailEnd/>
          </a:ln>
        </p:spPr>
      </p:pic>
      <p:sp>
        <p:nvSpPr>
          <p:cNvPr id="18438"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ja-JP" alt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lang="ja-JP" altLang="en-US" smtClean="0"/>
              <a:t>教科学習の中で</a:t>
            </a:r>
            <a:r>
              <a:rPr lang="en-US" altLang="ja-JP" smtClean="0"/>
              <a:t/>
            </a:r>
            <a:br>
              <a:rPr lang="en-US" altLang="ja-JP" smtClean="0"/>
            </a:br>
            <a:r>
              <a:rPr lang="ja-JP" altLang="en-US" smtClean="0"/>
              <a:t>デジカメで発表</a:t>
            </a:r>
          </a:p>
        </p:txBody>
      </p:sp>
      <p:sp>
        <p:nvSpPr>
          <p:cNvPr id="17411" name="コンテンツ プレースホルダ 4"/>
          <p:cNvSpPr>
            <a:spLocks noGrp="1"/>
          </p:cNvSpPr>
          <p:nvPr>
            <p:ph idx="1"/>
          </p:nvPr>
        </p:nvSpPr>
        <p:spPr/>
        <p:txBody>
          <a:bodyPr/>
          <a:lstStyle/>
          <a:p>
            <a:pPr eaLnBrk="1" hangingPunct="1"/>
            <a:endParaRPr lang="ja-JP" altLang="en-US" smtClean="0"/>
          </a:p>
        </p:txBody>
      </p:sp>
      <p:sp>
        <p:nvSpPr>
          <p:cNvPr id="1741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ja-JP" altLang="en-US"/>
          </a:p>
        </p:txBody>
      </p:sp>
      <p:pic>
        <p:nvPicPr>
          <p:cNvPr id="17413" name="_x65385288" descr="cif00001"/>
          <p:cNvPicPr>
            <a:picLocks noChangeAspect="1" noChangeArrowheads="1"/>
          </p:cNvPicPr>
          <p:nvPr/>
        </p:nvPicPr>
        <p:blipFill>
          <a:blip r:embed="rId2" cstate="print"/>
          <a:srcRect/>
          <a:stretch>
            <a:fillRect/>
          </a:stretch>
        </p:blipFill>
        <p:spPr bwMode="auto">
          <a:xfrm>
            <a:off x="1549400" y="1727200"/>
            <a:ext cx="6594475" cy="4946650"/>
          </a:xfrm>
          <a:prstGeom prst="rect">
            <a:avLst/>
          </a:prstGeom>
          <a:noFill/>
          <a:ln w="9525">
            <a:noFill/>
            <a:miter lim="800000"/>
            <a:headEnd/>
            <a:tailEnd/>
          </a:ln>
        </p:spPr>
      </p:pic>
      <p:sp>
        <p:nvSpPr>
          <p:cNvPr id="17414"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ja-JP" altLang="en-US"/>
          </a:p>
        </p:txBody>
      </p:sp>
      <p:pic>
        <p:nvPicPr>
          <p:cNvPr id="37891" name="_x65385528" descr="cif00002"/>
          <p:cNvPicPr>
            <a:picLocks noChangeAspect="1" noChangeArrowheads="1"/>
          </p:cNvPicPr>
          <p:nvPr/>
        </p:nvPicPr>
        <p:blipFill>
          <a:blip r:embed="rId3" cstate="print"/>
          <a:srcRect/>
          <a:stretch>
            <a:fillRect/>
          </a:stretch>
        </p:blipFill>
        <p:spPr bwMode="auto">
          <a:xfrm>
            <a:off x="1571625" y="1643063"/>
            <a:ext cx="6642100" cy="49784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r>
              <a:rPr lang="ja-JP" altLang="en-US" dirty="0" smtClean="0"/>
              <a:t>修学旅行では</a:t>
            </a:r>
          </a:p>
        </p:txBody>
      </p:sp>
      <p:pic>
        <p:nvPicPr>
          <p:cNvPr id="35843" name="Picture 2"/>
          <p:cNvPicPr>
            <a:picLocks noChangeAspect="1" noChangeArrowheads="1"/>
          </p:cNvPicPr>
          <p:nvPr/>
        </p:nvPicPr>
        <p:blipFill>
          <a:blip r:embed="rId2" cstate="print"/>
          <a:srcRect t="8151" r="11377"/>
          <a:stretch>
            <a:fillRect/>
          </a:stretch>
        </p:blipFill>
        <p:spPr bwMode="auto">
          <a:xfrm>
            <a:off x="642938" y="898525"/>
            <a:ext cx="8001000" cy="5959475"/>
          </a:xfrm>
          <a:prstGeom prst="rect">
            <a:avLst/>
          </a:prstGeom>
          <a:noFill/>
          <a:ln w="9525">
            <a:noFill/>
            <a:miter lim="800000"/>
            <a:headEnd/>
            <a:tailEnd/>
          </a:ln>
        </p:spPr>
      </p:pic>
      <p:sp>
        <p:nvSpPr>
          <p:cNvPr id="4" name="テキスト ボックス 3"/>
          <p:cNvSpPr txBox="1">
            <a:spLocks noChangeArrowheads="1"/>
          </p:cNvSpPr>
          <p:nvPr/>
        </p:nvSpPr>
        <p:spPr bwMode="auto">
          <a:xfrm>
            <a:off x="214313" y="1643062"/>
            <a:ext cx="8929687" cy="5214937"/>
          </a:xfrm>
          <a:prstGeom prst="rect">
            <a:avLst/>
          </a:prstGeom>
          <a:solidFill>
            <a:schemeClr val="bg1"/>
          </a:solidFill>
          <a:ln w="9525">
            <a:noFill/>
            <a:miter lim="800000"/>
            <a:headEnd/>
            <a:tailEnd/>
          </a:ln>
        </p:spPr>
        <p:txBody>
          <a:bodyPr wrap="square">
            <a:spAutoFit/>
          </a:bodyPr>
          <a:lstStyle/>
          <a:p>
            <a:r>
              <a:rPr lang="en-US" altLang="ja-JP" dirty="0"/>
              <a:t>59.85.61.52 - 5719 [22/May/2009:15:57:37 +0900] "GET /</a:t>
            </a:r>
            <a:r>
              <a:rPr lang="en-US" altLang="ja-JP" dirty="0" err="1"/>
              <a:t>cgi</a:t>
            </a:r>
            <a:r>
              <a:rPr lang="en-US" altLang="ja-JP" dirty="0"/>
              <a:t>/</a:t>
            </a:r>
            <a:r>
              <a:rPr lang="en-US" altLang="ja-JP" dirty="0" err="1"/>
              <a:t>tanaka</a:t>
            </a:r>
            <a:r>
              <a:rPr lang="en-US" altLang="ja-JP" dirty="0"/>
              <a:t>-e/</a:t>
            </a:r>
            <a:r>
              <a:rPr lang="en-US" altLang="ja-JP" dirty="0" err="1"/>
              <a:t>nicky</a:t>
            </a:r>
            <a:r>
              <a:rPr lang="en-US" altLang="ja-JP" dirty="0"/>
              <a:t>/2009/mb_0522095027.thumb.jpg HTTP/1.1" 304 - "http://www.kashiwa.ed.jp/cgi/tanaka-e/nicky/nicky.html" "Mozilla/4.0 (</a:t>
            </a:r>
            <a:r>
              <a:rPr lang="en-US" altLang="ja-JP" dirty="0">
                <a:solidFill>
                  <a:srgbClr val="FF0000"/>
                </a:solidFill>
              </a:rPr>
              <a:t>compatible; MSIE 7.0; Windows NT 6.0; </a:t>
            </a:r>
            <a:r>
              <a:rPr lang="en-US" altLang="ja-JP" dirty="0"/>
              <a:t>GTB6; SLCC1; .NET CLR 2.0.50727; Media Center PC 5.0; .NET CLR 3.0.04506)“</a:t>
            </a:r>
          </a:p>
          <a:p>
            <a:endParaRPr lang="en-US" altLang="ja-JP" dirty="0"/>
          </a:p>
          <a:p>
            <a:r>
              <a:rPr lang="en-US" altLang="ja-JP" dirty="0"/>
              <a:t>210.136.161.6 - - [22/May/2009:16:02:50 +0900] "GET /</a:t>
            </a:r>
            <a:r>
              <a:rPr lang="en-US" altLang="ja-JP" dirty="0" err="1"/>
              <a:t>cgi</a:t>
            </a:r>
            <a:r>
              <a:rPr lang="en-US" altLang="ja-JP" dirty="0"/>
              <a:t>/</a:t>
            </a:r>
            <a:r>
              <a:rPr lang="en-US" altLang="ja-JP" dirty="0" err="1"/>
              <a:t>tanaka</a:t>
            </a:r>
            <a:r>
              <a:rPr lang="en-US" altLang="ja-JP" dirty="0"/>
              <a:t>-e/</a:t>
            </a:r>
            <a:r>
              <a:rPr lang="en-US" altLang="ja-JP" dirty="0" err="1"/>
              <a:t>nicky</a:t>
            </a:r>
            <a:r>
              <a:rPr lang="en-US" altLang="ja-JP" dirty="0"/>
              <a:t>/nicky.cgi HTTP/1.1" 401 401 "-" "</a:t>
            </a:r>
            <a:r>
              <a:rPr lang="en-US" altLang="ja-JP" dirty="0" err="1"/>
              <a:t>DoCoMo</a:t>
            </a:r>
            <a:r>
              <a:rPr lang="en-US" altLang="ja-JP" dirty="0"/>
              <a:t>/2.0 P902iS(c100;TB;W24H12)"</a:t>
            </a:r>
          </a:p>
          <a:p>
            <a:r>
              <a:rPr lang="en-US" altLang="ja-JP" dirty="0"/>
              <a:t>210.153.84.16 - 5719 [22/May/2009:16:03:02 +0900] "GET /</a:t>
            </a:r>
            <a:r>
              <a:rPr lang="en-US" altLang="ja-JP" dirty="0" err="1"/>
              <a:t>cgi</a:t>
            </a:r>
            <a:r>
              <a:rPr lang="en-US" altLang="ja-JP" dirty="0"/>
              <a:t>/</a:t>
            </a:r>
            <a:r>
              <a:rPr lang="en-US" altLang="ja-JP" dirty="0" err="1"/>
              <a:t>tanaka</a:t>
            </a:r>
            <a:r>
              <a:rPr lang="en-US" altLang="ja-JP" dirty="0"/>
              <a:t>-e/</a:t>
            </a:r>
            <a:r>
              <a:rPr lang="en-US" altLang="ja-JP" dirty="0" err="1"/>
              <a:t>nicky</a:t>
            </a:r>
            <a:r>
              <a:rPr lang="en-US" altLang="ja-JP" dirty="0"/>
              <a:t>/nicky.cgi HTTP/1.1" 200 332 "-" "</a:t>
            </a:r>
            <a:r>
              <a:rPr lang="en-US" altLang="ja-JP" dirty="0" err="1">
                <a:solidFill>
                  <a:srgbClr val="FF0000"/>
                </a:solidFill>
              </a:rPr>
              <a:t>DoCoMo</a:t>
            </a:r>
            <a:r>
              <a:rPr lang="en-US" altLang="ja-JP" dirty="0">
                <a:solidFill>
                  <a:srgbClr val="FF0000"/>
                </a:solidFill>
              </a:rPr>
              <a:t>/2.0 P902iS(c100;TB;W24H12)"</a:t>
            </a:r>
          </a:p>
          <a:p>
            <a:r>
              <a:rPr lang="en-US" altLang="ja-JP" dirty="0">
                <a:solidFill>
                  <a:srgbClr val="FF0000"/>
                </a:solidFill>
              </a:rPr>
              <a:t>59.85.61.52 -</a:t>
            </a:r>
            <a:r>
              <a:rPr lang="en-US" altLang="ja-JP" dirty="0"/>
              <a:t> - [22/May/2009:16:05:17 +0900] "GET /counter/</a:t>
            </a:r>
            <a:r>
              <a:rPr lang="en-US" altLang="ja-JP" dirty="0" err="1"/>
              <a:t>cgi</a:t>
            </a:r>
            <a:r>
              <a:rPr lang="en-US" altLang="ja-JP" dirty="0"/>
              <a:t>/</a:t>
            </a:r>
            <a:r>
              <a:rPr lang="en-US" altLang="ja-JP" dirty="0" err="1"/>
              <a:t>dream.cgi?id</a:t>
            </a:r>
            <a:r>
              <a:rPr lang="en-US" altLang="ja-JP" dirty="0"/>
              <a:t>=</a:t>
            </a:r>
            <a:r>
              <a:rPr lang="en-US" altLang="ja-JP" dirty="0" err="1"/>
              <a:t>tanakaeni</a:t>
            </a:r>
            <a:r>
              <a:rPr lang="en-US" altLang="ja-JP" dirty="0"/>
              <a:t> HTTP/1.1" 200 2228</a:t>
            </a:r>
          </a:p>
          <a:p>
            <a:endParaRPr lang="en-US" altLang="ja-JP" dirty="0"/>
          </a:p>
          <a:p>
            <a:r>
              <a:rPr lang="en-US" altLang="ja-JP" dirty="0"/>
              <a:t>121.111.231.100 - - [22/May/2009:16:17:10 +0900] "GET /</a:t>
            </a:r>
            <a:r>
              <a:rPr lang="en-US" altLang="ja-JP" dirty="0" err="1"/>
              <a:t>cgi</a:t>
            </a:r>
            <a:r>
              <a:rPr lang="en-US" altLang="ja-JP" dirty="0"/>
              <a:t>/</a:t>
            </a:r>
            <a:r>
              <a:rPr lang="en-US" altLang="ja-JP" dirty="0" err="1"/>
              <a:t>tanaka</a:t>
            </a:r>
            <a:r>
              <a:rPr lang="en-US" altLang="ja-JP" dirty="0"/>
              <a:t>-e/</a:t>
            </a:r>
            <a:r>
              <a:rPr lang="en-US" altLang="ja-JP" dirty="0" err="1"/>
              <a:t>nicky</a:t>
            </a:r>
            <a:r>
              <a:rPr lang="en-US" altLang="ja-JP" dirty="0"/>
              <a:t>/2009/mb_0521061554.jpg HTTP/1.1" 401 401 "http://www.kashiwa.ed.jp/cgi/tanaka-e/nicky/nicky.cgi?page=5" </a:t>
            </a:r>
            <a:r>
              <a:rPr lang="en-US" altLang="ja-JP" dirty="0">
                <a:solidFill>
                  <a:srgbClr val="FF0000"/>
                </a:solidFill>
              </a:rPr>
              <a:t>"KDDI-TS3H </a:t>
            </a:r>
            <a:r>
              <a:rPr lang="en-US" altLang="ja-JP" dirty="0" err="1">
                <a:solidFill>
                  <a:srgbClr val="FF0000"/>
                </a:solidFill>
              </a:rPr>
              <a:t>UP.Browser</a:t>
            </a:r>
            <a:r>
              <a:rPr lang="en-US" altLang="ja-JP" dirty="0">
                <a:solidFill>
                  <a:srgbClr val="FF0000"/>
                </a:solidFill>
              </a:rPr>
              <a:t>/6.2_7.2.7.1.K.1.5.1.116 (GUI) MMP/2.0</a:t>
            </a:r>
            <a:r>
              <a:rPr lang="en-US" altLang="ja-JP" dirty="0"/>
              <a:t>”</a:t>
            </a:r>
          </a:p>
          <a:p>
            <a:endParaRPr lang="en-US" altLang="ja-JP" dirty="0"/>
          </a:p>
        </p:txBody>
      </p:sp>
      <p:grpSp>
        <p:nvGrpSpPr>
          <p:cNvPr id="8" name="グループ化 7"/>
          <p:cNvGrpSpPr/>
          <p:nvPr/>
        </p:nvGrpSpPr>
        <p:grpSpPr>
          <a:xfrm>
            <a:off x="0" y="1357298"/>
            <a:ext cx="8858280" cy="5500702"/>
            <a:chOff x="0" y="1357298"/>
            <a:chExt cx="8858280" cy="5500702"/>
          </a:xfrm>
        </p:grpSpPr>
        <p:sp>
          <p:nvSpPr>
            <p:cNvPr id="6" name="テキスト ボックス 5"/>
            <p:cNvSpPr txBox="1"/>
            <p:nvPr/>
          </p:nvSpPr>
          <p:spPr>
            <a:xfrm>
              <a:off x="0" y="1357298"/>
              <a:ext cx="8858280" cy="5500702"/>
            </a:xfrm>
            <a:prstGeom prst="rect">
              <a:avLst/>
            </a:prstGeom>
            <a:solidFill>
              <a:schemeClr val="accent2">
                <a:lumMod val="20000"/>
                <a:lumOff val="80000"/>
              </a:schemeClr>
            </a:solidFill>
          </p:spPr>
          <p:txBody>
            <a:bodyPr wrap="square" rtlCol="0">
              <a:spAutoFit/>
            </a:bodyPr>
            <a:lstStyle/>
            <a:p>
              <a:r>
                <a:rPr lang="ja-JP" altLang="en-US" dirty="0"/>
                <a:t>田中小保護者の皆様</a:t>
              </a:r>
            </a:p>
            <a:p>
              <a:r>
                <a:rPr lang="ja-JP" altLang="en-US" dirty="0"/>
                <a:t>天候にも恵まれ，予定どおりの日程で進みました。</a:t>
              </a:r>
            </a:p>
            <a:p>
              <a:r>
                <a:rPr lang="ja-JP" altLang="en-US" dirty="0"/>
                <a:t>今のところ，けがや熱が高い人もなく，皆元気でホテルに到着しています。</a:t>
              </a:r>
            </a:p>
            <a:p>
              <a:r>
                <a:rPr lang="ja-JP" altLang="en-US" dirty="0"/>
                <a:t>校長　直江</a:t>
              </a:r>
              <a:r>
                <a:rPr lang="ja-JP" altLang="en-US" dirty="0" smtClean="0"/>
                <a:t>敦子</a:t>
              </a:r>
              <a:endParaRPr lang="en-US" altLang="ja-JP" dirty="0" smtClean="0"/>
            </a:p>
            <a:p>
              <a:r>
                <a:rPr lang="en-US" altLang="ja-JP" dirty="0" smtClean="0"/>
                <a:t>Thu, 21 May 2009 17:50:19 +0900 (JST)</a:t>
              </a:r>
            </a:p>
            <a:p>
              <a:r>
                <a:rPr lang="en-US" altLang="ja-JP" dirty="0" smtClean="0"/>
                <a:t>-----------------------------------------------------------</a:t>
              </a:r>
            </a:p>
            <a:p>
              <a:endParaRPr lang="en-US" altLang="ja-JP" dirty="0"/>
            </a:p>
            <a:p>
              <a:r>
                <a:rPr lang="ja-JP" altLang="en-US" dirty="0" smtClean="0"/>
                <a:t>田中小保護者の皆様います。</a:t>
              </a:r>
            </a:p>
            <a:p>
              <a:r>
                <a:rPr lang="ja-JP" altLang="en-US" dirty="0" smtClean="0"/>
                <a:t>雨があがり，薄日がさし，予定どおりの行程を実施できそうです。</a:t>
              </a:r>
            </a:p>
            <a:p>
              <a:r>
                <a:rPr lang="ja-JP" altLang="en-US" dirty="0" smtClean="0"/>
                <a:t>校長　直江敦子</a:t>
              </a:r>
            </a:p>
            <a:p>
              <a:r>
                <a:rPr lang="da-DK" altLang="ja-JP" dirty="0" smtClean="0"/>
                <a:t>Fri, 22 May 2009 07:27:34 +0900 (JST)</a:t>
              </a:r>
            </a:p>
            <a:p>
              <a:r>
                <a:rPr lang="da-DK" altLang="ja-JP" dirty="0" smtClean="0"/>
                <a:t>------------------------------------------------------- -</a:t>
              </a:r>
            </a:p>
            <a:p>
              <a:endParaRPr lang="da-DK" altLang="ja-JP" dirty="0" smtClean="0"/>
            </a:p>
            <a:p>
              <a:r>
                <a:rPr lang="ja-JP" altLang="en-US" dirty="0" smtClean="0"/>
                <a:t>田中小学校保護者の皆様</a:t>
              </a:r>
            </a:p>
            <a:p>
              <a:r>
                <a:rPr lang="en-US" altLang="ja-JP" dirty="0" smtClean="0"/>
                <a:t>6</a:t>
              </a:r>
              <a:r>
                <a:rPr lang="ja-JP" altLang="en-US" dirty="0" smtClean="0"/>
                <a:t>年生は</a:t>
              </a:r>
              <a:r>
                <a:rPr lang="en-US" altLang="ja-JP" dirty="0" smtClean="0"/>
                <a:t>3</a:t>
              </a:r>
              <a:r>
                <a:rPr lang="ja-JP" altLang="en-US" dirty="0" smtClean="0"/>
                <a:t>時半に、羽生のサービスエリアを出発しています。</a:t>
              </a:r>
            </a:p>
            <a:p>
              <a:r>
                <a:rPr lang="ja-JP" altLang="en-US" dirty="0" smtClean="0"/>
                <a:t>予定通りか、少し早めに学校に到着しそうです。</a:t>
              </a:r>
            </a:p>
            <a:p>
              <a:r>
                <a:rPr lang="ja-JP" altLang="en-US" dirty="0" smtClean="0"/>
                <a:t>校長　直江　敦子</a:t>
              </a:r>
              <a:endParaRPr lang="en-US" altLang="ja-JP" dirty="0" smtClean="0"/>
            </a:p>
            <a:p>
              <a:r>
                <a:rPr lang="da-DK" altLang="ja-JP" dirty="0" smtClean="0"/>
                <a:t>Fri, 22 May 2009 15:45:05 +0900 (JST)</a:t>
              </a:r>
              <a:endParaRPr lang="ja-JP" altLang="en-US" dirty="0" smtClean="0"/>
            </a:p>
            <a:p>
              <a:r>
                <a:rPr lang="ja-JP" altLang="en-US" dirty="0" smtClean="0"/>
                <a:t>夜に熱を出す子もなく、</a:t>
              </a:r>
              <a:r>
                <a:rPr lang="en-US" altLang="ja-JP" dirty="0" smtClean="0"/>
                <a:t>2</a:t>
              </a:r>
              <a:r>
                <a:rPr lang="ja-JP" altLang="en-US" dirty="0" smtClean="0"/>
                <a:t>日目の朝を皆元気に迎え，朝ご飯を食べて</a:t>
              </a:r>
              <a:endParaRPr kumimoji="1" lang="ja-JP" altLang="en-US" dirty="0"/>
            </a:p>
          </p:txBody>
        </p:sp>
        <p:sp>
          <p:nvSpPr>
            <p:cNvPr id="7" name="テキスト ボックス 6"/>
            <p:cNvSpPr txBox="1"/>
            <p:nvPr/>
          </p:nvSpPr>
          <p:spPr>
            <a:xfrm>
              <a:off x="5929322" y="1428736"/>
              <a:ext cx="2546017" cy="461665"/>
            </a:xfrm>
            <a:prstGeom prst="rect">
              <a:avLst/>
            </a:prstGeom>
            <a:noFill/>
          </p:spPr>
          <p:txBody>
            <a:bodyPr wrap="square" rtlCol="0">
              <a:spAutoFit/>
            </a:bodyPr>
            <a:lstStyle/>
            <a:p>
              <a:r>
                <a:rPr kumimoji="1" lang="ja-JP" altLang="en-US" sz="2400" b="1" dirty="0" smtClean="0">
                  <a:solidFill>
                    <a:srgbClr val="FF0000"/>
                  </a:solidFill>
                </a:rPr>
                <a:t>スクール・メール</a:t>
              </a:r>
              <a:endParaRPr kumimoji="1" lang="ja-JP" altLang="en-US" sz="2400" b="1" dirty="0">
                <a:solidFill>
                  <a:srgbClr val="FF0000"/>
                </a:solidFill>
              </a:endParaRPr>
            </a:p>
          </p:txBody>
        </p:sp>
      </p:grpSp>
      <p:sp>
        <p:nvSpPr>
          <p:cNvPr id="9" name="テキスト ボックス 8"/>
          <p:cNvSpPr txBox="1"/>
          <p:nvPr/>
        </p:nvSpPr>
        <p:spPr>
          <a:xfrm>
            <a:off x="6357950" y="285728"/>
            <a:ext cx="1571636" cy="584775"/>
          </a:xfrm>
          <a:prstGeom prst="rect">
            <a:avLst/>
          </a:prstGeom>
          <a:noFill/>
        </p:spPr>
        <p:txBody>
          <a:bodyPr wrap="square" rtlCol="0">
            <a:spAutoFit/>
          </a:bodyPr>
          <a:lstStyle/>
          <a:p>
            <a:r>
              <a:rPr kumimoji="1" lang="en-US" altLang="ja-JP" sz="3200" dirty="0" smtClean="0">
                <a:solidFill>
                  <a:srgbClr val="FF0000"/>
                </a:solidFill>
              </a:rPr>
              <a:t>904</a:t>
            </a:r>
            <a:r>
              <a:rPr kumimoji="1" lang="ja-JP" altLang="en-US" sz="3200" dirty="0" smtClean="0">
                <a:solidFill>
                  <a:srgbClr val="FF0000"/>
                </a:solidFill>
              </a:rPr>
              <a:t>件</a:t>
            </a:r>
            <a:endParaRPr kumimoji="1" lang="ja-JP" altLang="en-US" sz="3200" dirty="0">
              <a:solidFill>
                <a:srgbClr val="FF0000"/>
              </a:solidFill>
            </a:endParaRP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p:txBody>
          <a:bodyPr/>
          <a:lstStyle/>
          <a:p>
            <a:r>
              <a:rPr lang="ja-JP" altLang="en-US" smtClean="0"/>
              <a:t>授業の中で</a:t>
            </a:r>
          </a:p>
        </p:txBody>
      </p:sp>
      <p:pic>
        <p:nvPicPr>
          <p:cNvPr id="4099" name="コンテンツ プレースホルダ 3" descr="CIMG9463.JPG"/>
          <p:cNvPicPr>
            <a:picLocks noGrp="1" noChangeAspect="1"/>
          </p:cNvPicPr>
          <p:nvPr>
            <p:ph idx="1"/>
          </p:nvPr>
        </p:nvPicPr>
        <p:blipFill>
          <a:blip r:embed="rId3" cstate="print"/>
          <a:srcRect/>
          <a:stretch>
            <a:fillRect/>
          </a:stretch>
        </p:blipFill>
        <p:spPr>
          <a:xfrm>
            <a:off x="1571625" y="2143125"/>
            <a:ext cx="6172200" cy="4114800"/>
          </a:xfrm>
        </p:spPr>
      </p:pic>
      <p:pic>
        <p:nvPicPr>
          <p:cNvPr id="2" name="Picture 3"/>
          <p:cNvPicPr>
            <a:picLocks noChangeAspect="1" noChangeArrowheads="1"/>
          </p:cNvPicPr>
          <p:nvPr/>
        </p:nvPicPr>
        <p:blipFill>
          <a:blip r:embed="rId4" cstate="print"/>
          <a:srcRect/>
          <a:stretch>
            <a:fillRect/>
          </a:stretch>
        </p:blipFill>
        <p:spPr bwMode="auto">
          <a:xfrm>
            <a:off x="1571625" y="2143125"/>
            <a:ext cx="6096000" cy="405765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1500188" y="2143125"/>
            <a:ext cx="6096000" cy="40576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additive="base">
                                        <p:cTn id="12" dur="500" fill="hold"/>
                                        <p:tgtEl>
                                          <p:spTgt spid="4100"/>
                                        </p:tgtEl>
                                        <p:attrNameLst>
                                          <p:attrName>ppt_x</p:attrName>
                                        </p:attrNameLst>
                                      </p:cBhvr>
                                      <p:tavLst>
                                        <p:tav tm="0">
                                          <p:val>
                                            <p:strVal val="#ppt_x"/>
                                          </p:val>
                                        </p:tav>
                                        <p:tav tm="100000">
                                          <p:val>
                                            <p:strVal val="#ppt_x"/>
                                          </p:val>
                                        </p:tav>
                                      </p:tavLst>
                                    </p:anim>
                                    <p:anim calcmode="lin" valueType="num">
                                      <p:cBhvr additive="base">
                                        <p:cTn id="13"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lstStyle/>
          <a:p>
            <a:r>
              <a:rPr lang="ja-JP" altLang="en-US" dirty="0" smtClean="0"/>
              <a:t>学習活動をＩＣＴが支える</a:t>
            </a:r>
          </a:p>
        </p:txBody>
      </p:sp>
      <p:pic>
        <p:nvPicPr>
          <p:cNvPr id="6" name="経済羅針盤(2008.2.3).mpg.wmv">
            <a:hlinkClick r:id="" action="ppaction://media"/>
          </p:cNvPr>
          <p:cNvPicPr>
            <a:picLocks noGrp="1" noRot="1" noChangeAspect="1"/>
          </p:cNvPicPr>
          <p:nvPr>
            <p:ph idx="1"/>
            <a:videoFile r:link="rId1"/>
          </p:nvPr>
        </p:nvPicPr>
        <p:blipFill>
          <a:blip r:embed="rId4" cstate="print"/>
          <a:srcRect b="17308"/>
          <a:stretch>
            <a:fillRect/>
          </a:stretch>
        </p:blipFill>
        <p:spPr>
          <a:xfrm>
            <a:off x="2000250" y="2214563"/>
            <a:ext cx="4075113" cy="3071812"/>
          </a:xfrm>
        </p:spPr>
      </p:pic>
      <p:sp>
        <p:nvSpPr>
          <p:cNvPr id="5124" name="テキスト ボックス 6"/>
          <p:cNvSpPr txBox="1">
            <a:spLocks noChangeArrowheads="1"/>
          </p:cNvSpPr>
          <p:nvPr/>
        </p:nvSpPr>
        <p:spPr bwMode="auto">
          <a:xfrm>
            <a:off x="5000625" y="5929313"/>
            <a:ext cx="2324100" cy="369887"/>
          </a:xfrm>
          <a:prstGeom prst="rect">
            <a:avLst/>
          </a:prstGeom>
          <a:noFill/>
          <a:ln w="9525">
            <a:noFill/>
            <a:miter lim="800000"/>
            <a:headEnd/>
            <a:tailEnd/>
          </a:ln>
        </p:spPr>
        <p:txBody>
          <a:bodyPr wrap="none">
            <a:spAutoFit/>
          </a:bodyPr>
          <a:lstStyle/>
          <a:p>
            <a:r>
              <a:rPr lang="en-US" altLang="ja-JP">
                <a:latin typeface="Times New Roman" pitchFamily="18" charset="0"/>
              </a:rPr>
              <a:t>NHK</a:t>
            </a:r>
            <a:r>
              <a:rPr lang="ja-JP" altLang="en-US">
                <a:latin typeface="Times New Roman" pitchFamily="18" charset="0"/>
              </a:rPr>
              <a:t>  経済羅針盤より</a:t>
            </a:r>
            <a:endParaRPr lang="en-US" altLang="ja-JP">
              <a:latin typeface="Times New Roman" pitchFamily="18" charset="0"/>
            </a:endParaRPr>
          </a:p>
        </p:txBody>
      </p:sp>
      <p:pic>
        <p:nvPicPr>
          <p:cNvPr id="5126" name="Picture 2"/>
          <p:cNvPicPr>
            <a:picLocks noChangeAspect="1" noChangeArrowheads="1"/>
          </p:cNvPicPr>
          <p:nvPr/>
        </p:nvPicPr>
        <p:blipFill>
          <a:blip r:embed="rId5" cstate="print"/>
          <a:srcRect/>
          <a:stretch>
            <a:fillRect/>
          </a:stretch>
        </p:blipFill>
        <p:spPr bwMode="auto">
          <a:xfrm>
            <a:off x="1524000" y="1400175"/>
            <a:ext cx="6096000" cy="40576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r>
              <a:rPr lang="ja-JP" altLang="en-US" smtClean="0"/>
              <a:t>漢字の仲間分け</a:t>
            </a:r>
          </a:p>
        </p:txBody>
      </p:sp>
      <p:pic>
        <p:nvPicPr>
          <p:cNvPr id="6147" name="Picture 2"/>
          <p:cNvPicPr>
            <a:picLocks noChangeAspect="1" noChangeArrowheads="1"/>
          </p:cNvPicPr>
          <p:nvPr/>
        </p:nvPicPr>
        <p:blipFill>
          <a:blip r:embed="rId3" cstate="print"/>
          <a:srcRect/>
          <a:stretch>
            <a:fillRect/>
          </a:stretch>
        </p:blipFill>
        <p:spPr bwMode="auto">
          <a:xfrm>
            <a:off x="1285875" y="2214563"/>
            <a:ext cx="6096000" cy="4057650"/>
          </a:xfrm>
          <a:prstGeom prst="rect">
            <a:avLst/>
          </a:prstGeom>
          <a:noFill/>
          <a:ln w="9525">
            <a:noFill/>
            <a:miter lim="800000"/>
            <a:headEnd/>
            <a:tailEnd/>
          </a:ln>
        </p:spPr>
      </p:pic>
      <p:pic>
        <p:nvPicPr>
          <p:cNvPr id="2" name="Picture 3"/>
          <p:cNvPicPr>
            <a:picLocks noChangeAspect="1" noChangeArrowheads="1"/>
          </p:cNvPicPr>
          <p:nvPr/>
        </p:nvPicPr>
        <p:blipFill>
          <a:blip r:embed="rId4" cstate="print"/>
          <a:srcRect/>
          <a:stretch>
            <a:fillRect/>
          </a:stretch>
        </p:blipFill>
        <p:spPr bwMode="auto">
          <a:xfrm>
            <a:off x="1285875" y="2214563"/>
            <a:ext cx="6096000" cy="405765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1285875" y="2143125"/>
            <a:ext cx="6096000" cy="4057650"/>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1285875" y="2143125"/>
            <a:ext cx="6096000" cy="4057650"/>
          </a:xfrm>
          <a:prstGeom prst="rect">
            <a:avLst/>
          </a:prstGeom>
          <a:noFill/>
          <a:ln w="9525">
            <a:noFill/>
            <a:miter lim="800000"/>
            <a:headEnd/>
            <a:tailEnd/>
          </a:ln>
        </p:spPr>
      </p:pic>
      <p:pic>
        <p:nvPicPr>
          <p:cNvPr id="6150" name="Picture 6"/>
          <p:cNvPicPr>
            <a:picLocks noChangeAspect="1" noChangeArrowheads="1"/>
          </p:cNvPicPr>
          <p:nvPr/>
        </p:nvPicPr>
        <p:blipFill>
          <a:blip r:embed="rId7" cstate="print"/>
          <a:srcRect/>
          <a:stretch>
            <a:fillRect/>
          </a:stretch>
        </p:blipFill>
        <p:spPr bwMode="auto">
          <a:xfrm>
            <a:off x="1214438" y="2143125"/>
            <a:ext cx="6096000" cy="4057650"/>
          </a:xfrm>
          <a:prstGeom prst="rect">
            <a:avLst/>
          </a:prstGeom>
          <a:noFill/>
          <a:ln w="9525">
            <a:noFill/>
            <a:miter lim="800000"/>
            <a:headEnd/>
            <a:tailEnd/>
          </a:ln>
        </p:spPr>
      </p:pic>
      <p:pic>
        <p:nvPicPr>
          <p:cNvPr id="6151" name="Picture 7"/>
          <p:cNvPicPr>
            <a:picLocks noChangeAspect="1" noChangeArrowheads="1"/>
          </p:cNvPicPr>
          <p:nvPr/>
        </p:nvPicPr>
        <p:blipFill>
          <a:blip r:embed="rId8" cstate="print"/>
          <a:srcRect/>
          <a:stretch>
            <a:fillRect/>
          </a:stretch>
        </p:blipFill>
        <p:spPr bwMode="auto">
          <a:xfrm>
            <a:off x="1285852" y="2071678"/>
            <a:ext cx="6096000" cy="40576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additive="base">
                                        <p:cTn id="13" dur="500" fill="hold"/>
                                        <p:tgtEl>
                                          <p:spTgt spid="6149"/>
                                        </p:tgtEl>
                                        <p:attrNameLst>
                                          <p:attrName>ppt_x</p:attrName>
                                        </p:attrNameLst>
                                      </p:cBhvr>
                                      <p:tavLst>
                                        <p:tav tm="0">
                                          <p:val>
                                            <p:strVal val="#ppt_x"/>
                                          </p:val>
                                        </p:tav>
                                        <p:tav tm="100000">
                                          <p:val>
                                            <p:strVal val="#ppt_x"/>
                                          </p:val>
                                        </p:tav>
                                      </p:tavLst>
                                    </p:anim>
                                    <p:anim calcmode="lin" valueType="num">
                                      <p:cBhvr additive="base">
                                        <p:cTn id="14"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additive="base">
                                        <p:cTn id="19" dur="500" fill="hold"/>
                                        <p:tgtEl>
                                          <p:spTgt spid="6150"/>
                                        </p:tgtEl>
                                        <p:attrNameLst>
                                          <p:attrName>ppt_x</p:attrName>
                                        </p:attrNameLst>
                                      </p:cBhvr>
                                      <p:tavLst>
                                        <p:tav tm="0">
                                          <p:val>
                                            <p:strVal val="#ppt_x"/>
                                          </p:val>
                                        </p:tav>
                                        <p:tav tm="100000">
                                          <p:val>
                                            <p:strVal val="#ppt_x"/>
                                          </p:val>
                                        </p:tav>
                                      </p:tavLst>
                                    </p:anim>
                                    <p:anim calcmode="lin" valueType="num">
                                      <p:cBhvr additive="base">
                                        <p:cTn id="20"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51"/>
                                        </p:tgtEl>
                                        <p:attrNameLst>
                                          <p:attrName>style.visibility</p:attrName>
                                        </p:attrNameLst>
                                      </p:cBhvr>
                                      <p:to>
                                        <p:strVal val="visible"/>
                                      </p:to>
                                    </p:set>
                                    <p:anim calcmode="lin" valueType="num">
                                      <p:cBhvr additive="base">
                                        <p:cTn id="25" dur="500" fill="hold"/>
                                        <p:tgtEl>
                                          <p:spTgt spid="6151"/>
                                        </p:tgtEl>
                                        <p:attrNameLst>
                                          <p:attrName>ppt_x</p:attrName>
                                        </p:attrNameLst>
                                      </p:cBhvr>
                                      <p:tavLst>
                                        <p:tav tm="0">
                                          <p:val>
                                            <p:strVal val="#ppt_x"/>
                                          </p:val>
                                        </p:tav>
                                        <p:tav tm="100000">
                                          <p:val>
                                            <p:strVal val="#ppt_x"/>
                                          </p:val>
                                        </p:tav>
                                      </p:tavLst>
                                    </p:anim>
                                    <p:anim calcmode="lin" valueType="num">
                                      <p:cBhvr additive="base">
                                        <p:cTn id="26"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642910" y="285728"/>
            <a:ext cx="7772400" cy="733425"/>
          </a:xfrm>
        </p:spPr>
        <p:txBody>
          <a:bodyPr/>
          <a:lstStyle/>
          <a:p>
            <a:r>
              <a:rPr lang="ja-JP" altLang="en-US" dirty="0" smtClean="0"/>
              <a:t>教科書の指導書の教材</a:t>
            </a:r>
          </a:p>
        </p:txBody>
      </p:sp>
      <p:pic>
        <p:nvPicPr>
          <p:cNvPr id="8195" name="Picture 2">
            <a:hlinkClick r:id="rId3" action="ppaction://hlinkfile"/>
          </p:cNvPr>
          <p:cNvPicPr>
            <a:picLocks noChangeAspect="1" noChangeArrowheads="1"/>
          </p:cNvPicPr>
          <p:nvPr/>
        </p:nvPicPr>
        <p:blipFill>
          <a:blip r:embed="rId4" cstate="print"/>
          <a:srcRect l="5859" t="10742" r="54956" b="11133"/>
          <a:stretch>
            <a:fillRect/>
          </a:stretch>
        </p:blipFill>
        <p:spPr bwMode="auto">
          <a:xfrm>
            <a:off x="428596" y="1055462"/>
            <a:ext cx="7760160" cy="580253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ja-JP" altLang="en-US" sz="5400" smtClean="0"/>
              <a:t>教育の情報化</a:t>
            </a:r>
          </a:p>
        </p:txBody>
      </p:sp>
      <p:sp>
        <p:nvSpPr>
          <p:cNvPr id="31747" name="Oval 3"/>
          <p:cNvSpPr>
            <a:spLocks noChangeArrowheads="1"/>
          </p:cNvSpPr>
          <p:nvPr/>
        </p:nvSpPr>
        <p:spPr bwMode="auto">
          <a:xfrm>
            <a:off x="2286000" y="1643063"/>
            <a:ext cx="4518025" cy="2290762"/>
          </a:xfrm>
          <a:prstGeom prst="ellipse">
            <a:avLst/>
          </a:prstGeom>
          <a:solidFill>
            <a:schemeClr val="folHlink"/>
          </a:solidFill>
          <a:ln w="9525">
            <a:solidFill>
              <a:schemeClr val="tx1"/>
            </a:solidFill>
            <a:miter lim="800000"/>
            <a:headEnd/>
            <a:tailEnd/>
          </a:ln>
        </p:spPr>
        <p:txBody>
          <a:bodyPr wrap="none" anchor="ctr"/>
          <a:lstStyle/>
          <a:p>
            <a:pPr algn="ctr"/>
            <a:r>
              <a:rPr lang="ja-JP" altLang="en-US" sz="4400"/>
              <a:t>情報活用能力</a:t>
            </a:r>
          </a:p>
        </p:txBody>
      </p:sp>
      <p:sp>
        <p:nvSpPr>
          <p:cNvPr id="31748" name="Oval 4"/>
          <p:cNvSpPr>
            <a:spLocks noChangeArrowheads="1"/>
          </p:cNvSpPr>
          <p:nvPr/>
        </p:nvSpPr>
        <p:spPr bwMode="auto">
          <a:xfrm>
            <a:off x="285750" y="3571875"/>
            <a:ext cx="4502150" cy="2665413"/>
          </a:xfrm>
          <a:prstGeom prst="ellipse">
            <a:avLst/>
          </a:prstGeom>
          <a:solidFill>
            <a:srgbClr val="FFFF99"/>
          </a:solidFill>
          <a:ln w="9525">
            <a:solidFill>
              <a:schemeClr val="tx1"/>
            </a:solidFill>
            <a:miter lim="800000"/>
            <a:headEnd/>
            <a:tailEnd/>
          </a:ln>
        </p:spPr>
        <p:txBody>
          <a:bodyPr wrap="none" anchor="ctr"/>
          <a:lstStyle/>
          <a:p>
            <a:pPr algn="ctr"/>
            <a:r>
              <a:rPr lang="ja-JP" altLang="en-US" sz="4400"/>
              <a:t>わかりやすい授業</a:t>
            </a:r>
            <a:endParaRPr lang="en-US" altLang="ja-JP" sz="4400"/>
          </a:p>
          <a:p>
            <a:pPr algn="ctr"/>
            <a:r>
              <a:rPr lang="ja-JP" altLang="en-US" sz="4400"/>
              <a:t>定着する学習</a:t>
            </a:r>
          </a:p>
        </p:txBody>
      </p:sp>
      <p:sp>
        <p:nvSpPr>
          <p:cNvPr id="31749" name="Oval 6"/>
          <p:cNvSpPr>
            <a:spLocks noChangeArrowheads="1"/>
          </p:cNvSpPr>
          <p:nvPr/>
        </p:nvSpPr>
        <p:spPr bwMode="auto">
          <a:xfrm>
            <a:off x="4716463" y="3429000"/>
            <a:ext cx="4427537" cy="2806700"/>
          </a:xfrm>
          <a:prstGeom prst="ellipse">
            <a:avLst/>
          </a:prstGeom>
          <a:solidFill>
            <a:schemeClr val="accent1"/>
          </a:solidFill>
          <a:ln w="9525">
            <a:solidFill>
              <a:schemeClr val="tx1"/>
            </a:solidFill>
            <a:miter lim="800000"/>
            <a:headEnd/>
            <a:tailEnd/>
          </a:ln>
        </p:spPr>
        <p:txBody>
          <a:bodyPr wrap="none" anchor="ctr"/>
          <a:lstStyle/>
          <a:p>
            <a:pPr algn="ctr"/>
            <a:r>
              <a:rPr lang="ja-JP" altLang="en-US" sz="4400"/>
              <a:t>校務の効率化</a:t>
            </a:r>
          </a:p>
        </p:txBody>
      </p:sp>
      <p:sp>
        <p:nvSpPr>
          <p:cNvPr id="31750" name="Text Box 7"/>
          <p:cNvSpPr txBox="1">
            <a:spLocks noChangeArrowheads="1"/>
          </p:cNvSpPr>
          <p:nvPr/>
        </p:nvSpPr>
        <p:spPr bwMode="auto">
          <a:xfrm>
            <a:off x="5143500" y="1357313"/>
            <a:ext cx="2724150" cy="369887"/>
          </a:xfrm>
          <a:prstGeom prst="rect">
            <a:avLst/>
          </a:prstGeom>
          <a:noFill/>
          <a:ln w="9525" algn="ctr">
            <a:noFill/>
            <a:miter lim="800000"/>
            <a:headEnd/>
            <a:tailEnd/>
          </a:ln>
        </p:spPr>
        <p:txBody>
          <a:bodyPr wrap="none">
            <a:spAutoFit/>
          </a:bodyPr>
          <a:lstStyle/>
          <a:p>
            <a:r>
              <a:rPr lang="ja-JP" altLang="en-US">
                <a:ea typeface="AR丸ゴシック体E" pitchFamily="49" charset="-128"/>
              </a:rPr>
              <a:t>児童生徒が身につける力</a:t>
            </a:r>
          </a:p>
        </p:txBody>
      </p:sp>
      <p:sp>
        <p:nvSpPr>
          <p:cNvPr id="31751" name="Text Box 8"/>
          <p:cNvSpPr txBox="1">
            <a:spLocks noChangeArrowheads="1"/>
          </p:cNvSpPr>
          <p:nvPr/>
        </p:nvSpPr>
        <p:spPr bwMode="auto">
          <a:xfrm>
            <a:off x="2500313" y="5572125"/>
            <a:ext cx="2262187" cy="369888"/>
          </a:xfrm>
          <a:prstGeom prst="rect">
            <a:avLst/>
          </a:prstGeom>
          <a:noFill/>
          <a:ln w="9525" algn="ctr">
            <a:noFill/>
            <a:miter lim="800000"/>
            <a:headEnd/>
            <a:tailEnd/>
          </a:ln>
        </p:spPr>
        <p:txBody>
          <a:bodyPr wrap="none">
            <a:spAutoFit/>
          </a:bodyPr>
          <a:lstStyle/>
          <a:p>
            <a:r>
              <a:rPr lang="ja-JP" altLang="en-US">
                <a:ea typeface="AR丸ゴシック体E" pitchFamily="49" charset="-128"/>
              </a:rPr>
              <a:t>学習するための方法</a:t>
            </a:r>
          </a:p>
        </p:txBody>
      </p:sp>
      <p:sp>
        <p:nvSpPr>
          <p:cNvPr id="31752" name="Text Box 9"/>
          <p:cNvSpPr txBox="1">
            <a:spLocks noChangeArrowheads="1"/>
          </p:cNvSpPr>
          <p:nvPr/>
        </p:nvSpPr>
        <p:spPr bwMode="auto">
          <a:xfrm>
            <a:off x="7143750" y="5643563"/>
            <a:ext cx="1785938" cy="369887"/>
          </a:xfrm>
          <a:prstGeom prst="rect">
            <a:avLst/>
          </a:prstGeom>
          <a:noFill/>
          <a:ln w="9525" algn="ctr">
            <a:noFill/>
            <a:miter lim="800000"/>
            <a:headEnd/>
            <a:tailEnd/>
          </a:ln>
        </p:spPr>
        <p:txBody>
          <a:bodyPr>
            <a:spAutoFit/>
          </a:bodyPr>
          <a:lstStyle/>
          <a:p>
            <a:r>
              <a:rPr lang="ja-JP" altLang="en-US">
                <a:ea typeface="ＤＦ特太ゴシック体" pitchFamily="1" charset="-128"/>
              </a:rPr>
              <a:t>学習を支える</a:t>
            </a:r>
          </a:p>
        </p:txBody>
      </p:sp>
      <p:sp>
        <p:nvSpPr>
          <p:cNvPr id="9" name="正方形/長方形 8"/>
          <p:cNvSpPr/>
          <p:nvPr/>
        </p:nvSpPr>
        <p:spPr bwMode="auto">
          <a:xfrm>
            <a:off x="3786188" y="3071813"/>
            <a:ext cx="1928812" cy="500062"/>
          </a:xfrm>
          <a:prstGeom prst="rect">
            <a:avLst/>
          </a:prstGeom>
          <a:solidFill>
            <a:schemeClr val="tx2">
              <a:lumMod val="20000"/>
              <a:lumOff val="80000"/>
            </a:schemeClr>
          </a:solidFill>
          <a:ln w="9525" cap="flat" cmpd="sng" algn="ctr">
            <a:solidFill>
              <a:schemeClr val="tx2">
                <a:lumMod val="20000"/>
                <a:lumOff val="80000"/>
              </a:schemeClr>
            </a:solidFill>
            <a:prstDash val="solid"/>
            <a:miter lim="800000"/>
            <a:headEnd type="none" w="med" len="med"/>
            <a:tailEnd type="none" w="med" len="med"/>
          </a:ln>
          <a:effectLst/>
        </p:spPr>
        <p:txBody>
          <a:bodyPr wrap="none"/>
          <a:lstStyle/>
          <a:p>
            <a:pPr>
              <a:defRPr/>
            </a:pPr>
            <a:r>
              <a:rPr lang="ja-JP" altLang="en-US" sz="2800" dirty="0">
                <a:latin typeface="Arial" charset="0"/>
              </a:rPr>
              <a:t>情報モラル</a:t>
            </a:r>
            <a:endParaRPr lang="ja-JP" altLang="en-US" dirty="0">
              <a:latin typeface="Arial" charset="0"/>
            </a:endParaRPr>
          </a:p>
        </p:txBody>
      </p:sp>
    </p:spTree>
  </p:cSld>
  <p:clrMapOvr>
    <a:masterClrMapping/>
  </p:clrMapOvr>
  <p:transition spd="med">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pPr eaLnBrk="1" hangingPunct="1"/>
            <a:r>
              <a:rPr lang="ja-JP" altLang="en-US" smtClean="0"/>
              <a:t>情報活用能力を育てる</a:t>
            </a:r>
          </a:p>
        </p:txBody>
      </p:sp>
      <p:sp>
        <p:nvSpPr>
          <p:cNvPr id="21507" name="コンテンツ プレースホルダ 2"/>
          <p:cNvSpPr>
            <a:spLocks noGrp="1"/>
          </p:cNvSpPr>
          <p:nvPr>
            <p:ph idx="1"/>
          </p:nvPr>
        </p:nvSpPr>
        <p:spPr/>
        <p:txBody>
          <a:bodyPr/>
          <a:lstStyle/>
          <a:p>
            <a:pPr eaLnBrk="1" hangingPunct="1"/>
            <a:r>
              <a:rPr lang="ja-JP" altLang="en-US" smtClean="0"/>
              <a:t>小学校はどこまで？</a:t>
            </a:r>
            <a:endParaRPr lang="en-US" altLang="ja-JP" smtClean="0"/>
          </a:p>
          <a:p>
            <a:pPr eaLnBrk="1" hangingPunct="1"/>
            <a:endParaRPr lang="en-US" altLang="ja-JP" smtClean="0"/>
          </a:p>
          <a:p>
            <a:pPr eaLnBrk="1" hangingPunct="1"/>
            <a:endParaRPr lang="en-US" altLang="ja-JP" smtClean="0"/>
          </a:p>
          <a:p>
            <a:pPr eaLnBrk="1" hangingPunct="1"/>
            <a:endParaRPr lang="en-US" altLang="ja-JP" smtClean="0"/>
          </a:p>
          <a:p>
            <a:pPr eaLnBrk="1" hangingPunct="1"/>
            <a:endParaRPr lang="en-US" altLang="ja-JP" smtClean="0"/>
          </a:p>
          <a:p>
            <a:pPr eaLnBrk="1" hangingPunct="1"/>
            <a:endParaRPr lang="en-US" altLang="ja-JP" smtClean="0"/>
          </a:p>
          <a:p>
            <a:pPr eaLnBrk="1" hangingPunct="1"/>
            <a:r>
              <a:rPr lang="ja-JP" altLang="en-US" smtClean="0"/>
              <a:t>めやすが必要</a:t>
            </a:r>
          </a:p>
        </p:txBody>
      </p:sp>
      <p:sp>
        <p:nvSpPr>
          <p:cNvPr id="4" name="正方形/長方形 3"/>
          <p:cNvSpPr/>
          <p:nvPr/>
        </p:nvSpPr>
        <p:spPr bwMode="auto">
          <a:xfrm>
            <a:off x="2071688" y="2286000"/>
            <a:ext cx="4929187" cy="2214563"/>
          </a:xfrm>
          <a:prstGeom prst="rect">
            <a:avLst/>
          </a:prstGeom>
          <a:solidFill>
            <a:schemeClr val="accent5">
              <a:lumMod val="60000"/>
              <a:lumOff val="40000"/>
            </a:schemeClr>
          </a:solidFill>
          <a:ln w="9525" cap="flat" cmpd="sng" algn="ctr">
            <a:solidFill>
              <a:schemeClr val="tx1"/>
            </a:solidFill>
            <a:prstDash val="solid"/>
            <a:miter lim="800000"/>
            <a:headEnd type="none" w="med" len="med"/>
            <a:tailEnd type="none" w="med" len="med"/>
          </a:ln>
          <a:effectLst/>
        </p:spPr>
        <p:txBody>
          <a:bodyPr wrap="none"/>
          <a:lstStyle/>
          <a:p>
            <a:pPr>
              <a:defRPr/>
            </a:pPr>
            <a:r>
              <a:rPr lang="ja-JP" altLang="en-US" sz="3200" dirty="0">
                <a:solidFill>
                  <a:srgbClr val="C00000"/>
                </a:solidFill>
                <a:latin typeface="Arial" charset="0"/>
              </a:rPr>
              <a:t>中学では</a:t>
            </a:r>
            <a:r>
              <a:rPr lang="ja-JP" altLang="en-US" sz="3600" i="1" dirty="0">
                <a:solidFill>
                  <a:srgbClr val="FF0000"/>
                </a:solidFill>
                <a:latin typeface="Arial" charset="0"/>
              </a:rPr>
              <a:t>使う・充実</a:t>
            </a:r>
            <a:endParaRPr lang="en-US" altLang="ja-JP" sz="3200" i="1" dirty="0">
              <a:solidFill>
                <a:srgbClr val="FF0000"/>
              </a:solidFill>
              <a:latin typeface="Arial" charset="0"/>
            </a:endParaRPr>
          </a:p>
          <a:p>
            <a:pPr>
              <a:defRPr/>
            </a:pPr>
            <a:r>
              <a:rPr lang="ja-JP" altLang="en-US" sz="3200" dirty="0">
                <a:solidFill>
                  <a:srgbClr val="C00000"/>
                </a:solidFill>
                <a:latin typeface="Arial" charset="0"/>
              </a:rPr>
              <a:t>基本的操作は小学校</a:t>
            </a:r>
            <a:endParaRPr lang="en-US" altLang="ja-JP" sz="3200" dirty="0">
              <a:solidFill>
                <a:srgbClr val="C00000"/>
              </a:solidFill>
              <a:latin typeface="Arial" charset="0"/>
            </a:endParaRPr>
          </a:p>
          <a:p>
            <a:pPr>
              <a:defRPr/>
            </a:pPr>
            <a:endParaRPr lang="en-US" altLang="ja-JP" sz="3200" dirty="0">
              <a:solidFill>
                <a:srgbClr val="C00000"/>
              </a:solidFill>
              <a:latin typeface="Arial" charset="0"/>
            </a:endParaRPr>
          </a:p>
          <a:p>
            <a:pPr>
              <a:defRPr/>
            </a:pPr>
            <a:r>
              <a:rPr lang="ja-JP" altLang="en-US" sz="3200" dirty="0">
                <a:solidFill>
                  <a:srgbClr val="C00000"/>
                </a:solidFill>
                <a:latin typeface="Arial" charset="0"/>
              </a:rPr>
              <a:t>情報モラルは共通の課題</a:t>
            </a:r>
            <a:endParaRPr lang="en-US" altLang="ja-JP" sz="3200" dirty="0">
              <a:solidFill>
                <a:srgbClr val="C00000"/>
              </a:solidFill>
              <a:latin typeface="Arial" charset="0"/>
            </a:endParaRPr>
          </a:p>
        </p:txBody>
      </p:sp>
    </p:spTree>
  </p:cSld>
  <p:clrMapOvr>
    <a:masterClrMapping/>
  </p:clrMapOvr>
  <p:transition spd="med">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r>
              <a:rPr lang="ja-JP" altLang="en-US" smtClean="0"/>
              <a:t>スキルの目安</a:t>
            </a:r>
          </a:p>
        </p:txBody>
      </p:sp>
      <p:sp>
        <p:nvSpPr>
          <p:cNvPr id="22531" name="コンテンツ プレースホルダ 2"/>
          <p:cNvSpPr>
            <a:spLocks noGrp="1"/>
          </p:cNvSpPr>
          <p:nvPr>
            <p:ph idx="1"/>
          </p:nvPr>
        </p:nvSpPr>
        <p:spPr>
          <a:xfrm>
            <a:off x="357188" y="1000125"/>
            <a:ext cx="8229600" cy="1471613"/>
          </a:xfrm>
        </p:spPr>
        <p:txBody>
          <a:bodyPr/>
          <a:lstStyle/>
          <a:p>
            <a:pPr eaLnBrk="1" hangingPunct="1"/>
            <a:r>
              <a:rPr lang="ja-JP" altLang="en-US" smtClean="0"/>
              <a:t>ローマ字の指導については，情報機器の活用や他の学習活動等との関連を考慮し，より早い段階から指導する。</a:t>
            </a:r>
            <a:endParaRPr lang="en-US" altLang="ja-JP" smtClean="0"/>
          </a:p>
          <a:p>
            <a:pPr lvl="2" eaLnBrk="1" hangingPunct="1"/>
            <a:r>
              <a:rPr lang="en-US" altLang="ja-JP" smtClean="0"/>
              <a:t>3,4</a:t>
            </a:r>
            <a:r>
              <a:rPr lang="ja-JP" altLang="en-US" smtClean="0"/>
              <a:t>年生で・・　名前，短い文章</a:t>
            </a:r>
            <a:endParaRPr lang="en-US" altLang="ja-JP" smtClean="0"/>
          </a:p>
          <a:p>
            <a:pPr lvl="2" eaLnBrk="1" hangingPunct="1"/>
            <a:r>
              <a:rPr lang="en-US" altLang="ja-JP" smtClean="0"/>
              <a:t>5,6</a:t>
            </a:r>
            <a:r>
              <a:rPr lang="ja-JP" altLang="en-US" smtClean="0"/>
              <a:t>年生で・・　</a:t>
            </a:r>
            <a:r>
              <a:rPr lang="en-US" altLang="ja-JP" smtClean="0"/>
              <a:t>1</a:t>
            </a:r>
            <a:r>
              <a:rPr lang="ja-JP" altLang="en-US" smtClean="0"/>
              <a:t>時間で原稿用紙　</a:t>
            </a:r>
            <a:r>
              <a:rPr lang="en-US" altLang="ja-JP" smtClean="0"/>
              <a:t>1,2</a:t>
            </a:r>
            <a:r>
              <a:rPr lang="ja-JP" altLang="en-US" smtClean="0"/>
              <a:t>枚</a:t>
            </a:r>
            <a:endParaRPr lang="en-US" altLang="ja-JP" smtClean="0"/>
          </a:p>
          <a:p>
            <a:pPr eaLnBrk="1" hangingPunct="1"/>
            <a:endParaRPr lang="ja-JP" altLang="en-US" smtClean="0"/>
          </a:p>
        </p:txBody>
      </p:sp>
      <p:graphicFrame>
        <p:nvGraphicFramePr>
          <p:cNvPr id="4" name="グラフ 3"/>
          <p:cNvGraphicFramePr/>
          <p:nvPr/>
        </p:nvGraphicFramePr>
        <p:xfrm>
          <a:off x="500034" y="3500451"/>
          <a:ext cx="8429684" cy="335754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pPr eaLnBrk="1" hangingPunct="1"/>
            <a:r>
              <a:rPr lang="ja-JP" altLang="en-US" smtClean="0"/>
              <a:t>どんなスキルが必要か？</a:t>
            </a:r>
          </a:p>
        </p:txBody>
      </p:sp>
      <p:sp>
        <p:nvSpPr>
          <p:cNvPr id="23555" name="コンテンツ プレースホルダ 2"/>
          <p:cNvSpPr>
            <a:spLocks noGrp="1"/>
          </p:cNvSpPr>
          <p:nvPr>
            <p:ph idx="1"/>
          </p:nvPr>
        </p:nvSpPr>
        <p:spPr/>
        <p:txBody>
          <a:bodyPr/>
          <a:lstStyle/>
          <a:p>
            <a:pPr eaLnBrk="1" hangingPunct="1"/>
            <a:r>
              <a:rPr lang="ja-JP" altLang="en-US" smtClean="0"/>
              <a:t>起動，終了　　本体，ソフトウェア</a:t>
            </a:r>
            <a:endParaRPr lang="en-US" altLang="ja-JP" smtClean="0"/>
          </a:p>
          <a:p>
            <a:pPr eaLnBrk="1" hangingPunct="1"/>
            <a:r>
              <a:rPr lang="ja-JP" altLang="en-US" smtClean="0"/>
              <a:t>ファイルの　保存，呼び出し，整理</a:t>
            </a:r>
            <a:endParaRPr lang="en-US" altLang="ja-JP" smtClean="0"/>
          </a:p>
          <a:p>
            <a:pPr eaLnBrk="1" hangingPunct="1"/>
            <a:r>
              <a:rPr lang="ja-JP" altLang="en-US" smtClean="0"/>
              <a:t>キーボード，マウスの操作</a:t>
            </a:r>
            <a:endParaRPr lang="en-US" altLang="ja-JP" smtClean="0"/>
          </a:p>
          <a:p>
            <a:pPr eaLnBrk="1" hangingPunct="1"/>
            <a:r>
              <a:rPr lang="ja-JP" altLang="en-US" smtClean="0"/>
              <a:t>デジタルカメラで撮影し，利用</a:t>
            </a:r>
            <a:endParaRPr lang="en-US" altLang="ja-JP" smtClean="0"/>
          </a:p>
          <a:p>
            <a:pPr eaLnBrk="1" hangingPunct="1"/>
            <a:r>
              <a:rPr lang="ja-JP" altLang="en-US" smtClean="0"/>
              <a:t>コピー　＆　ペースト</a:t>
            </a:r>
            <a:endParaRPr lang="en-US" altLang="ja-JP" smtClean="0"/>
          </a:p>
          <a:p>
            <a:pPr eaLnBrk="1" hangingPunct="1"/>
            <a:r>
              <a:rPr lang="ja-JP" altLang="en-US" smtClean="0"/>
              <a:t>文字の拡大縮小</a:t>
            </a:r>
            <a:endParaRPr lang="en-US" altLang="ja-JP" smtClean="0"/>
          </a:p>
          <a:p>
            <a:pPr eaLnBrk="1" hangingPunct="1"/>
            <a:r>
              <a:rPr lang="ja-JP" altLang="en-US" smtClean="0"/>
              <a:t>インターネット　検索，メール，・・・</a:t>
            </a:r>
          </a:p>
        </p:txBody>
      </p:sp>
    </p:spTree>
  </p:cSld>
  <p:clrMapOvr>
    <a:masterClrMapping/>
  </p:clrMapOvr>
  <p:transition spd="med">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pPr eaLnBrk="1" hangingPunct="1"/>
            <a:r>
              <a:rPr lang="en-US" altLang="ja-JP" smtClean="0"/>
              <a:t>ICT</a:t>
            </a:r>
            <a:r>
              <a:rPr lang="ja-JP" altLang="en-US" smtClean="0"/>
              <a:t>活用スキルだけ？</a:t>
            </a:r>
          </a:p>
        </p:txBody>
      </p:sp>
      <p:sp>
        <p:nvSpPr>
          <p:cNvPr id="24579" name="コンテンツ プレースホルダ 2"/>
          <p:cNvSpPr>
            <a:spLocks noGrp="1"/>
          </p:cNvSpPr>
          <p:nvPr>
            <p:ph idx="1"/>
          </p:nvPr>
        </p:nvSpPr>
        <p:spPr/>
        <p:txBody>
          <a:bodyPr/>
          <a:lstStyle/>
          <a:p>
            <a:pPr eaLnBrk="1" hangingPunct="1"/>
            <a:r>
              <a:rPr lang="ja-JP" altLang="en-US" smtClean="0"/>
              <a:t>① 情報活用の実践力</a:t>
            </a:r>
            <a:r>
              <a:rPr lang="en-US" altLang="ja-JP" smtClean="0"/>
              <a:t>… </a:t>
            </a:r>
            <a:r>
              <a:rPr lang="ja-JP" altLang="en-US" smtClean="0"/>
              <a:t>課題や目的に応じて情報手段を適切に活用することを含めて、必要な情報を主体的に収集・判断・表現・処理・創造し、受け手の状況などを踏まえて発信・伝達できる能力</a:t>
            </a:r>
          </a:p>
          <a:p>
            <a:pPr eaLnBrk="1" hangingPunct="1"/>
            <a:endParaRPr lang="ja-JP" altLang="en-US" smtClean="0"/>
          </a:p>
        </p:txBody>
      </p:sp>
    </p:spTree>
  </p:cSld>
  <p:clrMapOvr>
    <a:masterClrMapping/>
  </p:clrMapOvr>
  <p:transition spd="med">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en-US" altLang="ja-JP" smtClean="0"/>
              <a:t>ICT</a:t>
            </a:r>
            <a:r>
              <a:rPr lang="ja-JP" altLang="en-US" smtClean="0"/>
              <a:t>活用スキルだけ？</a:t>
            </a:r>
          </a:p>
        </p:txBody>
      </p:sp>
      <p:sp>
        <p:nvSpPr>
          <p:cNvPr id="25603" name="コンテンツ プレースホルダ 2"/>
          <p:cNvSpPr>
            <a:spLocks noGrp="1"/>
          </p:cNvSpPr>
          <p:nvPr>
            <p:ph idx="1"/>
          </p:nvPr>
        </p:nvSpPr>
        <p:spPr/>
        <p:txBody>
          <a:bodyPr/>
          <a:lstStyle/>
          <a:p>
            <a:pPr eaLnBrk="1" hangingPunct="1"/>
            <a:r>
              <a:rPr lang="ja-JP" altLang="en-US" smtClean="0"/>
              <a:t>② 情報の科学的な理解</a:t>
            </a:r>
            <a:r>
              <a:rPr lang="en-US" altLang="ja-JP" smtClean="0"/>
              <a:t>… </a:t>
            </a:r>
            <a:r>
              <a:rPr lang="ja-JP" altLang="en-US" smtClean="0"/>
              <a:t>情報活用の基礎となる情報手段の特性の理解と、情報を適切に扱ったり、自らの情報活用を評価・改善するための基礎的な理論や方法の理解</a:t>
            </a:r>
          </a:p>
          <a:p>
            <a:pPr eaLnBrk="1" hangingPunct="1"/>
            <a:endParaRPr lang="ja-JP" altLang="en-US" smtClean="0"/>
          </a:p>
        </p:txBody>
      </p:sp>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ctrTitle"/>
          </p:nvPr>
        </p:nvSpPr>
        <p:spPr>
          <a:xfrm>
            <a:off x="468313" y="1700213"/>
            <a:ext cx="8137525" cy="792162"/>
          </a:xfrm>
        </p:spPr>
        <p:txBody>
          <a:bodyPr/>
          <a:lstStyle/>
          <a:p>
            <a:pPr>
              <a:spcAft>
                <a:spcPts val="0"/>
              </a:spcAft>
              <a:defRPr/>
            </a:pPr>
            <a:r>
              <a:rPr lang="ja-JP" altLang="en-US" sz="3200" dirty="0"/>
              <a:t>子どもの携帯電話等の利用に関する調査</a:t>
            </a:r>
            <a:endParaRPr lang="ja-JP" altLang="en-US" sz="2000" b="1" dirty="0"/>
          </a:p>
        </p:txBody>
      </p:sp>
      <p:sp>
        <p:nvSpPr>
          <p:cNvPr id="36867" name="Text Box 11"/>
          <p:cNvSpPr txBox="1">
            <a:spLocks noChangeArrowheads="1"/>
          </p:cNvSpPr>
          <p:nvPr/>
        </p:nvSpPr>
        <p:spPr bwMode="auto">
          <a:xfrm>
            <a:off x="2771775" y="5083175"/>
            <a:ext cx="3746500" cy="793750"/>
          </a:xfrm>
          <a:prstGeom prst="rect">
            <a:avLst/>
          </a:prstGeom>
          <a:noFill/>
          <a:ln w="19050" algn="ctr">
            <a:noFill/>
            <a:miter lim="800000"/>
            <a:headEnd/>
            <a:tailEnd/>
          </a:ln>
        </p:spPr>
        <p:txBody>
          <a:bodyPr>
            <a:spAutoFit/>
          </a:bodyPr>
          <a:lstStyle/>
          <a:p>
            <a:pPr algn="ctr">
              <a:spcBef>
                <a:spcPct val="30000"/>
              </a:spcBef>
            </a:pPr>
            <a:r>
              <a:rPr lang="ja-JP" altLang="en-US" sz="2000"/>
              <a:t>平成</a:t>
            </a:r>
            <a:r>
              <a:rPr lang="en-US" altLang="ja-JP" sz="2000"/>
              <a:t>21</a:t>
            </a:r>
            <a:r>
              <a:rPr lang="ja-JP" altLang="en-US" sz="2000"/>
              <a:t>年</a:t>
            </a:r>
            <a:r>
              <a:rPr lang="en-US" altLang="ja-JP" sz="2000"/>
              <a:t>2</a:t>
            </a:r>
            <a:r>
              <a:rPr lang="ja-JP" altLang="en-US" sz="2000"/>
              <a:t>月</a:t>
            </a:r>
            <a:r>
              <a:rPr lang="en-US" altLang="ja-JP" sz="2000"/>
              <a:t>25</a:t>
            </a:r>
            <a:r>
              <a:rPr lang="ja-JP" altLang="en-US" sz="2000"/>
              <a:t>日</a:t>
            </a:r>
          </a:p>
          <a:p>
            <a:pPr algn="ctr">
              <a:spcBef>
                <a:spcPct val="30000"/>
              </a:spcBef>
            </a:pPr>
            <a:r>
              <a:rPr lang="ja-JP" altLang="en-US" sz="2000"/>
              <a:t>文部科学省</a:t>
            </a:r>
          </a:p>
        </p:txBody>
      </p:sp>
      <p:sp>
        <p:nvSpPr>
          <p:cNvPr id="36868" name="Rectangle 17"/>
          <p:cNvSpPr>
            <a:spLocks noChangeArrowheads="1"/>
          </p:cNvSpPr>
          <p:nvPr/>
        </p:nvSpPr>
        <p:spPr bwMode="auto">
          <a:xfrm>
            <a:off x="468313" y="2708275"/>
            <a:ext cx="8137525" cy="792163"/>
          </a:xfrm>
          <a:prstGeom prst="rect">
            <a:avLst/>
          </a:prstGeom>
          <a:noFill/>
          <a:ln w="9525">
            <a:noFill/>
            <a:miter lim="800000"/>
            <a:headEnd/>
            <a:tailEnd/>
          </a:ln>
        </p:spPr>
        <p:txBody>
          <a:bodyPr anchor="b"/>
          <a:lstStyle/>
          <a:p>
            <a:pPr algn="ctr"/>
            <a:r>
              <a:rPr lang="ja-JP" altLang="en-US" sz="3200"/>
              <a:t>調査結果（速報）の概要</a:t>
            </a:r>
            <a:endParaRPr lang="ja-JP" altLang="en-US" sz="2000"/>
          </a:p>
        </p:txBody>
      </p:sp>
    </p:spTree>
  </p:cSld>
  <p:clrMapOvr>
    <a:masterClrMapping/>
  </p:clrMapOvr>
  <p:transition spd="med">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lstStyle/>
          <a:p>
            <a:pPr eaLnBrk="1" hangingPunct="1"/>
            <a:r>
              <a:rPr lang="en-US" altLang="ja-JP" smtClean="0"/>
              <a:t>ICT</a:t>
            </a:r>
            <a:r>
              <a:rPr lang="ja-JP" altLang="en-US" smtClean="0"/>
              <a:t>活用スキルだけ？</a:t>
            </a:r>
          </a:p>
        </p:txBody>
      </p:sp>
      <p:sp>
        <p:nvSpPr>
          <p:cNvPr id="26627" name="コンテンツ プレースホルダ 2"/>
          <p:cNvSpPr>
            <a:spLocks noGrp="1"/>
          </p:cNvSpPr>
          <p:nvPr>
            <p:ph idx="1"/>
          </p:nvPr>
        </p:nvSpPr>
        <p:spPr/>
        <p:txBody>
          <a:bodyPr/>
          <a:lstStyle/>
          <a:p>
            <a:pPr eaLnBrk="1" hangingPunct="1"/>
            <a:r>
              <a:rPr lang="ja-JP" altLang="en-US" smtClean="0"/>
              <a:t>③ 情報社会に参画する態度</a:t>
            </a:r>
            <a:r>
              <a:rPr lang="en-US" altLang="ja-JP" smtClean="0"/>
              <a:t>… </a:t>
            </a:r>
            <a:r>
              <a:rPr lang="ja-JP" altLang="en-US" smtClean="0"/>
              <a:t>社会生活の中で情報や情報技術が果たしている役割や及ぼしている影響を理解し、情報モラの必要性や情報に対する責任について考え、望ましい情報社会の創造に参画しようとする態度</a:t>
            </a:r>
          </a:p>
          <a:p>
            <a:pPr eaLnBrk="1" hangingPunct="1"/>
            <a:endParaRPr lang="ja-JP" altLang="en-US" smtClean="0"/>
          </a:p>
        </p:txBody>
      </p:sp>
    </p:spTree>
  </p:cSld>
  <p:clrMapOvr>
    <a:masterClrMapping/>
  </p:clrMapOvr>
  <p:transition spd="med">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pPr eaLnBrk="1" hangingPunct="1"/>
            <a:r>
              <a:rPr lang="en-US" altLang="ja-JP" smtClean="0"/>
              <a:t>ICT</a:t>
            </a:r>
            <a:r>
              <a:rPr lang="ja-JP" altLang="en-US" smtClean="0"/>
              <a:t>活用スキルだけではない　</a:t>
            </a:r>
            <a:r>
              <a:rPr lang="ja-JP" altLang="en-US" sz="3200" smtClean="0"/>
              <a:t>小学校</a:t>
            </a:r>
            <a:endParaRPr lang="ja-JP" altLang="en-US" smtClean="0"/>
          </a:p>
        </p:txBody>
      </p:sp>
      <p:sp>
        <p:nvSpPr>
          <p:cNvPr id="27651" name="コンテンツ プレースホルダ 2"/>
          <p:cNvSpPr>
            <a:spLocks noGrp="1"/>
          </p:cNvSpPr>
          <p:nvPr>
            <p:ph idx="1"/>
          </p:nvPr>
        </p:nvSpPr>
        <p:spPr>
          <a:xfrm>
            <a:off x="428625" y="1000125"/>
            <a:ext cx="8229600" cy="4530725"/>
          </a:xfrm>
        </p:spPr>
        <p:txBody>
          <a:bodyPr/>
          <a:lstStyle/>
          <a:p>
            <a:pPr eaLnBrk="1" hangingPunct="1"/>
            <a:r>
              <a:rPr lang="ja-JP" altLang="en-US" smtClean="0"/>
              <a:t>例えば，立て看板を書くときには，</a:t>
            </a:r>
            <a:r>
              <a:rPr lang="ja-JP" altLang="en-US" smtClean="0">
                <a:solidFill>
                  <a:srgbClr val="FF0000"/>
                </a:solidFill>
              </a:rPr>
              <a:t>情報の伝わりやすさ</a:t>
            </a:r>
            <a:r>
              <a:rPr lang="ja-JP" altLang="en-US" smtClean="0"/>
              <a:t>が大切なので大きく書ける毛筆と模造紙を選んだり，文章の下書きをするときには，消すことが可能な鉛筆や加除訂正が容易な原稿用紙を選んだりするといった</a:t>
            </a:r>
            <a:r>
              <a:rPr lang="ja-JP" altLang="en-US" smtClean="0">
                <a:solidFill>
                  <a:srgbClr val="FF0000"/>
                </a:solidFill>
              </a:rPr>
              <a:t>関連付けを常に意識</a:t>
            </a:r>
            <a:r>
              <a:rPr lang="ja-JP" altLang="en-US" smtClean="0"/>
              <a:t>することが必要である。</a:t>
            </a:r>
            <a:endParaRPr lang="en-US" altLang="ja-JP" smtClean="0"/>
          </a:p>
          <a:p>
            <a:pPr algn="r" eaLnBrk="1" hangingPunct="1">
              <a:buFont typeface="Wingdings" pitchFamily="2" charset="2"/>
              <a:buNone/>
            </a:pPr>
            <a:r>
              <a:rPr lang="ja-JP" altLang="en-US" smtClean="0"/>
              <a:t>小学　国語　書写に関すること</a:t>
            </a:r>
            <a:endParaRPr lang="en-US" altLang="ja-JP" smtClean="0"/>
          </a:p>
          <a:p>
            <a:pPr eaLnBrk="1" hangingPunct="1"/>
            <a:r>
              <a:rPr lang="ja-JP" altLang="en-US" smtClean="0"/>
              <a:t>これらの学習を通して，</a:t>
            </a:r>
            <a:r>
              <a:rPr lang="ja-JP" altLang="en-US" smtClean="0">
                <a:solidFill>
                  <a:srgbClr val="FF0000"/>
                </a:solidFill>
              </a:rPr>
              <a:t>情報化の進展は国民の生活に大きな影響を及ぼしていることや情報の有効な活用が大切であることを考える</a:t>
            </a:r>
            <a:r>
              <a:rPr lang="ja-JP" altLang="en-US" smtClean="0"/>
              <a:t>ことができるようにする。</a:t>
            </a:r>
            <a:endParaRPr lang="en-US" altLang="ja-JP" smtClean="0"/>
          </a:p>
          <a:p>
            <a:pPr algn="r" eaLnBrk="1" hangingPunct="1">
              <a:buFont typeface="Wingdings" pitchFamily="2" charset="2"/>
              <a:buNone/>
            </a:pPr>
            <a:r>
              <a:rPr lang="ja-JP" altLang="en-US" smtClean="0"/>
              <a:t>小　社会　</a:t>
            </a:r>
            <a:r>
              <a:rPr lang="en-US" altLang="ja-JP" smtClean="0"/>
              <a:t>5</a:t>
            </a:r>
            <a:r>
              <a:rPr lang="ja-JP" altLang="en-US" smtClean="0"/>
              <a:t>年　目標</a:t>
            </a:r>
            <a:endParaRPr lang="en-US" altLang="ja-JP" smtClean="0"/>
          </a:p>
        </p:txBody>
      </p:sp>
    </p:spTree>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pPr eaLnBrk="1" hangingPunct="1"/>
            <a:r>
              <a:rPr lang="en-US" altLang="ja-JP" smtClean="0"/>
              <a:t>ICT</a:t>
            </a:r>
            <a:r>
              <a:rPr lang="ja-JP" altLang="en-US" smtClean="0"/>
              <a:t>スキルだけではない　</a:t>
            </a:r>
            <a:r>
              <a:rPr lang="ja-JP" altLang="en-US" sz="3600" smtClean="0"/>
              <a:t>中学校</a:t>
            </a:r>
            <a:endParaRPr lang="ja-JP" altLang="en-US" smtClean="0"/>
          </a:p>
        </p:txBody>
      </p:sp>
      <p:sp>
        <p:nvSpPr>
          <p:cNvPr id="28675" name="コンテンツ プレースホルダ 2"/>
          <p:cNvSpPr>
            <a:spLocks noGrp="1"/>
          </p:cNvSpPr>
          <p:nvPr>
            <p:ph idx="1"/>
          </p:nvPr>
        </p:nvSpPr>
        <p:spPr>
          <a:xfrm>
            <a:off x="428625" y="1000125"/>
            <a:ext cx="8229600" cy="4530725"/>
          </a:xfrm>
        </p:spPr>
        <p:txBody>
          <a:bodyPr/>
          <a:lstStyle/>
          <a:p>
            <a:pPr eaLnBrk="1" hangingPunct="1"/>
            <a:r>
              <a:rPr lang="ja-JP" altLang="en-US" sz="2800" smtClean="0"/>
              <a:t>新聞やインターネット，学校図書館等の施設などを活用して得た</a:t>
            </a:r>
            <a:r>
              <a:rPr lang="ja-JP" altLang="en-US" sz="2800" smtClean="0">
                <a:solidFill>
                  <a:srgbClr val="FF0000"/>
                </a:solidFill>
              </a:rPr>
              <a:t>情報を比較する</a:t>
            </a:r>
            <a:r>
              <a:rPr lang="ja-JP" altLang="en-US" sz="2800" smtClean="0"/>
              <a:t>こと。　　国語</a:t>
            </a:r>
            <a:endParaRPr lang="en-US" altLang="ja-JP" sz="2800" smtClean="0"/>
          </a:p>
          <a:p>
            <a:pPr eaLnBrk="1" hangingPunct="1"/>
            <a:r>
              <a:rPr lang="ja-JP" altLang="en-US" sz="2800" smtClean="0"/>
              <a:t>論説や報道などに</a:t>
            </a:r>
            <a:r>
              <a:rPr lang="ja-JP" altLang="en-US" sz="2800" smtClean="0">
                <a:solidFill>
                  <a:srgbClr val="FF0000"/>
                </a:solidFill>
              </a:rPr>
              <a:t>盛り込まれた情報を比較して読む</a:t>
            </a:r>
            <a:r>
              <a:rPr lang="ja-JP" altLang="en-US" sz="2800" smtClean="0"/>
              <a:t>こと。　　　　　　　　　　　　　　　　　　　国語</a:t>
            </a:r>
            <a:endParaRPr lang="en-US" altLang="ja-JP" sz="2800" smtClean="0"/>
          </a:p>
          <a:p>
            <a:pPr eaLnBrk="1" hangingPunct="1"/>
            <a:r>
              <a:rPr lang="ja-JP" altLang="en-US" sz="2800" smtClean="0"/>
              <a:t>音楽に関する</a:t>
            </a:r>
            <a:r>
              <a:rPr lang="ja-JP" altLang="en-US" sz="2800" smtClean="0">
                <a:solidFill>
                  <a:srgbClr val="FF0000"/>
                </a:solidFill>
              </a:rPr>
              <a:t>知的財産権</a:t>
            </a:r>
            <a:r>
              <a:rPr lang="ja-JP" altLang="en-US" sz="2800" smtClean="0"/>
              <a:t>について，必要に応じて触れるようにすること。　　　　　　　　　　音楽</a:t>
            </a:r>
            <a:endParaRPr lang="en-US" altLang="ja-JP" sz="2800" smtClean="0"/>
          </a:p>
          <a:p>
            <a:pPr eaLnBrk="1" hangingPunct="1"/>
            <a:r>
              <a:rPr lang="ja-JP" altLang="en-US" sz="2800" smtClean="0"/>
              <a:t>美術に関する</a:t>
            </a:r>
            <a:r>
              <a:rPr lang="ja-JP" altLang="en-US" sz="2800" smtClean="0">
                <a:solidFill>
                  <a:srgbClr val="FF0000"/>
                </a:solidFill>
              </a:rPr>
              <a:t>知的財産権や肖像権</a:t>
            </a:r>
            <a:r>
              <a:rPr lang="ja-JP" altLang="en-US" sz="2800" smtClean="0"/>
              <a:t>などについて配慮し，自己や他者の</a:t>
            </a:r>
            <a:r>
              <a:rPr lang="ja-JP" altLang="en-US" sz="2800" smtClean="0">
                <a:solidFill>
                  <a:srgbClr val="0066FF"/>
                </a:solidFill>
              </a:rPr>
              <a:t>創造物等を尊重する態度</a:t>
            </a:r>
            <a:r>
              <a:rPr lang="ja-JP" altLang="en-US" sz="2800" smtClean="0"/>
              <a:t>の形成を図るようにすること。　　　　　　美術</a:t>
            </a:r>
            <a:endParaRPr lang="en-US" altLang="ja-JP" sz="2800" smtClean="0"/>
          </a:p>
          <a:p>
            <a:pPr eaLnBrk="1" hangingPunct="1"/>
            <a:r>
              <a:rPr lang="ja-JP" altLang="en-US" sz="2800" smtClean="0"/>
              <a:t>必要に応じて，</a:t>
            </a:r>
            <a:r>
              <a:rPr lang="ja-JP" altLang="en-US" sz="2800" smtClean="0">
                <a:solidFill>
                  <a:srgbClr val="FF0000"/>
                </a:solidFill>
              </a:rPr>
              <a:t>コンピュータなどの情報機器の使用と健康とのかかわり</a:t>
            </a:r>
            <a:r>
              <a:rPr lang="ja-JP" altLang="en-US" sz="2800" smtClean="0"/>
              <a:t>について取り扱うことも配慮するものとする。　　　　　　　　　　　　保健体育</a:t>
            </a:r>
          </a:p>
        </p:txBody>
      </p:sp>
    </p:spTree>
  </p:cSld>
  <p:clrMapOvr>
    <a:masterClrMapping/>
  </p:clrMapOvr>
  <p:transition spd="med">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ja-JP" altLang="en-US" sz="4000" smtClean="0"/>
              <a:t>情報モラル指導のあゆみ</a:t>
            </a:r>
          </a:p>
        </p:txBody>
      </p:sp>
      <p:sp>
        <p:nvSpPr>
          <p:cNvPr id="50179" name="Rectangle 3"/>
          <p:cNvSpPr>
            <a:spLocks noGrp="1" noChangeArrowheads="1"/>
          </p:cNvSpPr>
          <p:nvPr>
            <p:ph idx="1"/>
          </p:nvPr>
        </p:nvSpPr>
        <p:spPr/>
        <p:txBody>
          <a:bodyPr/>
          <a:lstStyle/>
          <a:p>
            <a:pPr eaLnBrk="1" hangingPunct="1"/>
            <a:r>
              <a:rPr lang="ja-JP" altLang="en-US" smtClean="0"/>
              <a:t>情報モラル指導資料　　　　　　　　　 </a:t>
            </a:r>
            <a:r>
              <a:rPr lang="en-US" altLang="ja-JP" smtClean="0"/>
              <a:t>H11</a:t>
            </a:r>
            <a:r>
              <a:rPr lang="ja-JP" altLang="en-US" smtClean="0"/>
              <a:t>　，</a:t>
            </a:r>
            <a:r>
              <a:rPr lang="en-US" altLang="ja-JP" smtClean="0"/>
              <a:t>H12</a:t>
            </a:r>
            <a:endParaRPr lang="ja-JP" altLang="en-US" smtClean="0"/>
          </a:p>
          <a:p>
            <a:pPr eaLnBrk="1" hangingPunct="1"/>
            <a:r>
              <a:rPr lang="ja-JP" altLang="en-US" smtClean="0"/>
              <a:t>ネット社会の歩き方　　　　　　　　　　</a:t>
            </a:r>
            <a:r>
              <a:rPr lang="en-US" altLang="ja-JP" smtClean="0"/>
              <a:t>H13</a:t>
            </a:r>
            <a:endParaRPr lang="ja-JP" altLang="en-US" smtClean="0"/>
          </a:p>
          <a:p>
            <a:pPr eaLnBrk="1" hangingPunct="1"/>
            <a:r>
              <a:rPr lang="ja-JP" altLang="en-US" smtClean="0"/>
              <a:t>情報モラル部会</a:t>
            </a:r>
            <a:r>
              <a:rPr lang="en-US" altLang="ja-JP" smtClean="0"/>
              <a:t>(</a:t>
            </a:r>
            <a:r>
              <a:rPr lang="ja-JP" altLang="en-US" smtClean="0"/>
              <a:t>学校インターネット</a:t>
            </a:r>
            <a:r>
              <a:rPr lang="en-US" altLang="ja-JP" smtClean="0"/>
              <a:t>)</a:t>
            </a:r>
            <a:r>
              <a:rPr lang="ja-JP" altLang="en-US" smtClean="0"/>
              <a:t>　</a:t>
            </a:r>
            <a:r>
              <a:rPr lang="en-US" altLang="ja-JP" smtClean="0"/>
              <a:t>H14</a:t>
            </a:r>
          </a:p>
          <a:p>
            <a:pPr eaLnBrk="1" hangingPunct="1"/>
            <a:r>
              <a:rPr lang="ja-JP" altLang="en-US" smtClean="0"/>
              <a:t>情報モラル研修教材　　　　　　　　　</a:t>
            </a:r>
            <a:r>
              <a:rPr lang="en-US" altLang="ja-JP" smtClean="0"/>
              <a:t>H15</a:t>
            </a:r>
            <a:r>
              <a:rPr lang="ja-JP" altLang="en-US" smtClean="0"/>
              <a:t>，</a:t>
            </a:r>
            <a:r>
              <a:rPr lang="en-US" altLang="ja-JP" smtClean="0"/>
              <a:t>H17</a:t>
            </a:r>
            <a:endParaRPr lang="ja-JP" altLang="en-US" smtClean="0"/>
          </a:p>
          <a:p>
            <a:pPr eaLnBrk="1" hangingPunct="1"/>
            <a:r>
              <a:rPr lang="ja-JP" altLang="en-US" smtClean="0"/>
              <a:t>情報モラル授業サポートセンター　 </a:t>
            </a:r>
            <a:r>
              <a:rPr lang="en-US" altLang="ja-JP" smtClean="0"/>
              <a:t>H16</a:t>
            </a:r>
            <a:endParaRPr lang="ja-JP" altLang="en-US" smtClean="0"/>
          </a:p>
          <a:p>
            <a:pPr eaLnBrk="1" hangingPunct="1"/>
            <a:r>
              <a:rPr lang="ja-JP" altLang="en-US" smtClean="0"/>
              <a:t>やってみよう情報モラル教育　　　　 </a:t>
            </a:r>
            <a:r>
              <a:rPr lang="en-US" altLang="ja-JP" smtClean="0"/>
              <a:t>H17,H18</a:t>
            </a:r>
          </a:p>
          <a:p>
            <a:pPr eaLnBrk="1" hangingPunct="1"/>
            <a:r>
              <a:rPr lang="ja-JP" altLang="en-US" smtClean="0"/>
              <a:t>情報モラルポータルサイト　　　　　　</a:t>
            </a:r>
            <a:r>
              <a:rPr lang="en-US" altLang="ja-JP" smtClean="0"/>
              <a:t>H19</a:t>
            </a:r>
            <a:endParaRPr lang="ja-JP" altLang="en-US" smtClean="0"/>
          </a:p>
          <a:p>
            <a:pPr eaLnBrk="1" hangingPunct="1"/>
            <a:endParaRPr lang="ja-JP" altLang="en-US" smtClean="0"/>
          </a:p>
        </p:txBody>
      </p:sp>
    </p:spTree>
  </p:cSld>
  <p:clrMapOvr>
    <a:masterClrMapping/>
  </p:clrMapOvr>
  <p:transition spd="med">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ja-JP" altLang="en-US" smtClean="0"/>
              <a:t>指導のための資料</a:t>
            </a:r>
          </a:p>
        </p:txBody>
      </p:sp>
      <p:sp>
        <p:nvSpPr>
          <p:cNvPr id="51203" name="Rectangle 3"/>
          <p:cNvSpPr>
            <a:spLocks noGrp="1" noChangeArrowheads="1"/>
          </p:cNvSpPr>
          <p:nvPr>
            <p:ph type="body" sz="half" idx="1"/>
          </p:nvPr>
        </p:nvSpPr>
        <p:spPr>
          <a:xfrm>
            <a:off x="971550" y="1989138"/>
            <a:ext cx="7856538" cy="1912937"/>
          </a:xfrm>
        </p:spPr>
        <p:txBody>
          <a:bodyPr/>
          <a:lstStyle/>
          <a:p>
            <a:pPr eaLnBrk="1" hangingPunct="1"/>
            <a:r>
              <a:rPr lang="en-US" altLang="ja-JP" sz="2400" smtClean="0"/>
              <a:t>【</a:t>
            </a:r>
            <a:r>
              <a:rPr lang="ja-JP" altLang="en-US" sz="2400" smtClean="0"/>
              <a:t>インターネット活用ガイドブック，モラル・セキュリティ編</a:t>
            </a:r>
            <a:r>
              <a:rPr lang="en-US" altLang="ja-JP" sz="2400" smtClean="0"/>
              <a:t>】</a:t>
            </a:r>
          </a:p>
          <a:p>
            <a:pPr eaLnBrk="1" hangingPunct="1">
              <a:buFont typeface="Wingdings" pitchFamily="2" charset="2"/>
              <a:buNone/>
            </a:pPr>
            <a:r>
              <a:rPr lang="ja-JP" altLang="en-US" sz="2400" smtClean="0"/>
              <a:t>　　</a:t>
            </a:r>
            <a:r>
              <a:rPr lang="en-US" altLang="ja-JP" sz="2400" smtClean="0"/>
              <a:t>http://www.cec.or.jp/books/guidebook.pdf</a:t>
            </a:r>
          </a:p>
          <a:p>
            <a:pPr eaLnBrk="1" hangingPunct="1"/>
            <a:r>
              <a:rPr lang="en-US" altLang="ja-JP" sz="2400" smtClean="0"/>
              <a:t>【</a:t>
            </a:r>
            <a:r>
              <a:rPr lang="ja-JP" altLang="en-US" sz="2400" smtClean="0"/>
              <a:t>インターネット活用のための情報モラル指導事例集</a:t>
            </a:r>
            <a:r>
              <a:rPr lang="en-US" altLang="ja-JP" sz="2400" smtClean="0"/>
              <a:t>】</a:t>
            </a:r>
          </a:p>
          <a:p>
            <a:pPr eaLnBrk="1" hangingPunct="1">
              <a:buFont typeface="Wingdings" pitchFamily="2" charset="2"/>
              <a:buNone/>
            </a:pPr>
            <a:r>
              <a:rPr lang="ja-JP" altLang="en-US" sz="2400" smtClean="0"/>
              <a:t>　　</a:t>
            </a:r>
            <a:r>
              <a:rPr lang="en-US" altLang="ja-JP" sz="2400" smtClean="0"/>
              <a:t>http://www.cec.or.jp/books/H12/pdf/b01.pdf</a:t>
            </a:r>
          </a:p>
        </p:txBody>
      </p:sp>
      <p:pic>
        <p:nvPicPr>
          <p:cNvPr id="51204" name="Picture 4"/>
          <p:cNvPicPr>
            <a:picLocks noGrp="1" noChangeAspect="1" noChangeArrowheads="1"/>
          </p:cNvPicPr>
          <p:nvPr>
            <p:ph sz="quarter" idx="2"/>
          </p:nvPr>
        </p:nvPicPr>
        <p:blipFill>
          <a:blip r:embed="rId3" cstate="print"/>
          <a:srcRect/>
          <a:stretch>
            <a:fillRect/>
          </a:stretch>
        </p:blipFill>
        <p:spPr>
          <a:xfrm>
            <a:off x="5580063" y="4005263"/>
            <a:ext cx="1816100" cy="2563812"/>
          </a:xfrm>
          <a:noFill/>
        </p:spPr>
      </p:pic>
      <p:pic>
        <p:nvPicPr>
          <p:cNvPr id="51205" name="Picture 5"/>
          <p:cNvPicPr>
            <a:picLocks noGrp="1" noChangeAspect="1" noChangeArrowheads="1"/>
          </p:cNvPicPr>
          <p:nvPr>
            <p:ph sz="quarter" idx="3"/>
          </p:nvPr>
        </p:nvPicPr>
        <p:blipFill>
          <a:blip r:embed="rId4" cstate="print"/>
          <a:srcRect/>
          <a:stretch>
            <a:fillRect/>
          </a:stretch>
        </p:blipFill>
        <p:spPr>
          <a:xfrm>
            <a:off x="2555875" y="3789363"/>
            <a:ext cx="1778000" cy="2690812"/>
          </a:xfrm>
          <a:noFill/>
        </p:spPr>
      </p:pic>
    </p:spTree>
  </p:cSld>
  <p:clrMapOvr>
    <a:masterClrMapping/>
  </p:clrMapOvr>
  <p:transition spd="med">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1000125" y="428625"/>
            <a:ext cx="7345363" cy="936625"/>
          </a:xfrm>
        </p:spPr>
        <p:txBody>
          <a:bodyPr/>
          <a:lstStyle/>
          <a:p>
            <a:pPr eaLnBrk="1" hangingPunct="1"/>
            <a:r>
              <a:rPr lang="ja-JP" altLang="en-US" sz="5400" smtClean="0"/>
              <a:t>ネット社会の歩き方</a:t>
            </a:r>
          </a:p>
        </p:txBody>
      </p:sp>
      <p:sp>
        <p:nvSpPr>
          <p:cNvPr id="52227" name="Text Box 3"/>
          <p:cNvSpPr txBox="1">
            <a:spLocks noChangeArrowheads="1"/>
          </p:cNvSpPr>
          <p:nvPr/>
        </p:nvSpPr>
        <p:spPr bwMode="auto">
          <a:xfrm>
            <a:off x="3779838" y="5949950"/>
            <a:ext cx="4824412" cy="519113"/>
          </a:xfrm>
          <a:prstGeom prst="rect">
            <a:avLst/>
          </a:prstGeom>
          <a:noFill/>
          <a:ln w="9525">
            <a:noFill/>
            <a:miter lim="800000"/>
            <a:headEnd/>
            <a:tailEnd/>
          </a:ln>
        </p:spPr>
        <p:txBody>
          <a:bodyPr lIns="91380" tIns="45696" rIns="91380" bIns="45696">
            <a:spAutoFit/>
          </a:bodyPr>
          <a:lstStyle/>
          <a:p>
            <a:pPr>
              <a:spcBef>
                <a:spcPct val="50000"/>
              </a:spcBef>
            </a:pPr>
            <a:r>
              <a:rPr lang="en-US" altLang="ja-JP" sz="2800">
                <a:latin typeface="Times New Roman" pitchFamily="18" charset="0"/>
                <a:ea typeface="AR P古印体B" pitchFamily="50" charset="-128"/>
              </a:rPr>
              <a:t>http://www.cec.or.jp/net-walk/</a:t>
            </a:r>
          </a:p>
        </p:txBody>
      </p:sp>
      <p:pic>
        <p:nvPicPr>
          <p:cNvPr id="52228" name="Picture 4">
            <a:hlinkClick r:id="rId3" action="ppaction://hlinkfile"/>
          </p:cNvPr>
          <p:cNvPicPr>
            <a:picLocks noChangeAspect="1" noChangeArrowheads="1"/>
          </p:cNvPicPr>
          <p:nvPr/>
        </p:nvPicPr>
        <p:blipFill>
          <a:blip r:embed="rId4" cstate="print"/>
          <a:srcRect/>
          <a:stretch>
            <a:fillRect/>
          </a:stretch>
        </p:blipFill>
        <p:spPr bwMode="auto">
          <a:xfrm>
            <a:off x="2071688" y="1643063"/>
            <a:ext cx="5040312" cy="428942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42938" y="357188"/>
            <a:ext cx="8129587" cy="1073150"/>
          </a:xfrm>
        </p:spPr>
        <p:txBody>
          <a:bodyPr/>
          <a:lstStyle/>
          <a:p>
            <a:pPr eaLnBrk="1" hangingPunct="1"/>
            <a:r>
              <a:rPr lang="ja-JP" altLang="en-US" sz="4800" smtClean="0"/>
              <a:t>情報モラル・ネットワーク部会</a:t>
            </a:r>
            <a:br>
              <a:rPr lang="ja-JP" altLang="en-US" sz="4800" smtClean="0"/>
            </a:br>
            <a:r>
              <a:rPr lang="ja-JP" altLang="en-US" sz="4800" smtClean="0"/>
              <a:t>　　　</a:t>
            </a:r>
            <a:r>
              <a:rPr lang="ja-JP" altLang="en-US" sz="3600" smtClean="0"/>
              <a:t>学校インターネット</a:t>
            </a:r>
          </a:p>
        </p:txBody>
      </p:sp>
      <p:pic>
        <p:nvPicPr>
          <p:cNvPr id="53251" name="Picture 3">
            <a:hlinkClick r:id="rId3" action="ppaction://hlinkfile"/>
          </p:cNvPr>
          <p:cNvPicPr preferRelativeResize="0">
            <a:picLocks noGrp="1" noChangeAspect="1" noChangeArrowheads="1"/>
          </p:cNvPicPr>
          <p:nvPr>
            <p:ph idx="1"/>
          </p:nvPr>
        </p:nvPicPr>
        <p:blipFill>
          <a:blip r:embed="rId4" cstate="print"/>
          <a:srcRect/>
          <a:stretch>
            <a:fillRect/>
          </a:stretch>
        </p:blipFill>
        <p:spPr>
          <a:xfrm>
            <a:off x="2071688" y="2071688"/>
            <a:ext cx="5372100" cy="3989387"/>
          </a:xfrm>
        </p:spPr>
      </p:pic>
      <p:sp>
        <p:nvSpPr>
          <p:cNvPr id="53252" name="Text Box 4"/>
          <p:cNvSpPr txBox="1">
            <a:spLocks noChangeArrowheads="1"/>
          </p:cNvSpPr>
          <p:nvPr/>
        </p:nvSpPr>
        <p:spPr bwMode="auto">
          <a:xfrm>
            <a:off x="3563938" y="6021388"/>
            <a:ext cx="5256212" cy="519112"/>
          </a:xfrm>
          <a:prstGeom prst="rect">
            <a:avLst/>
          </a:prstGeom>
          <a:noFill/>
          <a:ln w="9525">
            <a:noFill/>
            <a:miter lim="800000"/>
            <a:headEnd/>
            <a:tailEnd/>
          </a:ln>
        </p:spPr>
        <p:txBody>
          <a:bodyPr lIns="91380" tIns="45696" rIns="91380" bIns="45696">
            <a:spAutoFit/>
          </a:bodyPr>
          <a:lstStyle/>
          <a:p>
            <a:pPr>
              <a:spcBef>
                <a:spcPct val="50000"/>
              </a:spcBef>
            </a:pPr>
            <a:r>
              <a:rPr lang="en-US" altLang="ja-JP" sz="2800">
                <a:latin typeface="Times New Roman" pitchFamily="18" charset="0"/>
              </a:rPr>
              <a:t>http://moralnet.kashiwa.ed.jp/</a:t>
            </a:r>
          </a:p>
        </p:txBody>
      </p:sp>
    </p:spTree>
  </p:cSld>
  <p:clrMapOvr>
    <a:masterClrMapping/>
  </p:clrMapOvr>
  <p:transition spd="med">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500188" y="500063"/>
            <a:ext cx="7345362" cy="709612"/>
          </a:xfrm>
        </p:spPr>
        <p:txBody>
          <a:bodyPr/>
          <a:lstStyle/>
          <a:p>
            <a:pPr eaLnBrk="1" hangingPunct="1"/>
            <a:r>
              <a:rPr lang="ja-JP" altLang="en-US" sz="4800" smtClean="0"/>
              <a:t>情報モラル研修教材</a:t>
            </a:r>
          </a:p>
        </p:txBody>
      </p:sp>
      <p:sp>
        <p:nvSpPr>
          <p:cNvPr id="54275" name="Text Box 3"/>
          <p:cNvSpPr txBox="1">
            <a:spLocks noChangeArrowheads="1"/>
          </p:cNvSpPr>
          <p:nvPr/>
        </p:nvSpPr>
        <p:spPr bwMode="auto">
          <a:xfrm>
            <a:off x="1258888" y="6338888"/>
            <a:ext cx="7092950" cy="519112"/>
          </a:xfrm>
          <a:prstGeom prst="rect">
            <a:avLst/>
          </a:prstGeom>
          <a:noFill/>
          <a:ln w="9525">
            <a:noFill/>
            <a:miter lim="800000"/>
            <a:headEnd/>
            <a:tailEnd/>
          </a:ln>
        </p:spPr>
        <p:txBody>
          <a:bodyPr lIns="91380" tIns="45696" rIns="91380" bIns="45696">
            <a:spAutoFit/>
          </a:bodyPr>
          <a:lstStyle/>
          <a:p>
            <a:pPr>
              <a:spcBef>
                <a:spcPct val="50000"/>
              </a:spcBef>
            </a:pPr>
            <a:r>
              <a:rPr lang="en-US" altLang="ja-JP" sz="2800">
                <a:latin typeface="Times New Roman" pitchFamily="18" charset="0"/>
              </a:rPr>
              <a:t>http://sweb.nctd.go.jp/kyouzai_new/index.htm</a:t>
            </a:r>
          </a:p>
        </p:txBody>
      </p:sp>
      <p:pic>
        <p:nvPicPr>
          <p:cNvPr id="54276" name="Picture 4">
            <a:hlinkClick r:id="rId3" action="ppaction://hlinkfile"/>
          </p:cNvPr>
          <p:cNvPicPr>
            <a:picLocks noChangeAspect="1" noChangeArrowheads="1"/>
          </p:cNvPicPr>
          <p:nvPr/>
        </p:nvPicPr>
        <p:blipFill>
          <a:blip r:embed="rId4" cstate="print"/>
          <a:srcRect/>
          <a:stretch>
            <a:fillRect/>
          </a:stretch>
        </p:blipFill>
        <p:spPr bwMode="auto">
          <a:xfrm>
            <a:off x="1908175" y="1557338"/>
            <a:ext cx="5976938" cy="4548187"/>
          </a:xfrm>
          <a:prstGeom prst="rect">
            <a:avLst/>
          </a:prstGeom>
          <a:noFill/>
          <a:ln w="9525" algn="ctr">
            <a:noFill/>
            <a:miter lim="800000"/>
            <a:headEnd/>
            <a:tailEnd/>
          </a:ln>
        </p:spPr>
      </p:pic>
    </p:spTree>
  </p:cSld>
  <p:clrMapOvr>
    <a:masterClrMapping/>
  </p:clrMapOvr>
  <p:transition spd="med">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66800" y="476250"/>
            <a:ext cx="8077200" cy="935038"/>
          </a:xfrm>
        </p:spPr>
        <p:txBody>
          <a:bodyPr/>
          <a:lstStyle/>
          <a:p>
            <a:pPr eaLnBrk="1" hangingPunct="1"/>
            <a:r>
              <a:rPr lang="ja-JP" altLang="en-US" sz="4000" smtClean="0"/>
              <a:t>“情報モラル”  授業サポートセンター</a:t>
            </a:r>
          </a:p>
        </p:txBody>
      </p:sp>
      <p:pic>
        <p:nvPicPr>
          <p:cNvPr id="55299" name="Picture 3">
            <a:hlinkClick r:id="rId3"/>
          </p:cNvPr>
          <p:cNvPicPr>
            <a:picLocks noGrp="1" noChangeAspect="1" noChangeArrowheads="1"/>
          </p:cNvPicPr>
          <p:nvPr>
            <p:ph sz="quarter" idx="2"/>
          </p:nvPr>
        </p:nvPicPr>
        <p:blipFill>
          <a:blip r:embed="rId4" cstate="print"/>
          <a:srcRect/>
          <a:stretch>
            <a:fillRect/>
          </a:stretch>
        </p:blipFill>
        <p:spPr>
          <a:xfrm>
            <a:off x="250825" y="1557338"/>
            <a:ext cx="5184775" cy="3757612"/>
          </a:xfrm>
        </p:spPr>
      </p:pic>
      <p:sp>
        <p:nvSpPr>
          <p:cNvPr id="55300" name="Text Box 4"/>
          <p:cNvSpPr txBox="1">
            <a:spLocks noChangeArrowheads="1"/>
          </p:cNvSpPr>
          <p:nvPr/>
        </p:nvSpPr>
        <p:spPr bwMode="auto">
          <a:xfrm>
            <a:off x="755650" y="5589588"/>
            <a:ext cx="4895850" cy="368300"/>
          </a:xfrm>
          <a:prstGeom prst="rect">
            <a:avLst/>
          </a:prstGeom>
          <a:noFill/>
          <a:ln w="9525">
            <a:noFill/>
            <a:miter lim="800000"/>
            <a:headEnd/>
            <a:tailEnd/>
          </a:ln>
        </p:spPr>
        <p:txBody>
          <a:bodyPr lIns="91380" tIns="45696" rIns="91380" bIns="45696">
            <a:spAutoFit/>
          </a:bodyPr>
          <a:lstStyle/>
          <a:p>
            <a:pPr>
              <a:spcBef>
                <a:spcPct val="50000"/>
              </a:spcBef>
            </a:pPr>
            <a:r>
              <a:rPr lang="en-US" altLang="ja-JP">
                <a:latin typeface="Times New Roman" pitchFamily="18" charset="0"/>
              </a:rPr>
              <a:t>http://sweb.nctd.go.jp/g_support/</a:t>
            </a:r>
          </a:p>
        </p:txBody>
      </p:sp>
      <p:sp>
        <p:nvSpPr>
          <p:cNvPr id="55301" name="Text Box 5"/>
          <p:cNvSpPr txBox="1">
            <a:spLocks noChangeArrowheads="1"/>
          </p:cNvSpPr>
          <p:nvPr/>
        </p:nvSpPr>
        <p:spPr bwMode="auto">
          <a:xfrm>
            <a:off x="5038725" y="6400800"/>
            <a:ext cx="4105275" cy="368300"/>
          </a:xfrm>
          <a:prstGeom prst="rect">
            <a:avLst/>
          </a:prstGeom>
          <a:noFill/>
          <a:ln w="9525">
            <a:noFill/>
            <a:miter lim="800000"/>
            <a:headEnd/>
            <a:tailEnd/>
          </a:ln>
        </p:spPr>
        <p:txBody>
          <a:bodyPr lIns="91380" tIns="45696" rIns="91380" bIns="45696">
            <a:spAutoFit/>
          </a:bodyPr>
          <a:lstStyle/>
          <a:p>
            <a:pPr>
              <a:spcBef>
                <a:spcPct val="50000"/>
              </a:spcBef>
            </a:pPr>
            <a:r>
              <a:rPr lang="en-US" altLang="ja-JP">
                <a:latin typeface="Times New Roman" pitchFamily="18" charset="0"/>
              </a:rPr>
              <a:t>http://sweb.nctd.go.jp/support/</a:t>
            </a:r>
          </a:p>
        </p:txBody>
      </p:sp>
      <p:pic>
        <p:nvPicPr>
          <p:cNvPr id="55302" name="Picture 6">
            <a:hlinkClick r:id="rId5"/>
          </p:cNvPr>
          <p:cNvPicPr>
            <a:picLocks noGrp="1" noChangeAspect="1" noChangeArrowheads="1"/>
          </p:cNvPicPr>
          <p:nvPr>
            <p:ph sz="half" idx="1"/>
          </p:nvPr>
        </p:nvPicPr>
        <p:blipFill>
          <a:blip r:embed="rId6" cstate="print"/>
          <a:srcRect/>
          <a:stretch>
            <a:fillRect/>
          </a:stretch>
        </p:blipFill>
        <p:spPr>
          <a:xfrm>
            <a:off x="5076825" y="2205038"/>
            <a:ext cx="3810000" cy="4032250"/>
          </a:xfrm>
        </p:spPr>
      </p:pic>
    </p:spTree>
  </p:cSld>
  <p:clrMapOvr>
    <a:masterClrMapping/>
  </p:clrMapOvr>
  <p:transition spd="med">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1000125" y="428625"/>
            <a:ext cx="7772400" cy="573088"/>
          </a:xfrm>
        </p:spPr>
        <p:txBody>
          <a:bodyPr/>
          <a:lstStyle/>
          <a:p>
            <a:pPr eaLnBrk="1" hangingPunct="1"/>
            <a:r>
              <a:rPr lang="ja-JP" altLang="en-US" sz="4000" smtClean="0"/>
              <a:t>やってみよう情報モラル教育</a:t>
            </a:r>
          </a:p>
        </p:txBody>
      </p:sp>
      <p:pic>
        <p:nvPicPr>
          <p:cNvPr id="56323" name="Picture 5">
            <a:hlinkClick r:id="rId3" action="ppaction://hlinkfile"/>
          </p:cNvPr>
          <p:cNvPicPr>
            <a:picLocks noChangeAspect="1" noChangeArrowheads="1"/>
          </p:cNvPicPr>
          <p:nvPr/>
        </p:nvPicPr>
        <p:blipFill>
          <a:blip r:embed="rId4" cstate="print"/>
          <a:srcRect/>
          <a:stretch>
            <a:fillRect/>
          </a:stretch>
        </p:blipFill>
        <p:spPr bwMode="auto">
          <a:xfrm>
            <a:off x="2193925" y="1195388"/>
            <a:ext cx="5908675" cy="523081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574675" y="115888"/>
            <a:ext cx="8001000" cy="531812"/>
          </a:xfrm>
        </p:spPr>
        <p:txBody>
          <a:bodyPr/>
          <a:lstStyle/>
          <a:p>
            <a:pPr fontAlgn="auto">
              <a:spcAft>
                <a:spcPts val="0"/>
              </a:spcAft>
              <a:defRPr/>
            </a:pPr>
            <a:r>
              <a:rPr lang="ja-JP" altLang="en-US" sz="2400">
                <a:latin typeface="HGPｺﾞｼｯｸE" pitchFamily="50" charset="-128"/>
                <a:ea typeface="HGPｺﾞｼｯｸE" pitchFamily="50" charset="-128"/>
              </a:rPr>
              <a:t>携帯電話の所有状況と所有台数・アドレス数</a:t>
            </a:r>
          </a:p>
        </p:txBody>
      </p:sp>
      <p:sp>
        <p:nvSpPr>
          <p:cNvPr id="37891" name="スライド番号プレースホルダ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21573AF-81D0-4D7E-8AEC-5DC46430D37E}" type="slidenum">
              <a:rPr lang="en-US" altLang="ja-JP"/>
              <a:pPr/>
              <a:t>9</a:t>
            </a:fld>
            <a:endParaRPr lang="en-US" altLang="ja-JP"/>
          </a:p>
        </p:txBody>
      </p:sp>
      <p:sp>
        <p:nvSpPr>
          <p:cNvPr id="37892" name="Text Box 3"/>
          <p:cNvSpPr txBox="1">
            <a:spLocks noChangeArrowheads="1"/>
          </p:cNvSpPr>
          <p:nvPr/>
        </p:nvSpPr>
        <p:spPr bwMode="auto">
          <a:xfrm>
            <a:off x="323850" y="781050"/>
            <a:ext cx="4392613" cy="274638"/>
          </a:xfrm>
          <a:prstGeom prst="rect">
            <a:avLst/>
          </a:prstGeom>
          <a:noFill/>
          <a:ln w="19050" algn="ctr">
            <a:noFill/>
            <a:miter lim="800000"/>
            <a:headEnd/>
            <a:tailEnd/>
          </a:ln>
        </p:spPr>
        <p:txBody>
          <a:bodyPr>
            <a:spAutoFit/>
          </a:bodyPr>
          <a:lstStyle/>
          <a:p>
            <a:pPr>
              <a:spcBef>
                <a:spcPct val="50000"/>
              </a:spcBef>
            </a:pPr>
            <a:r>
              <a:rPr lang="en-US" altLang="ja-JP"/>
              <a:t>● </a:t>
            </a:r>
            <a:r>
              <a:rPr lang="ja-JP" altLang="en-US"/>
              <a:t>携帯電話の所有状況</a:t>
            </a:r>
            <a:endParaRPr lang="ja-JP" altLang="en-US" sz="1000"/>
          </a:p>
        </p:txBody>
      </p:sp>
      <p:sp>
        <p:nvSpPr>
          <p:cNvPr id="37893" name="Text Box 20"/>
          <p:cNvSpPr txBox="1">
            <a:spLocks noChangeArrowheads="1"/>
          </p:cNvSpPr>
          <p:nvPr/>
        </p:nvSpPr>
        <p:spPr bwMode="auto">
          <a:xfrm>
            <a:off x="4427538" y="781050"/>
            <a:ext cx="4681537" cy="274638"/>
          </a:xfrm>
          <a:prstGeom prst="rect">
            <a:avLst/>
          </a:prstGeom>
          <a:noFill/>
          <a:ln w="19050" algn="ctr">
            <a:noFill/>
            <a:miter lim="800000"/>
            <a:headEnd/>
            <a:tailEnd/>
          </a:ln>
        </p:spPr>
        <p:txBody>
          <a:bodyPr>
            <a:spAutoFit/>
          </a:bodyPr>
          <a:lstStyle/>
          <a:p>
            <a:pPr>
              <a:spcBef>
                <a:spcPct val="50000"/>
              </a:spcBef>
            </a:pPr>
            <a:r>
              <a:rPr lang="en-US" altLang="ja-JP"/>
              <a:t>● </a:t>
            </a:r>
            <a:r>
              <a:rPr lang="ja-JP" altLang="en-US"/>
              <a:t>携帯電話の台数とメールアドレスの数 </a:t>
            </a:r>
            <a:r>
              <a:rPr lang="ja-JP" altLang="en-US" sz="1000"/>
              <a:t>（携帯電話所有者のみへの質問）</a:t>
            </a:r>
          </a:p>
        </p:txBody>
      </p:sp>
      <p:pic>
        <p:nvPicPr>
          <p:cNvPr id="37894" name="Picture 13"/>
          <p:cNvPicPr>
            <a:picLocks noChangeAspect="1" noChangeArrowheads="1"/>
          </p:cNvPicPr>
          <p:nvPr/>
        </p:nvPicPr>
        <p:blipFill>
          <a:blip r:embed="rId2" cstate="print"/>
          <a:srcRect/>
          <a:stretch>
            <a:fillRect/>
          </a:stretch>
        </p:blipFill>
        <p:spPr bwMode="auto">
          <a:xfrm>
            <a:off x="582613" y="4829175"/>
            <a:ext cx="3914775" cy="1609725"/>
          </a:xfrm>
          <a:prstGeom prst="rect">
            <a:avLst/>
          </a:prstGeom>
          <a:noFill/>
          <a:ln w="19050" algn="ctr">
            <a:noFill/>
            <a:miter lim="800000"/>
            <a:headEnd/>
            <a:tailEnd/>
          </a:ln>
        </p:spPr>
      </p:pic>
      <p:pic>
        <p:nvPicPr>
          <p:cNvPr id="37895" name="Picture 14"/>
          <p:cNvPicPr>
            <a:picLocks noChangeAspect="1" noChangeArrowheads="1"/>
          </p:cNvPicPr>
          <p:nvPr/>
        </p:nvPicPr>
        <p:blipFill>
          <a:blip r:embed="rId3" cstate="print"/>
          <a:srcRect/>
          <a:stretch>
            <a:fillRect/>
          </a:stretch>
        </p:blipFill>
        <p:spPr bwMode="auto">
          <a:xfrm>
            <a:off x="582613" y="1679575"/>
            <a:ext cx="3902075" cy="1595438"/>
          </a:xfrm>
          <a:prstGeom prst="rect">
            <a:avLst/>
          </a:prstGeom>
          <a:noFill/>
          <a:ln w="19050" algn="ctr">
            <a:noFill/>
            <a:miter lim="800000"/>
            <a:headEnd/>
            <a:tailEnd/>
          </a:ln>
        </p:spPr>
      </p:pic>
      <p:pic>
        <p:nvPicPr>
          <p:cNvPr id="37896" name="Picture 15"/>
          <p:cNvPicPr>
            <a:picLocks noChangeAspect="1" noChangeArrowheads="1"/>
          </p:cNvPicPr>
          <p:nvPr/>
        </p:nvPicPr>
        <p:blipFill>
          <a:blip r:embed="rId4" cstate="print"/>
          <a:srcRect/>
          <a:stretch>
            <a:fillRect/>
          </a:stretch>
        </p:blipFill>
        <p:spPr bwMode="auto">
          <a:xfrm>
            <a:off x="592138" y="3232150"/>
            <a:ext cx="3908425" cy="1603375"/>
          </a:xfrm>
          <a:prstGeom prst="rect">
            <a:avLst/>
          </a:prstGeom>
          <a:noFill/>
          <a:ln w="19050" algn="ctr">
            <a:noFill/>
            <a:miter lim="800000"/>
            <a:headEnd/>
            <a:tailEnd/>
          </a:ln>
        </p:spPr>
      </p:pic>
      <p:sp>
        <p:nvSpPr>
          <p:cNvPr id="37897" name="Text Box 30"/>
          <p:cNvSpPr txBox="1">
            <a:spLocks noChangeArrowheads="1"/>
          </p:cNvSpPr>
          <p:nvPr/>
        </p:nvSpPr>
        <p:spPr bwMode="auto">
          <a:xfrm>
            <a:off x="4003675" y="1628775"/>
            <a:ext cx="431800" cy="214313"/>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7898" name="Text Box 31"/>
          <p:cNvSpPr txBox="1">
            <a:spLocks noChangeArrowheads="1"/>
          </p:cNvSpPr>
          <p:nvPr/>
        </p:nvSpPr>
        <p:spPr bwMode="auto">
          <a:xfrm>
            <a:off x="4011613" y="3208338"/>
            <a:ext cx="431800" cy="214312"/>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7899" name="Text Box 32"/>
          <p:cNvSpPr txBox="1">
            <a:spLocks noChangeArrowheads="1"/>
          </p:cNvSpPr>
          <p:nvPr/>
        </p:nvSpPr>
        <p:spPr bwMode="auto">
          <a:xfrm>
            <a:off x="4011613" y="4829175"/>
            <a:ext cx="431800" cy="214313"/>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7900" name="Rectangle 36"/>
          <p:cNvSpPr>
            <a:spLocks noChangeArrowheads="1"/>
          </p:cNvSpPr>
          <p:nvPr/>
        </p:nvSpPr>
        <p:spPr bwMode="auto">
          <a:xfrm>
            <a:off x="468313" y="1549400"/>
            <a:ext cx="649287" cy="215900"/>
          </a:xfrm>
          <a:prstGeom prst="rect">
            <a:avLst/>
          </a:prstGeom>
          <a:no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37901" name="Rectangle 37"/>
          <p:cNvSpPr>
            <a:spLocks noChangeArrowheads="1"/>
          </p:cNvSpPr>
          <p:nvPr/>
        </p:nvSpPr>
        <p:spPr bwMode="auto">
          <a:xfrm>
            <a:off x="463550" y="3206750"/>
            <a:ext cx="649288" cy="215900"/>
          </a:xfrm>
          <a:prstGeom prst="rect">
            <a:avLst/>
          </a:prstGeom>
          <a:noFill/>
          <a:ln w="12700" algn="ctr">
            <a:solidFill>
              <a:schemeClr val="tx1"/>
            </a:solidFill>
            <a:miter lim="800000"/>
            <a:headEnd/>
            <a:tailEnd/>
          </a:ln>
        </p:spPr>
        <p:txBody>
          <a:bodyPr wrap="none" anchor="ctr"/>
          <a:lstStyle/>
          <a:p>
            <a:pPr algn="ctr"/>
            <a:r>
              <a:rPr lang="ja-JP" altLang="en-US" sz="1000"/>
              <a:t>中学</a:t>
            </a:r>
            <a:r>
              <a:rPr lang="en-US" altLang="ja-JP" sz="1000">
                <a:latin typeface="ＭＳ ゴシック" pitchFamily="49" charset="-128"/>
                <a:ea typeface="ＭＳ ゴシック" pitchFamily="49" charset="-128"/>
              </a:rPr>
              <a:t>2</a:t>
            </a:r>
            <a:r>
              <a:rPr lang="ja-JP" altLang="en-US" sz="1000"/>
              <a:t>年生</a:t>
            </a:r>
          </a:p>
        </p:txBody>
      </p:sp>
      <p:sp>
        <p:nvSpPr>
          <p:cNvPr id="37902" name="Rectangle 38"/>
          <p:cNvSpPr>
            <a:spLocks noChangeArrowheads="1"/>
          </p:cNvSpPr>
          <p:nvPr/>
        </p:nvSpPr>
        <p:spPr bwMode="auto">
          <a:xfrm>
            <a:off x="471488" y="4791075"/>
            <a:ext cx="649287" cy="215900"/>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grpSp>
        <p:nvGrpSpPr>
          <p:cNvPr id="37903" name="Group 43"/>
          <p:cNvGrpSpPr>
            <a:grpSpLocks/>
          </p:cNvGrpSpPr>
          <p:nvPr/>
        </p:nvGrpSpPr>
        <p:grpSpPr bwMode="auto">
          <a:xfrm>
            <a:off x="4335463" y="1549400"/>
            <a:ext cx="4640262" cy="5048250"/>
            <a:chOff x="2731" y="1109"/>
            <a:chExt cx="2923" cy="3180"/>
          </a:xfrm>
        </p:grpSpPr>
        <p:pic>
          <p:nvPicPr>
            <p:cNvPr id="37906" name="Picture 16"/>
            <p:cNvPicPr>
              <a:picLocks noChangeAspect="1" noChangeArrowheads="1"/>
            </p:cNvPicPr>
            <p:nvPr/>
          </p:nvPicPr>
          <p:blipFill>
            <a:blip r:embed="rId5" cstate="print"/>
            <a:srcRect/>
            <a:stretch>
              <a:fillRect/>
            </a:stretch>
          </p:blipFill>
          <p:spPr bwMode="auto">
            <a:xfrm>
              <a:off x="2770" y="1154"/>
              <a:ext cx="2854" cy="1129"/>
            </a:xfrm>
            <a:prstGeom prst="rect">
              <a:avLst/>
            </a:prstGeom>
            <a:noFill/>
            <a:ln w="19050" algn="ctr">
              <a:noFill/>
              <a:miter lim="800000"/>
              <a:headEnd/>
              <a:tailEnd/>
            </a:ln>
          </p:spPr>
        </p:pic>
        <p:pic>
          <p:nvPicPr>
            <p:cNvPr id="37907" name="Picture 17"/>
            <p:cNvPicPr>
              <a:picLocks noChangeAspect="1" noChangeArrowheads="1"/>
            </p:cNvPicPr>
            <p:nvPr/>
          </p:nvPicPr>
          <p:blipFill>
            <a:blip r:embed="rId6" cstate="print"/>
            <a:srcRect/>
            <a:stretch>
              <a:fillRect/>
            </a:stretch>
          </p:blipFill>
          <p:spPr bwMode="auto">
            <a:xfrm>
              <a:off x="2736" y="2147"/>
              <a:ext cx="2859" cy="1134"/>
            </a:xfrm>
            <a:prstGeom prst="rect">
              <a:avLst/>
            </a:prstGeom>
            <a:noFill/>
            <a:ln w="19050" algn="ctr">
              <a:noFill/>
              <a:miter lim="800000"/>
              <a:headEnd/>
              <a:tailEnd/>
            </a:ln>
          </p:spPr>
        </p:pic>
        <p:pic>
          <p:nvPicPr>
            <p:cNvPr id="37908" name="Picture 18"/>
            <p:cNvPicPr>
              <a:picLocks noChangeAspect="1" noChangeArrowheads="1"/>
            </p:cNvPicPr>
            <p:nvPr/>
          </p:nvPicPr>
          <p:blipFill>
            <a:blip r:embed="rId7" cstate="print"/>
            <a:srcRect/>
            <a:stretch>
              <a:fillRect/>
            </a:stretch>
          </p:blipFill>
          <p:spPr bwMode="auto">
            <a:xfrm>
              <a:off x="2731" y="3155"/>
              <a:ext cx="2864" cy="1134"/>
            </a:xfrm>
            <a:prstGeom prst="rect">
              <a:avLst/>
            </a:prstGeom>
            <a:noFill/>
            <a:ln w="19050" algn="ctr">
              <a:noFill/>
              <a:miter lim="800000"/>
              <a:headEnd/>
              <a:tailEnd/>
            </a:ln>
          </p:spPr>
        </p:pic>
        <p:sp>
          <p:nvSpPr>
            <p:cNvPr id="37909" name="Text Box 33"/>
            <p:cNvSpPr txBox="1">
              <a:spLocks noChangeArrowheads="1"/>
            </p:cNvSpPr>
            <p:nvPr/>
          </p:nvSpPr>
          <p:spPr bwMode="auto">
            <a:xfrm>
              <a:off x="5377" y="1163"/>
              <a:ext cx="272" cy="135"/>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7910" name="Text Box 34"/>
            <p:cNvSpPr txBox="1">
              <a:spLocks noChangeArrowheads="1"/>
            </p:cNvSpPr>
            <p:nvPr/>
          </p:nvSpPr>
          <p:spPr bwMode="auto">
            <a:xfrm>
              <a:off x="5382" y="2158"/>
              <a:ext cx="272" cy="135"/>
            </a:xfrm>
            <a:prstGeom prst="rect">
              <a:avLst/>
            </a:prstGeom>
            <a:noFill/>
            <a:ln w="19050" algn="ctr">
              <a:noFill/>
              <a:miter lim="800000"/>
              <a:headEnd/>
              <a:tailEnd/>
            </a:ln>
          </p:spPr>
          <p:txBody>
            <a:bodyPr>
              <a:spAutoFit/>
            </a:bodyPr>
            <a:lstStyle/>
            <a:p>
              <a:pPr algn="ctr">
                <a:spcBef>
                  <a:spcPct val="50000"/>
                </a:spcBef>
              </a:pPr>
              <a:r>
                <a:rPr lang="en-US" altLang="ja-JP" sz="800">
                  <a:latin typeface="ＭＳ Ｐゴシック" pitchFamily="50" charset="-128"/>
                </a:rPr>
                <a:t>(%)</a:t>
              </a:r>
            </a:p>
          </p:txBody>
        </p:sp>
        <p:sp>
          <p:nvSpPr>
            <p:cNvPr id="37911" name="Rectangle 39"/>
            <p:cNvSpPr>
              <a:spLocks noChangeArrowheads="1"/>
            </p:cNvSpPr>
            <p:nvPr/>
          </p:nvSpPr>
          <p:spPr bwMode="auto">
            <a:xfrm>
              <a:off x="2861" y="1109"/>
              <a:ext cx="409" cy="136"/>
            </a:xfrm>
            <a:prstGeom prst="rect">
              <a:avLst/>
            </a:prstGeom>
            <a:noFill/>
            <a:ln w="12700" algn="ctr">
              <a:solidFill>
                <a:schemeClr val="tx1"/>
              </a:solidFill>
              <a:miter lim="800000"/>
              <a:headEnd/>
              <a:tailEnd/>
            </a:ln>
          </p:spPr>
          <p:txBody>
            <a:bodyPr wrap="none" anchor="ctr"/>
            <a:lstStyle/>
            <a:p>
              <a:pPr algn="ctr"/>
              <a:r>
                <a:rPr lang="ja-JP" altLang="en-US" sz="1000"/>
                <a:t>小学</a:t>
              </a:r>
              <a:r>
                <a:rPr lang="en-US" altLang="ja-JP" sz="1000">
                  <a:latin typeface="ＭＳ ゴシック" pitchFamily="49" charset="-128"/>
                  <a:ea typeface="ＭＳ ゴシック" pitchFamily="49" charset="-128"/>
                </a:rPr>
                <a:t>6</a:t>
              </a:r>
              <a:r>
                <a:rPr lang="ja-JP" altLang="en-US" sz="1000"/>
                <a:t>年生</a:t>
              </a:r>
            </a:p>
          </p:txBody>
        </p:sp>
        <p:sp>
          <p:nvSpPr>
            <p:cNvPr id="37912" name="Rectangle 40"/>
            <p:cNvSpPr>
              <a:spLocks noChangeArrowheads="1"/>
            </p:cNvSpPr>
            <p:nvPr/>
          </p:nvSpPr>
          <p:spPr bwMode="auto">
            <a:xfrm>
              <a:off x="2858" y="2152"/>
              <a:ext cx="409" cy="136"/>
            </a:xfrm>
            <a:prstGeom prst="rect">
              <a:avLst/>
            </a:prstGeom>
            <a:noFill/>
            <a:ln w="12700" algn="ctr">
              <a:solidFill>
                <a:schemeClr val="tx1"/>
              </a:solidFill>
              <a:miter lim="800000"/>
              <a:headEnd/>
              <a:tailEnd/>
            </a:ln>
          </p:spPr>
          <p:txBody>
            <a:bodyPr wrap="none" anchor="ctr"/>
            <a:lstStyle/>
            <a:p>
              <a:pPr algn="ctr"/>
              <a:r>
                <a:rPr lang="ja-JP" altLang="en-US" sz="1000"/>
                <a:t>中学</a:t>
              </a:r>
              <a:r>
                <a:rPr lang="en-US" altLang="ja-JP" sz="1000">
                  <a:latin typeface="ＭＳ ゴシック" pitchFamily="49" charset="-128"/>
                  <a:ea typeface="ＭＳ ゴシック" pitchFamily="49" charset="-128"/>
                </a:rPr>
                <a:t>2</a:t>
              </a:r>
              <a:r>
                <a:rPr lang="ja-JP" altLang="en-US" sz="1000"/>
                <a:t>年生</a:t>
              </a:r>
            </a:p>
          </p:txBody>
        </p:sp>
        <p:sp>
          <p:nvSpPr>
            <p:cNvPr id="37913" name="Rectangle 41"/>
            <p:cNvSpPr>
              <a:spLocks noChangeArrowheads="1"/>
            </p:cNvSpPr>
            <p:nvPr/>
          </p:nvSpPr>
          <p:spPr bwMode="auto">
            <a:xfrm>
              <a:off x="2863" y="3150"/>
              <a:ext cx="409" cy="136"/>
            </a:xfrm>
            <a:prstGeom prst="rect">
              <a:avLst/>
            </a:prstGeom>
            <a:noFill/>
            <a:ln w="12700" algn="ctr">
              <a:solidFill>
                <a:schemeClr val="tx1"/>
              </a:solidFill>
              <a:miter lim="800000"/>
              <a:headEnd/>
              <a:tailEnd/>
            </a:ln>
          </p:spPr>
          <p:txBody>
            <a:bodyPr wrap="none" anchor="ctr"/>
            <a:lstStyle/>
            <a:p>
              <a:pPr algn="ctr"/>
              <a:r>
                <a:rPr lang="ja-JP" altLang="en-US" sz="1000"/>
                <a:t>高校</a:t>
              </a:r>
              <a:r>
                <a:rPr lang="en-US" altLang="ja-JP" sz="1000">
                  <a:latin typeface="ＭＳ ゴシック" pitchFamily="49" charset="-128"/>
                  <a:ea typeface="ＭＳ ゴシック" pitchFamily="49" charset="-128"/>
                </a:rPr>
                <a:t>2</a:t>
              </a:r>
              <a:r>
                <a:rPr lang="ja-JP" altLang="en-US" sz="1000"/>
                <a:t>年生</a:t>
              </a:r>
            </a:p>
          </p:txBody>
        </p:sp>
      </p:grpSp>
      <p:sp>
        <p:nvSpPr>
          <p:cNvPr id="37904" name="AutoShape 44"/>
          <p:cNvSpPr>
            <a:spLocks noChangeArrowheads="1"/>
          </p:cNvSpPr>
          <p:nvPr/>
        </p:nvSpPr>
        <p:spPr bwMode="auto">
          <a:xfrm>
            <a:off x="390525" y="1093788"/>
            <a:ext cx="4002088" cy="247650"/>
          </a:xfrm>
          <a:prstGeom prst="roundRect">
            <a:avLst>
              <a:gd name="adj" fmla="val 16667"/>
            </a:avLst>
          </a:prstGeom>
          <a:noFill/>
          <a:ln w="12700" algn="ctr">
            <a:solidFill>
              <a:schemeClr val="tx1"/>
            </a:solidFill>
            <a:round/>
            <a:headEnd/>
            <a:tailEnd/>
          </a:ln>
        </p:spPr>
        <p:txBody>
          <a:bodyPr lIns="18000" tIns="0" rIns="18000" bIns="0">
            <a:spAutoFit/>
          </a:bodyPr>
          <a:lstStyle/>
          <a:p>
            <a:pPr>
              <a:spcBef>
                <a:spcPct val="50000"/>
              </a:spcBef>
            </a:pPr>
            <a:r>
              <a:rPr lang="ja-JP" altLang="en-US" sz="1400">
                <a:latin typeface="ＭＳ ゴシック" pitchFamily="49" charset="-128"/>
                <a:ea typeface="ＭＳ ゴシック" pitchFamily="49" charset="-128"/>
              </a:rPr>
              <a:t>・小</a:t>
            </a:r>
            <a:r>
              <a:rPr lang="en-US" altLang="ja-JP" sz="1400">
                <a:latin typeface="ＭＳ ゴシック" pitchFamily="49" charset="-128"/>
                <a:ea typeface="ＭＳ ゴシック" pitchFamily="49" charset="-128"/>
              </a:rPr>
              <a:t>6</a:t>
            </a:r>
            <a:r>
              <a:rPr lang="ja-JP" altLang="en-US" sz="1400">
                <a:latin typeface="ＭＳ ゴシック" pitchFamily="49" charset="-128"/>
                <a:ea typeface="ＭＳ ゴシック" pitchFamily="49" charset="-128"/>
              </a:rPr>
              <a:t>の</a:t>
            </a:r>
            <a:r>
              <a:rPr lang="en-US" altLang="ja-JP" sz="1400">
                <a:latin typeface="ＭＳ ゴシック" pitchFamily="49" charset="-128"/>
                <a:ea typeface="ＭＳ ゴシック" pitchFamily="49" charset="-128"/>
              </a:rPr>
              <a:t>24.7%</a:t>
            </a:r>
            <a:r>
              <a:rPr lang="ja-JP" altLang="en-US" sz="1400">
                <a:latin typeface="ＭＳ ゴシック" pitchFamily="49" charset="-128"/>
                <a:ea typeface="ＭＳ ゴシック" pitchFamily="49" charset="-128"/>
              </a:rPr>
              <a:t>、中</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の</a:t>
            </a:r>
            <a:r>
              <a:rPr lang="en-US" altLang="ja-JP" sz="1400">
                <a:latin typeface="ＭＳ ゴシック" pitchFamily="49" charset="-128"/>
                <a:ea typeface="ＭＳ ゴシック" pitchFamily="49" charset="-128"/>
              </a:rPr>
              <a:t>45.9%</a:t>
            </a:r>
            <a:r>
              <a:rPr lang="ja-JP" altLang="en-US" sz="1400">
                <a:latin typeface="ＭＳ ゴシック" pitchFamily="49" charset="-128"/>
                <a:ea typeface="ＭＳ ゴシック" pitchFamily="49" charset="-128"/>
              </a:rPr>
              <a:t>、高</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の</a:t>
            </a:r>
            <a:r>
              <a:rPr lang="en-US" altLang="ja-JP" sz="1400">
                <a:latin typeface="ＭＳ ゴシック" pitchFamily="49" charset="-128"/>
                <a:ea typeface="ＭＳ ゴシック" pitchFamily="49" charset="-128"/>
              </a:rPr>
              <a:t>95.9%</a:t>
            </a:r>
            <a:r>
              <a:rPr lang="ja-JP" altLang="en-US" sz="1400">
                <a:latin typeface="ＭＳ ゴシック" pitchFamily="49" charset="-128"/>
                <a:ea typeface="ＭＳ ゴシック" pitchFamily="49" charset="-128"/>
              </a:rPr>
              <a:t>が所有</a:t>
            </a:r>
          </a:p>
        </p:txBody>
      </p:sp>
      <p:sp>
        <p:nvSpPr>
          <p:cNvPr id="37905" name="AutoShape 45"/>
          <p:cNvSpPr>
            <a:spLocks noChangeArrowheads="1"/>
          </p:cNvSpPr>
          <p:nvPr/>
        </p:nvSpPr>
        <p:spPr bwMode="auto">
          <a:xfrm>
            <a:off x="4852988" y="1093788"/>
            <a:ext cx="3884612" cy="247650"/>
          </a:xfrm>
          <a:prstGeom prst="roundRect">
            <a:avLst>
              <a:gd name="adj" fmla="val 16667"/>
            </a:avLst>
          </a:prstGeom>
          <a:noFill/>
          <a:ln w="12700" algn="ctr">
            <a:solidFill>
              <a:schemeClr val="tx1"/>
            </a:solidFill>
            <a:round/>
            <a:headEnd/>
            <a:tailEnd/>
          </a:ln>
        </p:spPr>
        <p:txBody>
          <a:bodyPr lIns="18000" tIns="0" rIns="18000" bIns="0">
            <a:spAutoFit/>
          </a:bodyPr>
          <a:lstStyle/>
          <a:p>
            <a:pPr>
              <a:spcBef>
                <a:spcPct val="50000"/>
              </a:spcBef>
            </a:pPr>
            <a:r>
              <a:rPr lang="ja-JP" altLang="en-US" sz="1400">
                <a:latin typeface="ＭＳ ゴシック" pitchFamily="49" charset="-128"/>
                <a:ea typeface="ＭＳ ゴシック" pitchFamily="49" charset="-128"/>
              </a:rPr>
              <a:t>・「携帯電話を</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台以上」は高</a:t>
            </a:r>
            <a:r>
              <a:rPr lang="en-US" altLang="ja-JP" sz="1400">
                <a:latin typeface="ＭＳ ゴシック" pitchFamily="49" charset="-128"/>
                <a:ea typeface="ＭＳ ゴシック" pitchFamily="49" charset="-128"/>
              </a:rPr>
              <a:t>2</a:t>
            </a:r>
            <a:r>
              <a:rPr lang="ja-JP" altLang="en-US" sz="1400">
                <a:latin typeface="ＭＳ ゴシック" pitchFamily="49" charset="-128"/>
                <a:ea typeface="ＭＳ ゴシック" pitchFamily="49" charset="-128"/>
              </a:rPr>
              <a:t>になると</a:t>
            </a:r>
            <a:r>
              <a:rPr lang="en-US" altLang="ja-JP" sz="1400">
                <a:latin typeface="ＭＳ ゴシック" pitchFamily="49" charset="-128"/>
                <a:ea typeface="ＭＳ ゴシック" pitchFamily="49" charset="-128"/>
              </a:rPr>
              <a:t>4.9%</a:t>
            </a:r>
            <a:r>
              <a:rPr lang="ja-JP" altLang="en-US" sz="1400">
                <a:latin typeface="ＭＳ ゴシック" pitchFamily="49" charset="-128"/>
                <a:ea typeface="ＭＳ ゴシック" pitchFamily="49" charset="-128"/>
              </a:rPr>
              <a:t>に</a:t>
            </a:r>
          </a:p>
        </p:txBody>
      </p:sp>
    </p:spTree>
  </p:cSld>
  <p:clrMapOvr>
    <a:masterClrMapping/>
  </p:clrMapOvr>
  <p:transition spd="med">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0" y="0"/>
            <a:ext cx="9305925" cy="661987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760413" y="314325"/>
            <a:ext cx="7621587" cy="1025525"/>
          </a:xfrm>
        </p:spPr>
        <p:txBody>
          <a:bodyPr lIns="90049" tIns="46839" rIns="90049" bIns="46839"/>
          <a:lstStyle/>
          <a:p>
            <a:pPr marL="449263" indent="-449263" eaLnBrk="1" hangingPunct="1"/>
            <a:r>
              <a:rPr lang="ja-JP" altLang="en-US" sz="5000" b="1" smtClean="0"/>
              <a:t>情報モラル教育</a:t>
            </a:r>
          </a:p>
        </p:txBody>
      </p:sp>
      <p:sp>
        <p:nvSpPr>
          <p:cNvPr id="76803" name="Rectangle 3"/>
          <p:cNvSpPr>
            <a:spLocks noChangeArrowheads="1"/>
          </p:cNvSpPr>
          <p:nvPr/>
        </p:nvSpPr>
        <p:spPr bwMode="auto">
          <a:xfrm>
            <a:off x="517525" y="1824038"/>
            <a:ext cx="8431213" cy="2376487"/>
          </a:xfrm>
          <a:prstGeom prst="rect">
            <a:avLst/>
          </a:prstGeom>
          <a:solidFill>
            <a:srgbClr val="E0E5FA"/>
          </a:solidFill>
          <a:ln w="9487">
            <a:solidFill>
              <a:srgbClr val="000000"/>
            </a:solidFill>
            <a:miter lim="800000"/>
            <a:headEnd/>
            <a:tailEnd/>
          </a:ln>
        </p:spPr>
        <p:txBody>
          <a:bodyPr wrap="none"/>
          <a:lstStyle/>
          <a:p>
            <a:endParaRPr kumimoji="0" lang="ja-JP" altLang="en-US"/>
          </a:p>
        </p:txBody>
      </p:sp>
      <p:sp>
        <p:nvSpPr>
          <p:cNvPr id="76804" name="Rectangle 4"/>
          <p:cNvSpPr>
            <a:spLocks noChangeArrowheads="1"/>
          </p:cNvSpPr>
          <p:nvPr/>
        </p:nvSpPr>
        <p:spPr bwMode="auto">
          <a:xfrm>
            <a:off x="517525" y="1824038"/>
            <a:ext cx="4411663" cy="1062037"/>
          </a:xfrm>
          <a:prstGeom prst="rect">
            <a:avLst/>
          </a:prstGeom>
          <a:noFill/>
          <a:ln w="9525">
            <a:noFill/>
            <a:miter lim="800000"/>
            <a:headEnd/>
            <a:tailEnd/>
          </a:ln>
        </p:spPr>
        <p:txBody>
          <a:bodyPr lIns="89993" tIns="44996" rIns="89993" bIns="44996"/>
          <a:lstStyle/>
          <a:p>
            <a:pPr latinLnBrk="1"/>
            <a:r>
              <a:rPr kumimoji="0" lang="ja-JP" altLang="en-US" sz="3200" b="1">
                <a:solidFill>
                  <a:srgbClr val="000000"/>
                </a:solidFill>
                <a:latin typeface="ＭＳ Ｐゴシック" pitchFamily="50" charset="-128"/>
                <a:cs typeface="Arial" pitchFamily="34" charset="0"/>
              </a:rPr>
              <a:t>（日常）モラルの側面</a:t>
            </a:r>
          </a:p>
          <a:p>
            <a:pPr latinLnBrk="1"/>
            <a:r>
              <a:rPr kumimoji="0" lang="ja-JP" altLang="en-US" sz="3200" b="1">
                <a:solidFill>
                  <a:srgbClr val="000000"/>
                </a:solidFill>
                <a:latin typeface="ＭＳ Ｐゴシック" pitchFamily="50" charset="-128"/>
                <a:cs typeface="Arial" pitchFamily="34" charset="0"/>
              </a:rPr>
              <a:t>心を磨く</a:t>
            </a:r>
          </a:p>
        </p:txBody>
      </p:sp>
      <p:sp>
        <p:nvSpPr>
          <p:cNvPr id="76805" name="Rectangle 5"/>
          <p:cNvSpPr>
            <a:spLocks noChangeArrowheads="1"/>
          </p:cNvSpPr>
          <p:nvPr/>
        </p:nvSpPr>
        <p:spPr bwMode="auto">
          <a:xfrm>
            <a:off x="517525" y="4200525"/>
            <a:ext cx="8431213" cy="2298700"/>
          </a:xfrm>
          <a:prstGeom prst="rect">
            <a:avLst/>
          </a:prstGeom>
          <a:solidFill>
            <a:srgbClr val="FAFABF"/>
          </a:solidFill>
          <a:ln w="9487">
            <a:solidFill>
              <a:srgbClr val="000000"/>
            </a:solidFill>
            <a:miter lim="800000"/>
            <a:headEnd/>
            <a:tailEnd/>
          </a:ln>
        </p:spPr>
        <p:txBody>
          <a:bodyPr wrap="none"/>
          <a:lstStyle/>
          <a:p>
            <a:endParaRPr kumimoji="0" lang="ja-JP" altLang="en-US"/>
          </a:p>
        </p:txBody>
      </p:sp>
      <p:sp>
        <p:nvSpPr>
          <p:cNvPr id="76806" name="Rectangle 6"/>
          <p:cNvSpPr>
            <a:spLocks noChangeArrowheads="1"/>
          </p:cNvSpPr>
          <p:nvPr/>
        </p:nvSpPr>
        <p:spPr bwMode="auto">
          <a:xfrm>
            <a:off x="517525" y="4500563"/>
            <a:ext cx="2470150" cy="1187450"/>
          </a:xfrm>
          <a:prstGeom prst="rect">
            <a:avLst/>
          </a:prstGeom>
          <a:noFill/>
          <a:ln w="9525">
            <a:noFill/>
            <a:miter lim="800000"/>
            <a:headEnd/>
            <a:tailEnd/>
          </a:ln>
        </p:spPr>
        <p:txBody>
          <a:bodyPr lIns="89993" tIns="44996" rIns="89993" bIns="44996"/>
          <a:lstStyle/>
          <a:p>
            <a:pPr latinLnBrk="1"/>
            <a:r>
              <a:rPr kumimoji="0" lang="ja-JP" altLang="en-US" sz="2800" b="1">
                <a:solidFill>
                  <a:srgbClr val="000000"/>
                </a:solidFill>
                <a:latin typeface="ＭＳ Ｐゴシック" pitchFamily="50" charset="-128"/>
                <a:cs typeface="Arial" pitchFamily="34" charset="0"/>
              </a:rPr>
              <a:t>安全の側面</a:t>
            </a:r>
          </a:p>
          <a:p>
            <a:pPr latinLnBrk="1"/>
            <a:r>
              <a:rPr kumimoji="0" lang="ja-JP" altLang="en-US" sz="2800" b="1">
                <a:solidFill>
                  <a:srgbClr val="000000"/>
                </a:solidFill>
                <a:latin typeface="ＭＳ Ｐゴシック" pitchFamily="50" charset="-128"/>
                <a:cs typeface="Arial" pitchFamily="34" charset="0"/>
              </a:rPr>
              <a:t>知恵を磨く</a:t>
            </a:r>
          </a:p>
        </p:txBody>
      </p:sp>
      <p:sp>
        <p:nvSpPr>
          <p:cNvPr id="76807" name="Oval 7"/>
          <p:cNvSpPr>
            <a:spLocks noChangeArrowheads="1"/>
          </p:cNvSpPr>
          <p:nvPr/>
        </p:nvSpPr>
        <p:spPr bwMode="auto">
          <a:xfrm>
            <a:off x="2974975" y="2278063"/>
            <a:ext cx="2582863" cy="1504950"/>
          </a:xfrm>
          <a:prstGeom prst="ellipse">
            <a:avLst/>
          </a:prstGeom>
          <a:solidFill>
            <a:srgbClr val="CCFFCC"/>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１情報社会の倫理</a:t>
            </a:r>
          </a:p>
        </p:txBody>
      </p:sp>
      <p:sp>
        <p:nvSpPr>
          <p:cNvPr id="76808" name="Oval 8"/>
          <p:cNvSpPr>
            <a:spLocks noChangeArrowheads="1"/>
          </p:cNvSpPr>
          <p:nvPr/>
        </p:nvSpPr>
        <p:spPr bwMode="auto">
          <a:xfrm>
            <a:off x="6227763" y="2278063"/>
            <a:ext cx="2582862" cy="1504950"/>
          </a:xfrm>
          <a:prstGeom prst="ellipse">
            <a:avLst/>
          </a:prstGeom>
          <a:solidFill>
            <a:srgbClr val="CCFFCC"/>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２法の理解と遵守</a:t>
            </a:r>
          </a:p>
        </p:txBody>
      </p:sp>
      <p:sp>
        <p:nvSpPr>
          <p:cNvPr id="76809" name="Oval 9"/>
          <p:cNvSpPr>
            <a:spLocks noChangeArrowheads="1"/>
          </p:cNvSpPr>
          <p:nvPr/>
        </p:nvSpPr>
        <p:spPr bwMode="auto">
          <a:xfrm>
            <a:off x="2905125" y="4640263"/>
            <a:ext cx="2652713" cy="1720850"/>
          </a:xfrm>
          <a:prstGeom prst="ellipse">
            <a:avLst/>
          </a:prstGeom>
          <a:solidFill>
            <a:srgbClr val="E9EF00"/>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３</a:t>
            </a:r>
            <a:r>
              <a:rPr kumimoji="0" lang="ja-JP" altLang="en-US" sz="2400" b="1">
                <a:solidFill>
                  <a:srgbClr val="000000"/>
                </a:solidFill>
                <a:latin typeface="Calibri" pitchFamily="34" charset="0"/>
                <a:cs typeface="Arial" pitchFamily="34" charset="0"/>
              </a:rPr>
              <a:t> </a:t>
            </a:r>
            <a:r>
              <a:rPr kumimoji="0" lang="ja-JP" altLang="en-US" sz="2400" b="1">
                <a:solidFill>
                  <a:srgbClr val="000000"/>
                </a:solidFill>
                <a:latin typeface="ＭＳ Ｐゴシック" pitchFamily="50" charset="-128"/>
                <a:cs typeface="Arial" pitchFamily="34" charset="0"/>
              </a:rPr>
              <a:t>安全への知恵</a:t>
            </a:r>
          </a:p>
        </p:txBody>
      </p:sp>
      <p:sp>
        <p:nvSpPr>
          <p:cNvPr id="76810" name="Oval 10"/>
          <p:cNvSpPr>
            <a:spLocks noChangeArrowheads="1"/>
          </p:cNvSpPr>
          <p:nvPr/>
        </p:nvSpPr>
        <p:spPr bwMode="auto">
          <a:xfrm>
            <a:off x="6156325" y="4640263"/>
            <a:ext cx="2654300" cy="1720850"/>
          </a:xfrm>
          <a:prstGeom prst="ellipse">
            <a:avLst/>
          </a:prstGeom>
          <a:solidFill>
            <a:srgbClr val="E9EF00"/>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４ 情報セキュリティ</a:t>
            </a:r>
          </a:p>
        </p:txBody>
      </p:sp>
      <p:sp>
        <p:nvSpPr>
          <p:cNvPr id="76811" name="Oval 11"/>
          <p:cNvSpPr>
            <a:spLocks noChangeArrowheads="1"/>
          </p:cNvSpPr>
          <p:nvPr/>
        </p:nvSpPr>
        <p:spPr bwMode="auto">
          <a:xfrm>
            <a:off x="3119438" y="3308350"/>
            <a:ext cx="5022850" cy="1784350"/>
          </a:xfrm>
          <a:prstGeom prst="ellipse">
            <a:avLst/>
          </a:prstGeom>
          <a:solidFill>
            <a:srgbClr val="FF9999">
              <a:alpha val="74901"/>
            </a:srgbClr>
          </a:solidFill>
          <a:ln w="9487">
            <a:solidFill>
              <a:srgbClr val="000000"/>
            </a:solidFill>
            <a:round/>
            <a:headEnd/>
            <a:tailEnd/>
          </a:ln>
        </p:spPr>
        <p:txBody>
          <a:bodyPr wrap="none" lIns="89993" tIns="44996" rIns="89993" bIns="44996" anchor="ctr"/>
          <a:lstStyle/>
          <a:p>
            <a:pPr algn="ctr" latinLnBrk="1"/>
            <a:r>
              <a:rPr kumimoji="0" lang="ja-JP" altLang="en-US" sz="2400" b="1">
                <a:solidFill>
                  <a:srgbClr val="000000"/>
                </a:solidFill>
                <a:latin typeface="ＭＳ Ｐゴシック" pitchFamily="50" charset="-128"/>
                <a:cs typeface="Arial" pitchFamily="34" charset="0"/>
              </a:rPr>
              <a:t>５</a:t>
            </a:r>
            <a:r>
              <a:rPr kumimoji="0" lang="ja-JP" altLang="en-US" sz="2400" b="1">
                <a:solidFill>
                  <a:srgbClr val="000000"/>
                </a:solidFill>
                <a:latin typeface="Calibri" pitchFamily="34" charset="0"/>
                <a:cs typeface="Arial" pitchFamily="34" charset="0"/>
              </a:rPr>
              <a:t> </a:t>
            </a:r>
            <a:r>
              <a:rPr kumimoji="0" lang="ja-JP" altLang="en-US" sz="2400" b="1">
                <a:solidFill>
                  <a:srgbClr val="000000"/>
                </a:solidFill>
                <a:latin typeface="ＭＳ Ｐゴシック" pitchFamily="50" charset="-128"/>
                <a:cs typeface="Arial" pitchFamily="34" charset="0"/>
              </a:rPr>
              <a:t>公共的なネットワーク社会の構築</a:t>
            </a:r>
          </a:p>
        </p:txBody>
      </p:sp>
    </p:spTree>
  </p:cSld>
  <p:clrMapOvr>
    <a:masterClrMapping/>
  </p:clrMapOvr>
  <p:transition spd="med">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0"/>
            <a:ext cx="6500813" cy="4143375"/>
          </a:xfrm>
          <a:prstGeom prst="rect">
            <a:avLst/>
          </a:prstGeom>
          <a:noFill/>
          <a:ln w="9525">
            <a:noFill/>
            <a:miter lim="800000"/>
            <a:headEnd/>
            <a:tailEnd/>
          </a:ln>
        </p:spPr>
      </p:pic>
      <p:grpSp>
        <p:nvGrpSpPr>
          <p:cNvPr id="2" name="グループ化 8"/>
          <p:cNvGrpSpPr>
            <a:grpSpLocks/>
          </p:cNvGrpSpPr>
          <p:nvPr/>
        </p:nvGrpSpPr>
        <p:grpSpPr bwMode="auto">
          <a:xfrm>
            <a:off x="1143000" y="1000125"/>
            <a:ext cx="8001000" cy="5143500"/>
            <a:chOff x="1142976" y="857232"/>
            <a:chExt cx="8001024" cy="5143536"/>
          </a:xfrm>
        </p:grpSpPr>
        <p:pic>
          <p:nvPicPr>
            <p:cNvPr id="58372" name="Picture 3"/>
            <p:cNvPicPr>
              <a:picLocks noChangeAspect="1" noChangeArrowheads="1"/>
            </p:cNvPicPr>
            <p:nvPr/>
          </p:nvPicPr>
          <p:blipFill>
            <a:blip r:embed="rId3" cstate="print"/>
            <a:srcRect/>
            <a:stretch>
              <a:fillRect/>
            </a:stretch>
          </p:blipFill>
          <p:spPr bwMode="auto">
            <a:xfrm>
              <a:off x="1142976" y="857232"/>
              <a:ext cx="8001024" cy="2143140"/>
            </a:xfrm>
            <a:prstGeom prst="rect">
              <a:avLst/>
            </a:prstGeom>
            <a:noFill/>
            <a:ln w="9525">
              <a:noFill/>
              <a:miter lim="800000"/>
              <a:headEnd/>
              <a:tailEnd/>
            </a:ln>
          </p:spPr>
        </p:pic>
        <p:pic>
          <p:nvPicPr>
            <p:cNvPr id="58373" name="Picture 4"/>
            <p:cNvPicPr>
              <a:picLocks noChangeAspect="1" noChangeArrowheads="1"/>
            </p:cNvPicPr>
            <p:nvPr/>
          </p:nvPicPr>
          <p:blipFill>
            <a:blip r:embed="rId4" cstate="print"/>
            <a:srcRect/>
            <a:stretch>
              <a:fillRect/>
            </a:stretch>
          </p:blipFill>
          <p:spPr bwMode="auto">
            <a:xfrm>
              <a:off x="1142976" y="3000372"/>
              <a:ext cx="7429552" cy="357190"/>
            </a:xfrm>
            <a:prstGeom prst="rect">
              <a:avLst/>
            </a:prstGeom>
            <a:noFill/>
            <a:ln w="9525">
              <a:noFill/>
              <a:miter lim="800000"/>
              <a:headEnd/>
              <a:tailEnd/>
            </a:ln>
          </p:spPr>
        </p:pic>
        <p:pic>
          <p:nvPicPr>
            <p:cNvPr id="58374" name="Picture 6"/>
            <p:cNvPicPr>
              <a:picLocks noChangeAspect="1" noChangeArrowheads="1"/>
            </p:cNvPicPr>
            <p:nvPr/>
          </p:nvPicPr>
          <p:blipFill>
            <a:blip r:embed="rId5" cstate="print"/>
            <a:srcRect/>
            <a:stretch>
              <a:fillRect/>
            </a:stretch>
          </p:blipFill>
          <p:spPr bwMode="auto">
            <a:xfrm>
              <a:off x="1142976" y="3286124"/>
              <a:ext cx="8001024" cy="315732"/>
            </a:xfrm>
            <a:prstGeom prst="rect">
              <a:avLst/>
            </a:prstGeom>
            <a:noFill/>
            <a:ln w="9525">
              <a:noFill/>
              <a:miter lim="800000"/>
              <a:headEnd/>
              <a:tailEnd/>
            </a:ln>
          </p:spPr>
        </p:pic>
        <p:pic>
          <p:nvPicPr>
            <p:cNvPr id="58375" name="Picture 8"/>
            <p:cNvPicPr>
              <a:picLocks noChangeAspect="1" noChangeArrowheads="1"/>
            </p:cNvPicPr>
            <p:nvPr/>
          </p:nvPicPr>
          <p:blipFill>
            <a:blip r:embed="rId6" cstate="print"/>
            <a:srcRect/>
            <a:stretch>
              <a:fillRect/>
            </a:stretch>
          </p:blipFill>
          <p:spPr bwMode="auto">
            <a:xfrm>
              <a:off x="1142976" y="3599772"/>
              <a:ext cx="7999924" cy="2400996"/>
            </a:xfrm>
            <a:prstGeom prst="rect">
              <a:avLst/>
            </a:prstGeom>
            <a:noFill/>
            <a:ln w="9525">
              <a:noFill/>
              <a:miter lim="800000"/>
              <a:headEnd/>
              <a:tailEnd/>
            </a:ln>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p:txBody>
          <a:bodyPr/>
          <a:lstStyle/>
          <a:p>
            <a:pPr eaLnBrk="1" hangingPunct="1"/>
            <a:r>
              <a:rPr lang="ja-JP" altLang="en-US" smtClean="0"/>
              <a:t>情報モラル指導</a:t>
            </a:r>
          </a:p>
        </p:txBody>
      </p:sp>
      <p:sp>
        <p:nvSpPr>
          <p:cNvPr id="59395" name="テキスト ボックス 2"/>
          <p:cNvSpPr txBox="1">
            <a:spLocks noChangeArrowheads="1"/>
          </p:cNvSpPr>
          <p:nvPr/>
        </p:nvSpPr>
        <p:spPr bwMode="auto">
          <a:xfrm>
            <a:off x="4429125" y="357188"/>
            <a:ext cx="4160838" cy="369887"/>
          </a:xfrm>
          <a:prstGeom prst="rect">
            <a:avLst/>
          </a:prstGeom>
          <a:noFill/>
          <a:ln w="9525">
            <a:noFill/>
            <a:miter lim="800000"/>
            <a:headEnd/>
            <a:tailEnd/>
          </a:ln>
        </p:spPr>
        <p:txBody>
          <a:bodyPr wrap="none">
            <a:spAutoFit/>
          </a:bodyPr>
          <a:lstStyle/>
          <a:p>
            <a:r>
              <a:rPr lang="en-US" altLang="ja-JP"/>
              <a:t>http://www.japet.or.jp/moral-guidebook/</a:t>
            </a:r>
            <a:endParaRPr lang="ja-JP" altLang="en-US"/>
          </a:p>
        </p:txBody>
      </p:sp>
      <p:pic>
        <p:nvPicPr>
          <p:cNvPr id="59396" name="図 3" descr="モラルポータル.jpg">
            <a:hlinkClick r:id="rId2" action="ppaction://hlinkfile"/>
          </p:cNvPr>
          <p:cNvPicPr>
            <a:picLocks noChangeAspect="1"/>
          </p:cNvPicPr>
          <p:nvPr/>
        </p:nvPicPr>
        <p:blipFill>
          <a:blip r:embed="rId3" cstate="print"/>
          <a:srcRect/>
          <a:stretch>
            <a:fillRect/>
          </a:stretch>
        </p:blipFill>
        <p:spPr bwMode="auto">
          <a:xfrm>
            <a:off x="1571625" y="965200"/>
            <a:ext cx="5429250" cy="58928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69963" y="660400"/>
            <a:ext cx="7867650" cy="1027113"/>
          </a:xfrm>
        </p:spPr>
        <p:txBody>
          <a:bodyPr lIns="90049" tIns="46839" rIns="90049" bIns="46839"/>
          <a:lstStyle/>
          <a:p>
            <a:pPr marL="449263" indent="-449263" eaLnBrk="1" hangingPunct="1"/>
            <a:r>
              <a:rPr lang="ja-JP" altLang="en-US" b="1" smtClean="0"/>
              <a:t>情報モラルの指導</a:t>
            </a:r>
          </a:p>
        </p:txBody>
      </p:sp>
      <p:sp>
        <p:nvSpPr>
          <p:cNvPr id="86019" name="Rectangle 3"/>
          <p:cNvSpPr>
            <a:spLocks noGrp="1" noChangeArrowheads="1"/>
          </p:cNvSpPr>
          <p:nvPr>
            <p:ph type="body" idx="1"/>
          </p:nvPr>
        </p:nvSpPr>
        <p:spPr>
          <a:xfrm>
            <a:off x="609600" y="1833563"/>
            <a:ext cx="8443913" cy="4483100"/>
          </a:xfrm>
        </p:spPr>
        <p:txBody>
          <a:bodyPr lIns="90049" tIns="46839" rIns="90049" bIns="46839"/>
          <a:lstStyle/>
          <a:p>
            <a:pPr marL="449263" indent="-449263" eaLnBrk="1" hangingPunct="1">
              <a:lnSpc>
                <a:spcPct val="110000"/>
              </a:lnSpc>
              <a:spcBef>
                <a:spcPct val="0"/>
              </a:spcBef>
            </a:pPr>
            <a:r>
              <a:rPr lang="ja-JP" altLang="en-US" b="1" smtClean="0"/>
              <a:t>情報モラルの指導内容の存在する場面を作る</a:t>
            </a:r>
          </a:p>
          <a:p>
            <a:pPr marL="1528763" lvl="2" indent="-449263" eaLnBrk="1" hangingPunct="1">
              <a:lnSpc>
                <a:spcPct val="110000"/>
              </a:lnSpc>
              <a:spcBef>
                <a:spcPct val="0"/>
              </a:spcBef>
            </a:pPr>
            <a:r>
              <a:rPr lang="ja-JP" altLang="en-US" sz="2600" b="1" smtClean="0"/>
              <a:t>活動の中で</a:t>
            </a:r>
          </a:p>
          <a:p>
            <a:pPr marL="1528763" lvl="2" indent="-449263" eaLnBrk="1" hangingPunct="1">
              <a:lnSpc>
                <a:spcPct val="110000"/>
              </a:lnSpc>
              <a:spcBef>
                <a:spcPct val="0"/>
              </a:spcBef>
            </a:pPr>
            <a:r>
              <a:rPr lang="ja-JP" altLang="en-US" sz="2600" b="1" smtClean="0"/>
              <a:t>コンテンツで</a:t>
            </a:r>
          </a:p>
          <a:p>
            <a:pPr marL="449263" indent="-449263" eaLnBrk="1" hangingPunct="1">
              <a:lnSpc>
                <a:spcPct val="110000"/>
              </a:lnSpc>
              <a:spcBef>
                <a:spcPct val="0"/>
              </a:spcBef>
            </a:pPr>
            <a:r>
              <a:rPr lang="ja-JP" altLang="en-US" b="1" smtClean="0"/>
              <a:t>児童生徒個々が考え・判断する</a:t>
            </a:r>
          </a:p>
          <a:p>
            <a:pPr marL="1528763" lvl="2" indent="-449263" eaLnBrk="1" hangingPunct="1">
              <a:lnSpc>
                <a:spcPct val="110000"/>
              </a:lnSpc>
              <a:spcBef>
                <a:spcPct val="0"/>
              </a:spcBef>
            </a:pPr>
            <a:r>
              <a:rPr lang="ja-JP" altLang="en-US" sz="2600" b="1" smtClean="0"/>
              <a:t>基本的な価値感にそって</a:t>
            </a:r>
          </a:p>
          <a:p>
            <a:pPr marL="1528763" lvl="2" indent="-449263" eaLnBrk="1" hangingPunct="1">
              <a:lnSpc>
                <a:spcPct val="110000"/>
              </a:lnSpc>
              <a:spcBef>
                <a:spcPct val="0"/>
              </a:spcBef>
            </a:pPr>
            <a:r>
              <a:rPr lang="ja-JP" altLang="en-US" sz="2600" b="1" smtClean="0"/>
              <a:t>状況や立場を加えて</a:t>
            </a:r>
          </a:p>
          <a:p>
            <a:pPr marL="449263" indent="-449263" eaLnBrk="1" hangingPunct="1">
              <a:lnSpc>
                <a:spcPct val="110000"/>
              </a:lnSpc>
              <a:spcBef>
                <a:spcPct val="0"/>
              </a:spcBef>
            </a:pPr>
            <a:r>
              <a:rPr lang="ja-JP" altLang="en-US" b="1" smtClean="0"/>
              <a:t>友だちの考え方と比べる</a:t>
            </a:r>
          </a:p>
          <a:p>
            <a:pPr marL="1528763" lvl="2" indent="-449263" eaLnBrk="1" hangingPunct="1">
              <a:lnSpc>
                <a:spcPct val="110000"/>
              </a:lnSpc>
              <a:spcBef>
                <a:spcPct val="0"/>
              </a:spcBef>
            </a:pPr>
            <a:r>
              <a:rPr lang="ja-JP" altLang="en-US" sz="2600" b="1" smtClean="0"/>
              <a:t>いろいろな考え方を知る</a:t>
            </a:r>
          </a:p>
          <a:p>
            <a:pPr marL="1528763" lvl="2" indent="-449263" eaLnBrk="1" hangingPunct="1">
              <a:lnSpc>
                <a:spcPct val="110000"/>
              </a:lnSpc>
              <a:spcBef>
                <a:spcPct val="0"/>
              </a:spcBef>
            </a:pPr>
            <a:r>
              <a:rPr lang="ja-JP" altLang="en-US" sz="2600" b="1" smtClean="0"/>
              <a:t>自分ならと考えていく</a:t>
            </a:r>
          </a:p>
        </p:txBody>
      </p:sp>
      <p:pic>
        <p:nvPicPr>
          <p:cNvPr id="86020" name="Picture 4"/>
          <p:cNvPicPr>
            <a:picLocks noChangeAspect="1" noChangeArrowheads="1"/>
          </p:cNvPicPr>
          <p:nvPr/>
        </p:nvPicPr>
        <p:blipFill>
          <a:blip r:embed="rId3" cstate="print"/>
          <a:srcRect/>
          <a:stretch>
            <a:fillRect/>
          </a:stretch>
        </p:blipFill>
        <p:spPr bwMode="auto">
          <a:xfrm>
            <a:off x="6659563" y="3521075"/>
            <a:ext cx="1182687" cy="552450"/>
          </a:xfrm>
          <a:prstGeom prst="rect">
            <a:avLst/>
          </a:prstGeom>
          <a:noFill/>
          <a:ln w="9525">
            <a:noFill/>
            <a:miter lim="800000"/>
            <a:headEnd/>
            <a:tailEnd/>
          </a:ln>
        </p:spPr>
      </p:pic>
      <p:sp>
        <p:nvSpPr>
          <p:cNvPr id="86021" name="Rectangle 5"/>
          <p:cNvSpPr>
            <a:spLocks noChangeArrowheads="1"/>
          </p:cNvSpPr>
          <p:nvPr/>
        </p:nvSpPr>
        <p:spPr bwMode="auto">
          <a:xfrm>
            <a:off x="7043738" y="4038600"/>
            <a:ext cx="2009775" cy="1660525"/>
          </a:xfrm>
          <a:prstGeom prst="rect">
            <a:avLst/>
          </a:prstGeom>
          <a:noFill/>
          <a:ln w="9525">
            <a:noFill/>
            <a:miter lim="800000"/>
            <a:headEnd/>
            <a:tailEnd/>
          </a:ln>
        </p:spPr>
        <p:txBody>
          <a:bodyPr lIns="89993" tIns="46783" rIns="89993" bIns="46783">
            <a:spAutoFit/>
          </a:bodyPr>
          <a:lstStyle/>
          <a:p>
            <a:pPr latinLnBrk="1"/>
            <a:r>
              <a:rPr lang="ja-JP" altLang="en-US" sz="2800" b="1">
                <a:solidFill>
                  <a:srgbClr val="35A434"/>
                </a:solidFill>
                <a:cs typeface="Arial" pitchFamily="34" charset="0"/>
              </a:rPr>
              <a:t>正しい知識</a:t>
            </a:r>
          </a:p>
          <a:p>
            <a:pPr latinLnBrk="1"/>
            <a:r>
              <a:rPr lang="ja-JP" altLang="en-US" sz="2800" b="1">
                <a:solidFill>
                  <a:srgbClr val="35A434"/>
                </a:solidFill>
                <a:cs typeface="Arial" pitchFamily="34" charset="0"/>
              </a:rPr>
              <a:t>情報の特性</a:t>
            </a:r>
          </a:p>
          <a:p>
            <a:pPr latinLnBrk="1"/>
            <a:r>
              <a:rPr lang="ja-JP" altLang="en-US" sz="2800" b="1">
                <a:solidFill>
                  <a:srgbClr val="35A434"/>
                </a:solidFill>
                <a:cs typeface="Arial" pitchFamily="34" charset="0"/>
              </a:rPr>
              <a:t>社会・人</a:t>
            </a:r>
          </a:p>
          <a:p>
            <a:pPr latinLnBrk="1"/>
            <a:endParaRPr lang="en-US" altLang="ja-JP" b="1">
              <a:cs typeface="Arial" pitchFamily="34" charset="0"/>
            </a:endParaRPr>
          </a:p>
        </p:txBody>
      </p:sp>
    </p:spTree>
  </p:cSld>
  <p:clrMapOvr>
    <a:masterClrMapping/>
  </p:clrMapOvr>
  <p:transition spd="med">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042988" y="836613"/>
            <a:ext cx="7772400" cy="792162"/>
          </a:xfrm>
        </p:spPr>
        <p:txBody>
          <a:bodyPr/>
          <a:lstStyle/>
          <a:p>
            <a:pPr eaLnBrk="1" hangingPunct="1"/>
            <a:r>
              <a:rPr lang="ja-JP" altLang="en-US" smtClean="0"/>
              <a:t>ユーザＩＤ　と　パスワード</a:t>
            </a:r>
          </a:p>
        </p:txBody>
      </p:sp>
      <p:pic>
        <p:nvPicPr>
          <p:cNvPr id="87043" name="Picture 3"/>
          <p:cNvPicPr>
            <a:picLocks noGrp="1" noChangeAspect="1" noChangeArrowheads="1"/>
          </p:cNvPicPr>
          <p:nvPr>
            <p:ph sz="quarter" idx="1"/>
          </p:nvPr>
        </p:nvPicPr>
        <p:blipFill>
          <a:blip r:embed="rId3" cstate="print"/>
          <a:srcRect/>
          <a:stretch>
            <a:fillRect/>
          </a:stretch>
        </p:blipFill>
        <p:spPr>
          <a:xfrm>
            <a:off x="285750" y="1714500"/>
            <a:ext cx="3744913" cy="2863850"/>
          </a:xfrm>
        </p:spPr>
      </p:pic>
      <p:sp>
        <p:nvSpPr>
          <p:cNvPr id="87044" name="Rectangle 4"/>
          <p:cNvSpPr>
            <a:spLocks noGrp="1" noChangeArrowheads="1"/>
          </p:cNvSpPr>
          <p:nvPr>
            <p:ph type="body" sz="half" idx="3"/>
          </p:nvPr>
        </p:nvSpPr>
        <p:spPr>
          <a:xfrm>
            <a:off x="3673475" y="1643063"/>
            <a:ext cx="5470525" cy="1584325"/>
          </a:xfrm>
        </p:spPr>
        <p:txBody>
          <a:bodyPr/>
          <a:lstStyle/>
          <a:p>
            <a:pPr eaLnBrk="1" hangingPunct="1"/>
            <a:r>
              <a:rPr lang="ja-JP" altLang="en-US" sz="2800" smtClean="0"/>
              <a:t>個人カード</a:t>
            </a:r>
          </a:p>
          <a:p>
            <a:pPr eaLnBrk="1" hangingPunct="1"/>
            <a:r>
              <a:rPr lang="ja-JP" altLang="en-US" sz="2800" smtClean="0"/>
              <a:t>入学年度</a:t>
            </a:r>
            <a:r>
              <a:rPr lang="en-US" altLang="ja-JP" sz="2800" smtClean="0"/>
              <a:t>+</a:t>
            </a:r>
            <a:r>
              <a:rPr lang="ja-JP" altLang="en-US" sz="2800" smtClean="0"/>
              <a:t>イニシャル</a:t>
            </a:r>
            <a:r>
              <a:rPr lang="en-US" altLang="ja-JP" sz="2800" smtClean="0"/>
              <a:t>+</a:t>
            </a:r>
            <a:r>
              <a:rPr lang="ja-JP" altLang="en-US" sz="2800" smtClean="0"/>
              <a:t>生年月日</a:t>
            </a:r>
          </a:p>
          <a:p>
            <a:pPr eaLnBrk="1" hangingPunct="1"/>
            <a:r>
              <a:rPr lang="ja-JP" altLang="en-US" sz="2800" smtClean="0"/>
              <a:t>担任保管　→　個人管理</a:t>
            </a:r>
          </a:p>
          <a:p>
            <a:pPr eaLnBrk="1" hangingPunct="1">
              <a:buFont typeface="Wingdings" pitchFamily="2" charset="2"/>
              <a:buNone/>
            </a:pPr>
            <a:endParaRPr lang="en-US" altLang="ja-JP" sz="2800" smtClean="0"/>
          </a:p>
        </p:txBody>
      </p:sp>
      <p:pic>
        <p:nvPicPr>
          <p:cNvPr id="87045" name="Picture 5" descr="ka-do"/>
          <p:cNvPicPr>
            <a:picLocks noGrp="1" noChangeAspect="1" noChangeArrowheads="1"/>
          </p:cNvPicPr>
          <p:nvPr>
            <p:ph sz="quarter" idx="2"/>
          </p:nvPr>
        </p:nvPicPr>
        <p:blipFill>
          <a:blip r:embed="rId4" cstate="print"/>
          <a:srcRect r="33054" b="42548"/>
          <a:stretch>
            <a:fillRect/>
          </a:stretch>
        </p:blipFill>
        <p:spPr>
          <a:xfrm>
            <a:off x="3995738" y="3789363"/>
            <a:ext cx="4144962" cy="2668587"/>
          </a:xfrm>
          <a:noFill/>
        </p:spPr>
      </p:pic>
      <p:sp>
        <p:nvSpPr>
          <p:cNvPr id="87046" name="AutoShape 6">
            <a:hlinkClick r:id="rId5" action="ppaction://hlinkfile" highlightClick="1"/>
          </p:cNvPr>
          <p:cNvSpPr>
            <a:spLocks noChangeArrowheads="1"/>
          </p:cNvSpPr>
          <p:nvPr/>
        </p:nvSpPr>
        <p:spPr bwMode="auto">
          <a:xfrm>
            <a:off x="827088" y="4652963"/>
            <a:ext cx="720725" cy="504825"/>
          </a:xfrm>
          <a:prstGeom prst="actionButtonMovie">
            <a:avLst/>
          </a:prstGeom>
          <a:solidFill>
            <a:schemeClr val="accent1"/>
          </a:solidFill>
          <a:ln w="9525">
            <a:noFill/>
            <a:miter lim="800000"/>
            <a:headEnd/>
            <a:tailEnd/>
          </a:ln>
        </p:spPr>
        <p:txBody>
          <a:bodyPr wrap="none" anchor="ctr"/>
          <a:lstStyle/>
          <a:p>
            <a:endParaRPr lang="ja-JP" altLang="en-US"/>
          </a:p>
        </p:txBody>
      </p:sp>
    </p:spTree>
  </p:cSld>
  <p:clrMapOvr>
    <a:masterClrMapping/>
  </p:clrMapOvr>
  <p:transition spd="med">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Grp="1" noChangeAspect="1" noChangeArrowheads="1"/>
          </p:cNvPicPr>
          <p:nvPr>
            <p:ph sz="quarter" idx="3"/>
          </p:nvPr>
        </p:nvPicPr>
        <p:blipFill>
          <a:blip r:embed="rId3" cstate="print"/>
          <a:srcRect/>
          <a:stretch>
            <a:fillRect/>
          </a:stretch>
        </p:blipFill>
        <p:spPr>
          <a:xfrm>
            <a:off x="358775" y="971550"/>
            <a:ext cx="8174038" cy="5645150"/>
          </a:xfrm>
          <a:noFill/>
        </p:spPr>
      </p:pic>
      <p:sp>
        <p:nvSpPr>
          <p:cNvPr id="88067" name="Rectangle 3"/>
          <p:cNvSpPr>
            <a:spLocks noGrp="1" noChangeArrowheads="1"/>
          </p:cNvSpPr>
          <p:nvPr>
            <p:ph type="title"/>
          </p:nvPr>
        </p:nvSpPr>
        <p:spPr>
          <a:xfrm>
            <a:off x="539750" y="0"/>
            <a:ext cx="7772400" cy="1143000"/>
          </a:xfrm>
        </p:spPr>
        <p:txBody>
          <a:bodyPr/>
          <a:lstStyle/>
          <a:p>
            <a:pPr eaLnBrk="1" hangingPunct="1"/>
            <a:r>
              <a:rPr lang="ja-JP" altLang="en-US" smtClean="0"/>
              <a:t>なぜいるの</a:t>
            </a:r>
          </a:p>
        </p:txBody>
      </p:sp>
      <p:sp>
        <p:nvSpPr>
          <p:cNvPr id="88068" name="Rectangle 4"/>
          <p:cNvSpPr>
            <a:spLocks noGrp="1" noChangeArrowheads="1"/>
          </p:cNvSpPr>
          <p:nvPr>
            <p:ph type="body" sz="half" idx="1"/>
          </p:nvPr>
        </p:nvSpPr>
        <p:spPr>
          <a:xfrm>
            <a:off x="4716463" y="4508500"/>
            <a:ext cx="3810000" cy="4114800"/>
          </a:xfrm>
        </p:spPr>
        <p:txBody>
          <a:bodyPr/>
          <a:lstStyle/>
          <a:p>
            <a:pPr eaLnBrk="1" hangingPunct="1"/>
            <a:r>
              <a:rPr lang="ja-JP" altLang="en-US" sz="2800" smtClean="0"/>
              <a:t>グループウェアの掲示板の書き込みで</a:t>
            </a:r>
          </a:p>
          <a:p>
            <a:pPr eaLnBrk="1" hangingPunct="1"/>
            <a:r>
              <a:rPr lang="ja-JP" altLang="en-US" sz="2800" smtClean="0"/>
              <a:t>誰だかわからない</a:t>
            </a:r>
          </a:p>
          <a:p>
            <a:pPr eaLnBrk="1" hangingPunct="1"/>
            <a:r>
              <a:rPr lang="ja-JP" altLang="en-US" sz="2800" smtClean="0"/>
              <a:t>消えてしまった</a:t>
            </a:r>
          </a:p>
        </p:txBody>
      </p:sp>
      <p:pic>
        <p:nvPicPr>
          <p:cNvPr id="88069" name="Picture 5"/>
          <p:cNvPicPr>
            <a:picLocks noGrp="1" noChangeAspect="1" noChangeArrowheads="1"/>
          </p:cNvPicPr>
          <p:nvPr>
            <p:ph sz="quarter" idx="2"/>
          </p:nvPr>
        </p:nvPicPr>
        <p:blipFill>
          <a:blip r:embed="rId4" cstate="print"/>
          <a:srcRect/>
          <a:stretch>
            <a:fillRect/>
          </a:stretch>
        </p:blipFill>
        <p:spPr>
          <a:xfrm>
            <a:off x="6156325" y="260350"/>
            <a:ext cx="2744788" cy="1981200"/>
          </a:xfrm>
          <a:noFill/>
        </p:spPr>
      </p:pic>
    </p:spTree>
  </p:cSld>
  <p:clrMapOvr>
    <a:masterClrMapping/>
  </p:clrMapOvr>
  <p:transition spd="med">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4213" y="333375"/>
            <a:ext cx="7772400" cy="1143000"/>
          </a:xfrm>
        </p:spPr>
        <p:txBody>
          <a:bodyPr/>
          <a:lstStyle/>
          <a:p>
            <a:pPr eaLnBrk="1" hangingPunct="1"/>
            <a:r>
              <a:rPr lang="ja-JP" altLang="en-US" smtClean="0"/>
              <a:t>意図的な発言</a:t>
            </a:r>
          </a:p>
        </p:txBody>
      </p:sp>
      <p:pic>
        <p:nvPicPr>
          <p:cNvPr id="89091" name="Picture 3"/>
          <p:cNvPicPr preferRelativeResize="0">
            <a:picLocks noGrp="1" noChangeAspect="1" noChangeArrowheads="1"/>
          </p:cNvPicPr>
          <p:nvPr>
            <p:ph idx="1"/>
          </p:nvPr>
        </p:nvPicPr>
        <p:blipFill>
          <a:blip r:embed="rId3" cstate="print"/>
          <a:srcRect/>
          <a:stretch>
            <a:fillRect/>
          </a:stretch>
        </p:blipFill>
        <p:spPr>
          <a:xfrm>
            <a:off x="0" y="1412875"/>
            <a:ext cx="9144000" cy="5330825"/>
          </a:xfrm>
          <a:noFill/>
        </p:spPr>
      </p:pic>
    </p:spTree>
  </p:cSld>
  <p:clrMapOvr>
    <a:masterClrMapping/>
  </p:clrMapOvr>
  <p:transition spd="med">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3563938" y="3860800"/>
            <a:ext cx="5111750" cy="2663825"/>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90115" name="Rectangle 3"/>
          <p:cNvSpPr>
            <a:spLocks noGrp="1" noChangeArrowheads="1"/>
          </p:cNvSpPr>
          <p:nvPr>
            <p:ph type="title"/>
          </p:nvPr>
        </p:nvSpPr>
        <p:spPr>
          <a:xfrm>
            <a:off x="611188" y="357188"/>
            <a:ext cx="7772400" cy="785812"/>
          </a:xfrm>
        </p:spPr>
        <p:txBody>
          <a:bodyPr/>
          <a:lstStyle/>
          <a:p>
            <a:pPr eaLnBrk="1" hangingPunct="1"/>
            <a:r>
              <a:rPr lang="ja-JP" altLang="en-US" smtClean="0"/>
              <a:t>話し合いの場を作る</a:t>
            </a:r>
          </a:p>
        </p:txBody>
      </p:sp>
      <p:sp>
        <p:nvSpPr>
          <p:cNvPr id="90116" name="Rectangle 4"/>
          <p:cNvSpPr>
            <a:spLocks noGrp="1" noChangeArrowheads="1"/>
          </p:cNvSpPr>
          <p:nvPr>
            <p:ph type="body" idx="1"/>
          </p:nvPr>
        </p:nvSpPr>
        <p:spPr>
          <a:xfrm>
            <a:off x="395288" y="1196975"/>
            <a:ext cx="7848600" cy="3384550"/>
          </a:xfrm>
        </p:spPr>
        <p:txBody>
          <a:bodyPr/>
          <a:lstStyle/>
          <a:p>
            <a:pPr eaLnBrk="1" hangingPunct="1">
              <a:buFont typeface="Wingdings" pitchFamily="2" charset="2"/>
              <a:buNone/>
            </a:pPr>
            <a:r>
              <a:rPr lang="en-US" altLang="ja-JP" smtClean="0"/>
              <a:t> </a:t>
            </a:r>
            <a:r>
              <a:rPr lang="en-US" altLang="ja-JP" sz="2800" smtClean="0"/>
              <a:t>○○</a:t>
            </a:r>
            <a:r>
              <a:rPr lang="ja-JP" altLang="en-US" sz="2800" smtClean="0"/>
              <a:t>くんへ・・・ </a:t>
            </a:r>
          </a:p>
          <a:p>
            <a:pPr eaLnBrk="1" hangingPunct="1">
              <a:buFont typeface="Wingdings" pitchFamily="2" charset="2"/>
              <a:buNone/>
            </a:pPr>
            <a:r>
              <a:rPr lang="ja-JP" altLang="en-US" sz="2800" smtClean="0"/>
              <a:t>私もあなたがすきでした。え？つきあうかって？ </a:t>
            </a:r>
          </a:p>
          <a:p>
            <a:pPr eaLnBrk="1" hangingPunct="1">
              <a:buFont typeface="Wingdings" pitchFamily="2" charset="2"/>
              <a:buNone/>
            </a:pPr>
            <a:r>
              <a:rPr lang="ja-JP" altLang="en-US" sz="2800" smtClean="0"/>
              <a:t>「すきでした。」過去形なので、いまは、ちがうということでーす。 </a:t>
            </a:r>
          </a:p>
          <a:p>
            <a:pPr eaLnBrk="1" hangingPunct="1">
              <a:buFont typeface="Wingdings" pitchFamily="2" charset="2"/>
              <a:buNone/>
            </a:pPr>
            <a:r>
              <a:rPr lang="ja-JP" altLang="en-US" sz="2800" smtClean="0"/>
              <a:t>ゴメンナサイ・・・ゆるしてー！ </a:t>
            </a:r>
          </a:p>
          <a:p>
            <a:pPr eaLnBrk="1" hangingPunct="1">
              <a:buFont typeface="Wingdings" pitchFamily="2" charset="2"/>
              <a:buNone/>
            </a:pPr>
            <a:r>
              <a:rPr lang="ja-JP" altLang="en-US" sz="2800" smtClean="0"/>
              <a:t>△△こより </a:t>
            </a:r>
          </a:p>
        </p:txBody>
      </p:sp>
      <p:sp>
        <p:nvSpPr>
          <p:cNvPr id="150533" name="Text Box 5"/>
          <p:cNvSpPr txBox="1">
            <a:spLocks noChangeArrowheads="1"/>
          </p:cNvSpPr>
          <p:nvPr/>
        </p:nvSpPr>
        <p:spPr bwMode="auto">
          <a:xfrm>
            <a:off x="3563938" y="3933825"/>
            <a:ext cx="5184775" cy="2647950"/>
          </a:xfrm>
          <a:prstGeom prst="rect">
            <a:avLst/>
          </a:prstGeom>
          <a:noFill/>
          <a:ln w="9525">
            <a:noFill/>
            <a:miter lim="800000"/>
            <a:headEnd/>
            <a:tailEnd/>
          </a:ln>
        </p:spPr>
        <p:txBody>
          <a:bodyPr>
            <a:spAutoFit/>
          </a:bodyPr>
          <a:lstStyle/>
          <a:p>
            <a:r>
              <a:rPr lang="en-US" altLang="ja-JP">
                <a:latin typeface="HG創英角ｺﾞｼｯｸUB" pitchFamily="49" charset="-128"/>
                <a:ea typeface="HG創英角ｺﾞｼｯｸUB" pitchFamily="49" charset="-128"/>
              </a:rPr>
              <a:t> </a:t>
            </a:r>
            <a:r>
              <a:rPr lang="ja-JP" altLang="en-US">
                <a:latin typeface="HG創英角ｺﾞｼｯｸUB" pitchFamily="49" charset="-128"/>
                <a:ea typeface="HG創英角ｺﾞｼｯｸUB" pitchFamily="49" charset="-128"/>
              </a:rPr>
              <a:t>ふまじめ・・・？ </a:t>
            </a:r>
          </a:p>
          <a:p>
            <a:r>
              <a:rPr lang="ja-JP" altLang="en-US">
                <a:latin typeface="HG創英角ｺﾞｼｯｸUB" pitchFamily="49" charset="-128"/>
                <a:ea typeface="HG創英角ｺﾞｼｯｸUB" pitchFamily="49" charset="-128"/>
              </a:rPr>
              <a:t> </a:t>
            </a:r>
          </a:p>
          <a:p>
            <a:r>
              <a:rPr lang="ja-JP" altLang="en-US">
                <a:latin typeface="HG創英角ｺﾞｼｯｸUB" pitchFamily="49" charset="-128"/>
                <a:ea typeface="HG創英角ｺﾞｼｯｸUB" pitchFamily="49" charset="-128"/>
              </a:rPr>
              <a:t>みんなーーー！！！もっと、まじめなメール書けーーー！！！！ </a:t>
            </a:r>
          </a:p>
          <a:p>
            <a:r>
              <a:rPr lang="ja-JP" altLang="en-US">
                <a:latin typeface="HG創英角ｺﾞｼｯｸUB" pitchFamily="49" charset="-128"/>
                <a:ea typeface="HG創英角ｺﾞｼｯｸUB" pitchFamily="49" charset="-128"/>
              </a:rPr>
              <a:t>・・・え？このメールもふまじめですって！？まあ、そういわずに・・・。</a:t>
            </a:r>
            <a:r>
              <a:rPr lang="ja-JP" altLang="en-US"/>
              <a:t> </a:t>
            </a:r>
          </a:p>
        </p:txBody>
      </p:sp>
      <p:sp>
        <p:nvSpPr>
          <p:cNvPr id="150534" name="AutoShape 6">
            <a:hlinkClick r:id="rId3" action="ppaction://hlinkfile" highlightClick="1"/>
          </p:cNvPr>
          <p:cNvSpPr>
            <a:spLocks noChangeArrowheads="1"/>
          </p:cNvSpPr>
          <p:nvPr/>
        </p:nvSpPr>
        <p:spPr bwMode="auto">
          <a:xfrm>
            <a:off x="971550" y="5661025"/>
            <a:ext cx="1008063" cy="647700"/>
          </a:xfrm>
          <a:prstGeom prst="actionButtonMovie">
            <a:avLst/>
          </a:prstGeom>
          <a:solidFill>
            <a:schemeClr val="accent1"/>
          </a:solidFill>
          <a:ln w="9525">
            <a:noFill/>
            <a:miter lim="800000"/>
            <a:headEnd/>
            <a:tailEnd/>
          </a:ln>
        </p:spPr>
        <p:txBody>
          <a:bodyPr wrap="none" anchor="ctr"/>
          <a:lstStyle/>
          <a:p>
            <a:endParaRPr lang="ja-JP" altLang="en-US"/>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fade">
                                      <p:cBhvr>
                                        <p:cTn id="7" dur="2000"/>
                                        <p:tgtEl>
                                          <p:spTgt spid="150530"/>
                                        </p:tgtEl>
                                      </p:cBhvr>
                                    </p:animEffect>
                                  </p:childTnLst>
                                </p:cTn>
                              </p:par>
                            </p:childTnLst>
                          </p:cTn>
                        </p:par>
                        <p:par>
                          <p:cTn id="8" fill="hold">
                            <p:stCondLst>
                              <p:cond delay="2000"/>
                            </p:stCondLst>
                            <p:childTnLst>
                              <p:par>
                                <p:cTn id="9" presetID="9" presetClass="entr" presetSubtype="0" fill="hold" grpId="0" nodeType="afterEffect">
                                  <p:stCondLst>
                                    <p:cond delay="500"/>
                                  </p:stCondLst>
                                  <p:childTnLst>
                                    <p:set>
                                      <p:cBhvr>
                                        <p:cTn id="10" dur="1" fill="hold">
                                          <p:stCondLst>
                                            <p:cond delay="0"/>
                                          </p:stCondLst>
                                        </p:cTn>
                                        <p:tgtEl>
                                          <p:spTgt spid="150533"/>
                                        </p:tgtEl>
                                        <p:attrNameLst>
                                          <p:attrName>style.visibility</p:attrName>
                                        </p:attrNameLst>
                                      </p:cBhvr>
                                      <p:to>
                                        <p:strVal val="visible"/>
                                      </p:to>
                                    </p:set>
                                    <p:animEffect transition="in" filter="dissolve">
                                      <p:cBhvr>
                                        <p:cTn id="11" dur="500"/>
                                        <p:tgtEl>
                                          <p:spTgt spid="150533"/>
                                        </p:tgtEl>
                                      </p:cBhvr>
                                    </p:animEffect>
                                  </p:childTnLst>
                                </p:cTn>
                              </p:par>
                            </p:childTnLst>
                          </p:cTn>
                        </p:par>
                        <p:par>
                          <p:cTn id="12" fill="hold">
                            <p:stCondLst>
                              <p:cond delay="3000"/>
                            </p:stCondLst>
                            <p:childTnLst>
                              <p:par>
                                <p:cTn id="13" presetID="1" presetClass="entr" presetSubtype="0" fill="hold" grpId="0" nodeType="afterEffect">
                                  <p:stCondLst>
                                    <p:cond delay="2000"/>
                                  </p:stCondLst>
                                  <p:childTnLst>
                                    <p:set>
                                      <p:cBhvr>
                                        <p:cTn id="14" dur="1" fill="hold">
                                          <p:stCondLst>
                                            <p:cond delay="0"/>
                                          </p:stCondLst>
                                        </p:cTn>
                                        <p:tgtEl>
                                          <p:spTgt spid="150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animBg="1"/>
      <p:bldP spid="150533" grpId="0" autoUpdateAnimBg="0"/>
      <p:bldP spid="15053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a:r>
              <a:rPr lang="ja-JP" altLang="en-US" sz="4000" dirty="0" smtClean="0"/>
              <a:t>教科指導の中で，情報モラル指導</a:t>
            </a:r>
            <a:r>
              <a:rPr lang="ja-JP" altLang="en-US" sz="4000" dirty="0"/>
              <a:t/>
            </a:r>
            <a:br>
              <a:rPr lang="ja-JP" altLang="en-US" sz="4000" dirty="0"/>
            </a:br>
            <a:r>
              <a:rPr lang="ja-JP" altLang="en-US" sz="4000" dirty="0" smtClean="0"/>
              <a:t>国語</a:t>
            </a:r>
            <a:r>
              <a:rPr lang="ja-JP" altLang="en-US" sz="4000" dirty="0"/>
              <a:t>を例に</a:t>
            </a:r>
          </a:p>
        </p:txBody>
      </p:sp>
      <p:sp>
        <p:nvSpPr>
          <p:cNvPr id="48131" name="Rectangle 3"/>
          <p:cNvSpPr>
            <a:spLocks noGrp="1" noChangeArrowheads="1"/>
          </p:cNvSpPr>
          <p:nvPr>
            <p:ph type="body" idx="1"/>
          </p:nvPr>
        </p:nvSpPr>
        <p:spPr>
          <a:xfrm>
            <a:off x="785786" y="1643050"/>
            <a:ext cx="7772400" cy="4114800"/>
          </a:xfrm>
        </p:spPr>
        <p:txBody>
          <a:bodyPr/>
          <a:lstStyle/>
          <a:p>
            <a:r>
              <a:rPr lang="ja-JP" altLang="en-US" dirty="0">
                <a:solidFill>
                  <a:schemeClr val="tx2"/>
                </a:solidFill>
              </a:rPr>
              <a:t>主題「その写真は誰のもの？」</a:t>
            </a:r>
          </a:p>
          <a:p>
            <a:endParaRPr lang="ja-JP" altLang="en-US" dirty="0">
              <a:solidFill>
                <a:schemeClr val="tx2"/>
              </a:solidFill>
            </a:endParaRPr>
          </a:p>
          <a:p>
            <a:r>
              <a:rPr lang="ja-JP" altLang="en-US" dirty="0">
                <a:solidFill>
                  <a:schemeClr val="tx2"/>
                </a:solidFill>
              </a:rPr>
              <a:t>取りあげる時間　</a:t>
            </a:r>
            <a:br>
              <a:rPr lang="ja-JP" altLang="en-US" dirty="0">
                <a:solidFill>
                  <a:schemeClr val="tx2"/>
                </a:solidFill>
              </a:rPr>
            </a:br>
            <a:r>
              <a:rPr lang="ja-JP" altLang="en-US" dirty="0">
                <a:solidFill>
                  <a:schemeClr val="tx2"/>
                </a:solidFill>
              </a:rPr>
              <a:t>小学校４年　国語</a:t>
            </a:r>
            <a:br>
              <a:rPr lang="ja-JP" altLang="en-US" dirty="0">
                <a:solidFill>
                  <a:schemeClr val="tx2"/>
                </a:solidFill>
              </a:rPr>
            </a:br>
            <a:r>
              <a:rPr lang="ja-JP" altLang="en-US" dirty="0">
                <a:solidFill>
                  <a:schemeClr val="tx2"/>
                </a:solidFill>
              </a:rPr>
              <a:t>　</a:t>
            </a:r>
            <a:r>
              <a:rPr lang="ja-JP" altLang="en-US" dirty="0" err="1">
                <a:solidFill>
                  <a:schemeClr val="tx2"/>
                </a:solidFill>
              </a:rPr>
              <a:t>すじ</a:t>
            </a:r>
            <a:r>
              <a:rPr lang="ja-JP" altLang="en-US" dirty="0">
                <a:solidFill>
                  <a:schemeClr val="tx2"/>
                </a:solidFill>
              </a:rPr>
              <a:t>道を立てて考えよう</a:t>
            </a:r>
            <a:br>
              <a:rPr lang="ja-JP" altLang="en-US" dirty="0">
                <a:solidFill>
                  <a:schemeClr val="tx2"/>
                </a:solidFill>
              </a:rPr>
            </a:br>
            <a:r>
              <a:rPr lang="ja-JP" altLang="en-US" dirty="0">
                <a:solidFill>
                  <a:schemeClr val="tx2"/>
                </a:solidFill>
              </a:rPr>
              <a:t>　　　　　「アーチ橋の仕組み」</a:t>
            </a:r>
          </a:p>
        </p:txBody>
      </p:sp>
      <p:sp>
        <p:nvSpPr>
          <p:cNvPr id="48132" name="Text Box 4"/>
          <p:cNvSpPr txBox="1">
            <a:spLocks noChangeArrowheads="1"/>
          </p:cNvSpPr>
          <p:nvPr/>
        </p:nvSpPr>
        <p:spPr bwMode="auto">
          <a:xfrm>
            <a:off x="1830388" y="6092825"/>
            <a:ext cx="7313612" cy="457200"/>
          </a:xfrm>
          <a:prstGeom prst="rect">
            <a:avLst/>
          </a:prstGeom>
          <a:noFill/>
          <a:ln w="9525">
            <a:noFill/>
            <a:miter lim="800000"/>
            <a:headEnd/>
            <a:tailEnd/>
          </a:ln>
          <a:effectLst/>
        </p:spPr>
        <p:txBody>
          <a:bodyPr wrap="none">
            <a:spAutoFit/>
          </a:bodyPr>
          <a:lstStyle/>
          <a:p>
            <a:r>
              <a:rPr lang="en-US" altLang="ja-JP" dirty="0">
                <a:solidFill>
                  <a:srgbClr val="333300"/>
                </a:solidFill>
              </a:rPr>
              <a:t>http://www.ps.nime.ac.jp/cyosakuken/c04/c04f_w500.htm</a:t>
            </a:r>
          </a:p>
        </p:txBody>
      </p:sp>
    </p:spTree>
  </p:cSld>
  <p:clrMapOvr>
    <a:masterClrMapping/>
  </p:clrMapOvr>
  <p:transition spd="med">
    <p:wipe dir="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雪藤">
  <a:themeElements>
    <a:clrScheme name="雪藤">
      <a:dk1>
        <a:sysClr val="windowText" lastClr="000000"/>
      </a:dk1>
      <a:lt1>
        <a:sysClr val="window" lastClr="FFFFFF"/>
      </a:lt1>
      <a:dk2>
        <a:srgbClr val="000049"/>
      </a:dk2>
      <a:lt2>
        <a:srgbClr val="E3E8FF"/>
      </a:lt2>
      <a:accent1>
        <a:srgbClr val="947098"/>
      </a:accent1>
      <a:accent2>
        <a:srgbClr val="809E90"/>
      </a:accent2>
      <a:accent3>
        <a:srgbClr val="7574AC"/>
      </a:accent3>
      <a:accent4>
        <a:srgbClr val="A4715D"/>
      </a:accent4>
      <a:accent5>
        <a:srgbClr val="9E9E78"/>
      </a:accent5>
      <a:accent6>
        <a:srgbClr val="6079A4"/>
      </a:accent6>
      <a:hlink>
        <a:srgbClr val="0000FF"/>
      </a:hlink>
      <a:folHlink>
        <a:srgbClr val="800080"/>
      </a:folHlink>
    </a:clrScheme>
    <a:fontScheme name="雪藤">
      <a:majorFont>
        <a:latin typeface="Bookman Old Style"/>
        <a:ea typeface=""/>
        <a:cs typeface=""/>
        <a:font script="Jpan" typeface="HGP明朝E"/>
        <a:font script="Hang" typeface="돋움"/>
        <a:font script="Hans" typeface="黑体"/>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方正舒体"/>
        <a:font script="Hant" typeface="標楷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雪藤">
      <a:fillStyleLst>
        <a:solidFill>
          <a:schemeClr val="phClr">
            <a:tint val="100000"/>
          </a:schemeClr>
        </a:solidFill>
        <a:gradFill>
          <a:gsLst>
            <a:gs pos="0">
              <a:schemeClr val="phClr">
                <a:sat val="13000"/>
                <a:lum val="79000"/>
              </a:schemeClr>
            </a:gs>
            <a:gs pos="100000">
              <a:schemeClr val="phClr">
                <a:sat val="100000"/>
                <a:lum val="95000"/>
              </a:schemeClr>
            </a:gs>
          </a:gsLst>
          <a:lin ang="5400000" scaled="1"/>
        </a:gradFill>
        <a:blipFill>
          <a:blip xmlns:r="http://schemas.openxmlformats.org/officeDocument/2006/relationships" r:embed="rId1">
            <a:duotone>
              <a:srgbClr val="FFFFFF"/>
              <a:schemeClr val="phClr">
                <a:tint val="100000"/>
              </a:schemeClr>
            </a:duotone>
          </a:blip>
        </a:blipFill>
      </a:fillStyleLst>
      <a:lnStyleLst>
        <a:ln w="9525">
          <a:solidFill>
            <a:schemeClr val="phClr">
              <a:alpha val="100000"/>
            </a:schemeClr>
          </a:solidFill>
          <a:prstDash val="solid"/>
        </a:ln>
        <a:ln w="12700">
          <a:solidFill>
            <a:schemeClr val="phClr">
              <a:alpha val="100000"/>
            </a:schemeClr>
          </a:solidFill>
          <a:prstDash val="solid"/>
        </a:ln>
        <a:ln w="38100">
          <a:solidFill>
            <a:schemeClr val="phClr">
              <a:alpha val="100000"/>
            </a:schemeClr>
          </a:solidFill>
          <a:prstDash val="solid"/>
        </a:ln>
      </a:lnStyleLst>
      <a:effectStyleLst>
        <a:effectStyle>
          <a:effectLst/>
        </a:effectStyle>
        <a:effectStyle>
          <a:effectLst>
            <a:glow rad="101600">
              <a:schemeClr val="phClr">
                <a:alpha val="10000"/>
              </a:schemeClr>
            </a:glow>
            <a:outerShdw blurRad="50800" dist="50800" dir="5400000" algn="tl">
              <a:srgbClr val="7D7D7D">
                <a:alpha val="65000"/>
              </a:srgbClr>
            </a:outerShdw>
          </a:effectLst>
          <a:scene3d>
            <a:camera prst="perspectiveFront"/>
            <a:lightRig rig="threePt" dir="t">
              <a:rot lat="0" lon="0" rev="18900000"/>
            </a:lightRig>
          </a:scene3d>
          <a:sp3d/>
        </a:effectStyle>
        <a:effectStyle>
          <a:effectLst>
            <a:glow rad="101600">
              <a:schemeClr val="phClr">
                <a:alpha val="15000"/>
              </a:schemeClr>
            </a:glow>
            <a:outerShdw blurRad="50800" dist="50800" dir="5400000" algn="tl">
              <a:srgbClr val="7D7D7D">
                <a:alpha val="65000"/>
              </a:srgbClr>
            </a:outerShdw>
          </a:effectLst>
          <a:scene3d>
            <a:camera prst="perspectiveFront" fov="0"/>
            <a:lightRig rig="glow" dir="t">
              <a:rot lat="0" lon="0" rev="2700000"/>
            </a:lightRig>
          </a:scene3d>
          <a:sp3d>
            <a:bevelT w="342900" h="38100" prst="softRound"/>
            <a:bevelB w="342900" h="38100" prst="softRound"/>
            <a:contourClr>
              <a:srgbClr val="000000"/>
            </a:contourClr>
          </a:sp3d>
        </a:effectStyle>
      </a:effectStyleLst>
      <a:bgFillStyleLst>
        <a:solidFill>
          <a:schemeClr val="phClr">
            <a:tint val="100000"/>
          </a:schemeClr>
        </a:solidFill>
        <a:gradFill>
          <a:gsLst>
            <a:gs pos="0">
              <a:schemeClr val="phClr">
                <a:sat val="0"/>
                <a:lum val="100000"/>
              </a:schemeClr>
            </a:gs>
            <a:gs pos="100000">
              <a:schemeClr val="phClr">
                <a:sat val="100000"/>
                <a:lum val="90000"/>
              </a:schemeClr>
            </a:gs>
          </a:gsLst>
          <a:lin ang="16200000" scaled="1"/>
        </a:gradFill>
        <a:blipFill rotWithShape="0">
          <a:blip xmlns:r="http://schemas.openxmlformats.org/officeDocument/2006/relationships" r:embed="rId2">
            <a:duotone>
              <a:schemeClr val="phClr">
                <a:shade val="28000"/>
                <a:satMod val="250000"/>
              </a:schemeClr>
              <a:schemeClr val="phClr">
                <a:tint val="92350"/>
                <a:satMod val="150000"/>
              </a:schemeClr>
            </a:duotone>
          </a:blip>
          <a:srcRect/>
          <a:stretch>
            <a:fillRect/>
          </a:stretch>
        </a:blip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7694</TotalTime>
  <Words>3912</Words>
  <Application>Microsoft Office PowerPoint</Application>
  <PresentationFormat>画面に合わせる (4:3)</PresentationFormat>
  <Paragraphs>714</Paragraphs>
  <Slides>136</Slides>
  <Notes>70</Notes>
  <HiddenSlides>0</HiddenSlides>
  <MMClips>3</MMClips>
  <ScaleCrop>false</ScaleCrop>
  <HeadingPairs>
    <vt:vector size="6" baseType="variant">
      <vt:variant>
        <vt:lpstr>テーマ</vt:lpstr>
      </vt:variant>
      <vt:variant>
        <vt:i4>2</vt:i4>
      </vt:variant>
      <vt:variant>
        <vt:lpstr>埋め込まれた OLE サーバー</vt:lpstr>
      </vt:variant>
      <vt:variant>
        <vt:i4>2</vt:i4>
      </vt:variant>
      <vt:variant>
        <vt:lpstr>スライド タイトル</vt:lpstr>
      </vt:variant>
      <vt:variant>
        <vt:i4>136</vt:i4>
      </vt:variant>
    </vt:vector>
  </HeadingPairs>
  <TitlesOfParts>
    <vt:vector size="140" baseType="lpstr">
      <vt:lpstr>Edge</vt:lpstr>
      <vt:lpstr>雪藤</vt:lpstr>
      <vt:lpstr>グラフ</vt:lpstr>
      <vt:lpstr>花子フォトレタッチ 1.0 /R.1</vt:lpstr>
      <vt:lpstr>情報モラル指導への取り組み</vt:lpstr>
      <vt:lpstr>私について</vt:lpstr>
      <vt:lpstr>情報モラル指導への取り組み</vt:lpstr>
      <vt:lpstr>この人は誰？</vt:lpstr>
      <vt:lpstr>報道を比べる：選べる</vt:lpstr>
      <vt:lpstr>生活に情報を生かす</vt:lpstr>
      <vt:lpstr>修学旅行では</vt:lpstr>
      <vt:lpstr>子どもの携帯電話等の利用に関する調査</vt:lpstr>
      <vt:lpstr>携帯電話の所有状況と所有台数・アドレス数</vt:lpstr>
      <vt:lpstr>子どもの１日の平均通話時間、平均メール送受信件数</vt:lpstr>
      <vt:lpstr>平日における子どもの携帯電話の利用場面</vt:lpstr>
      <vt:lpstr>子どものインターネットの利用状況</vt:lpstr>
      <vt:lpstr>子どものインターネットの利用目的</vt:lpstr>
      <vt:lpstr>保護者が認識する子どものインターネットの利用目的</vt:lpstr>
      <vt:lpstr>インターネットの利用マナーに関する意識</vt:lpstr>
      <vt:lpstr>携帯電話の利用によるトラブル・問題行動</vt:lpstr>
      <vt:lpstr>携帯電話やパソコンの危険性に関する学習経験（子ども）</vt:lpstr>
      <vt:lpstr>コミュニケーションの変化 　　いえ電　と　ケータイ</vt:lpstr>
      <vt:lpstr>コミュニケーションの変化 ポケベル　→　携帯　→　ケータイへ</vt:lpstr>
      <vt:lpstr>携帯電話　と　ケータイ　同じ？</vt:lpstr>
      <vt:lpstr>青少年が利用する 学校非公式サイトに関する調査報告書</vt:lpstr>
      <vt:lpstr>学校別掲示板の存在</vt:lpstr>
      <vt:lpstr>学校裏サイト</vt:lpstr>
      <vt:lpstr>普通の　ポータルサイト</vt:lpstr>
      <vt:lpstr>ネットゲーム(オンラインゲーム)</vt:lpstr>
      <vt:lpstr>ネットゲーム(ゲーム？)</vt:lpstr>
      <vt:lpstr>出会いだけではない</vt:lpstr>
      <vt:lpstr>プロフには　こんなことが</vt:lpstr>
      <vt:lpstr>こんなニュースが 　　　　　　　　ありました</vt:lpstr>
      <vt:lpstr>プロフでなぜケンカに？</vt:lpstr>
      <vt:lpstr>リアルマネートレード</vt:lpstr>
      <vt:lpstr>違法なことも</vt:lpstr>
      <vt:lpstr>子どもが犯罪被害に</vt:lpstr>
      <vt:lpstr>出会い系の被害とアクセス手段</vt:lpstr>
      <vt:lpstr>掲示板の中で・・・</vt:lpstr>
      <vt:lpstr>携帯の検索で・・・</vt:lpstr>
      <vt:lpstr>携帯のフィルタリング義務化が標準</vt:lpstr>
      <vt:lpstr>コンテンツフィルタリングとは</vt:lpstr>
      <vt:lpstr>フィルタリングの仕組み</vt:lpstr>
      <vt:lpstr>小中学生に携帯は持たせない</vt:lpstr>
      <vt:lpstr>携帯持ち込み原則禁止</vt:lpstr>
      <vt:lpstr>県条例で携帯不所持の努力義務</vt:lpstr>
      <vt:lpstr>自治体によって</vt:lpstr>
      <vt:lpstr>自治体によって</vt:lpstr>
      <vt:lpstr>ゲーム端末も</vt:lpstr>
      <vt:lpstr>こんなコンテンツも</vt:lpstr>
      <vt:lpstr>青少年が利用する 学校非公式サイトに関する調査報告書</vt:lpstr>
      <vt:lpstr>学校裏サイト　（非公式サイト）</vt:lpstr>
      <vt:lpstr>ケータイとどうつきあわせるか？</vt:lpstr>
      <vt:lpstr>メールのやりとりで仲が悪くなった</vt:lpstr>
      <vt:lpstr>メールで励まされたり勇気づけられた</vt:lpstr>
      <vt:lpstr>ケータイとどうつきあわせるか</vt:lpstr>
      <vt:lpstr>小中学生に携帯を持たせない！</vt:lpstr>
      <vt:lpstr>携帯の利用には課題がある</vt:lpstr>
      <vt:lpstr>学校での情報モラル教育</vt:lpstr>
      <vt:lpstr>小学校学習指導要領の比較</vt:lpstr>
      <vt:lpstr>中学校学習指導要領の比較</vt:lpstr>
      <vt:lpstr>小中の比較から</vt:lpstr>
      <vt:lpstr>指導要領の記述を抜き出す</vt:lpstr>
      <vt:lpstr>２種類の内容 教師が・・　　ICT利用教育　指導法 　</vt:lpstr>
      <vt:lpstr>２種類の内容 児童生徒が・・　　　情報教育　身につける </vt:lpstr>
      <vt:lpstr>中学校学習指導要領では　技術家庭科</vt:lpstr>
      <vt:lpstr>中学校学習指導要領では　技術家庭科</vt:lpstr>
      <vt:lpstr>中学校学習指導要領では　　社会</vt:lpstr>
      <vt:lpstr>教育の情報化に関する手引き</vt:lpstr>
      <vt:lpstr>教育の情報化に関する手引き【概要】</vt:lpstr>
      <vt:lpstr>教育の情報化</vt:lpstr>
      <vt:lpstr>教科学習の中で 調べ学習　社会・総合など</vt:lpstr>
      <vt:lpstr>教科学習の中で デジカメで発表</vt:lpstr>
      <vt:lpstr>授業の中で</vt:lpstr>
      <vt:lpstr>学習活動をＩＣＴが支える</vt:lpstr>
      <vt:lpstr>漢字の仲間分け</vt:lpstr>
      <vt:lpstr>教科書の指導書の教材</vt:lpstr>
      <vt:lpstr>教育の情報化</vt:lpstr>
      <vt:lpstr>情報活用能力を育てる</vt:lpstr>
      <vt:lpstr>スキルの目安</vt:lpstr>
      <vt:lpstr>どんなスキルが必要か？</vt:lpstr>
      <vt:lpstr>ICT活用スキルだけ？</vt:lpstr>
      <vt:lpstr>ICT活用スキルだけ？</vt:lpstr>
      <vt:lpstr>ICT活用スキルだけ？</vt:lpstr>
      <vt:lpstr>ICT活用スキルだけではない　小学校</vt:lpstr>
      <vt:lpstr>ICTスキルだけではない　中学校</vt:lpstr>
      <vt:lpstr>情報モラル指導のあゆみ</vt:lpstr>
      <vt:lpstr>指導のための資料</vt:lpstr>
      <vt:lpstr>ネット社会の歩き方</vt:lpstr>
      <vt:lpstr>情報モラル・ネットワーク部会 　　　学校インターネット</vt:lpstr>
      <vt:lpstr>情報モラル研修教材</vt:lpstr>
      <vt:lpstr>“情報モラル”  授業サポートセンター</vt:lpstr>
      <vt:lpstr>やってみよう情報モラル教育</vt:lpstr>
      <vt:lpstr>スライド 90</vt:lpstr>
      <vt:lpstr>情報モラル教育</vt:lpstr>
      <vt:lpstr>スライド 92</vt:lpstr>
      <vt:lpstr>情報モラル指導</vt:lpstr>
      <vt:lpstr>情報モラルの指導</vt:lpstr>
      <vt:lpstr>ユーザＩＤ　と　パスワード</vt:lpstr>
      <vt:lpstr>なぜいるの</vt:lpstr>
      <vt:lpstr>意図的な発言</vt:lpstr>
      <vt:lpstr>話し合いの場を作る</vt:lpstr>
      <vt:lpstr>教科指導の中で，情報モラル指導 国語を例に</vt:lpstr>
      <vt:lpstr>国語の学習の流れの中で</vt:lpstr>
      <vt:lpstr>コピー　＆　貼り付け　は簡単</vt:lpstr>
      <vt:lpstr>調べ学習の場面での報モラル指導</vt:lpstr>
      <vt:lpstr>自分のものと 　人のもの</vt:lpstr>
      <vt:lpstr>指導要領の記述 </vt:lpstr>
      <vt:lpstr>その写真はだれの</vt:lpstr>
      <vt:lpstr>自分がかいた絵を使われたら</vt:lpstr>
      <vt:lpstr>ケータイモラルの指導事例</vt:lpstr>
      <vt:lpstr>ケータイの使用状況</vt:lpstr>
      <vt:lpstr>ケータイについてどう思う？　前</vt:lpstr>
      <vt:lpstr>ケータイ用の学習コンテンツ</vt:lpstr>
      <vt:lpstr>こんなのがありました</vt:lpstr>
      <vt:lpstr>スライド 112</vt:lpstr>
      <vt:lpstr>スライド 113</vt:lpstr>
      <vt:lpstr>こんなのがありました</vt:lpstr>
      <vt:lpstr>どう思う？</vt:lpstr>
      <vt:lpstr>こんな時はどうする？</vt:lpstr>
      <vt:lpstr>ケータイについてどう思う？　後</vt:lpstr>
      <vt:lpstr>携帯への意識の比較</vt:lpstr>
      <vt:lpstr>今日の勉強</vt:lpstr>
      <vt:lpstr>情報モラルの学習の場</vt:lpstr>
      <vt:lpstr>情報モラルを身につける</vt:lpstr>
      <vt:lpstr>こんなメールが　　htmlメール</vt:lpstr>
      <vt:lpstr>こんなのが出てきたら？</vt:lpstr>
      <vt:lpstr>コンテンツは</vt:lpstr>
      <vt:lpstr>コンテンツの活用</vt:lpstr>
      <vt:lpstr>家庭では 　　子どもを守るために何が必要か</vt:lpstr>
      <vt:lpstr>家庭との協力</vt:lpstr>
      <vt:lpstr>親子のためのネット社会の歩き方</vt:lpstr>
      <vt:lpstr>NHKの夏のシリーズより</vt:lpstr>
      <vt:lpstr>親としての考えをきちんと示す</vt:lpstr>
      <vt:lpstr>親としての考えをきちんと示す</vt:lpstr>
      <vt:lpstr>我が家のケータイルールを作ろう</vt:lpstr>
      <vt:lpstr>携帯電話の影への対処をして使わせる</vt:lpstr>
      <vt:lpstr>危険性のある物 　　　　　＝指導する。見届ける</vt:lpstr>
      <vt:lpstr>情報モラルを身につける</vt:lpstr>
      <vt:lpstr>ありがとうございました。</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子どもとケータイ 　　　　　　　インターネット事情</dc:title>
  <dc:creator>derek</dc:creator>
  <cp:lastModifiedBy>西田</cp:lastModifiedBy>
  <cp:revision>66</cp:revision>
  <dcterms:created xsi:type="dcterms:W3CDTF">2008-11-15T14:30:11Z</dcterms:created>
  <dcterms:modified xsi:type="dcterms:W3CDTF">2009-08-04T02:58:55Z</dcterms:modified>
</cp:coreProperties>
</file>