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46"/>
  </p:notesMasterIdLst>
  <p:sldIdLst>
    <p:sldId id="259" r:id="rId2"/>
    <p:sldId id="594" r:id="rId3"/>
    <p:sldId id="584" r:id="rId4"/>
    <p:sldId id="585" r:id="rId5"/>
    <p:sldId id="588" r:id="rId6"/>
    <p:sldId id="589" r:id="rId7"/>
    <p:sldId id="612" r:id="rId8"/>
    <p:sldId id="586" r:id="rId9"/>
    <p:sldId id="587" r:id="rId10"/>
    <p:sldId id="573" r:id="rId11"/>
    <p:sldId id="569" r:id="rId12"/>
    <p:sldId id="571" r:id="rId13"/>
    <p:sldId id="570" r:id="rId14"/>
    <p:sldId id="609" r:id="rId15"/>
    <p:sldId id="598" r:id="rId16"/>
    <p:sldId id="572" r:id="rId17"/>
    <p:sldId id="597" r:id="rId18"/>
    <p:sldId id="575" r:id="rId19"/>
    <p:sldId id="596" r:id="rId20"/>
    <p:sldId id="595" r:id="rId21"/>
    <p:sldId id="600" r:id="rId22"/>
    <p:sldId id="578" r:id="rId23"/>
    <p:sldId id="613" r:id="rId24"/>
    <p:sldId id="602" r:id="rId25"/>
    <p:sldId id="603" r:id="rId26"/>
    <p:sldId id="604" r:id="rId27"/>
    <p:sldId id="424" r:id="rId28"/>
    <p:sldId id="426" r:id="rId29"/>
    <p:sldId id="427" r:id="rId30"/>
    <p:sldId id="428" r:id="rId31"/>
    <p:sldId id="593" r:id="rId32"/>
    <p:sldId id="579" r:id="rId33"/>
    <p:sldId id="522" r:id="rId34"/>
    <p:sldId id="524" r:id="rId35"/>
    <p:sldId id="525" r:id="rId36"/>
    <p:sldId id="580" r:id="rId37"/>
    <p:sldId id="605" r:id="rId38"/>
    <p:sldId id="606" r:id="rId39"/>
    <p:sldId id="607" r:id="rId40"/>
    <p:sldId id="608" r:id="rId41"/>
    <p:sldId id="610" r:id="rId42"/>
    <p:sldId id="611" r:id="rId43"/>
    <p:sldId id="529" r:id="rId44"/>
    <p:sldId id="582" r:id="rId45"/>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CCFF"/>
    <a:srgbClr val="0099FF"/>
    <a:srgbClr val="0066FF"/>
    <a:srgbClr val="0066CC"/>
    <a:srgbClr val="000099"/>
    <a:srgbClr val="009999"/>
    <a:srgbClr val="00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38" autoAdjust="0"/>
    <p:restoredTop sz="94633" autoAdjust="0"/>
  </p:normalViewPr>
  <p:slideViewPr>
    <p:cSldViewPr>
      <p:cViewPr varScale="1">
        <p:scale>
          <a:sx n="56" d="100"/>
          <a:sy n="56" d="100"/>
        </p:scale>
        <p:origin x="-90" y="-294"/>
      </p:cViewPr>
      <p:guideLst>
        <p:guide orient="horz" pos="2160"/>
        <p:guide pos="2880"/>
      </p:guideLst>
    </p:cSldViewPr>
  </p:slideViewPr>
  <p:outlineViewPr>
    <p:cViewPr>
      <p:scale>
        <a:sx n="33" d="100"/>
        <a:sy n="33" d="100"/>
      </p:scale>
      <p:origin x="0" y="21330"/>
    </p:cViewPr>
  </p:outlin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1782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7171" name="Rectangle 3"/>
          <p:cNvSpPr>
            <a:spLocks noGrp="1" noChangeArrowheads="1"/>
          </p:cNvSpPr>
          <p:nvPr>
            <p:ph type="dt" idx="1"/>
          </p:nvPr>
        </p:nvSpPr>
        <p:spPr bwMode="auto">
          <a:xfrm>
            <a:off x="3816350" y="0"/>
            <a:ext cx="291782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33796" name="Rectangle 4"/>
          <p:cNvSpPr>
            <a:spLocks noGrp="1" noRot="1" noChangeAspect="1" noChangeArrowheads="1" noTextEdit="1"/>
          </p:cNvSpPr>
          <p:nvPr>
            <p:ph type="sldImg" idx="2"/>
          </p:nvPr>
        </p:nvSpPr>
        <p:spPr bwMode="auto">
          <a:xfrm>
            <a:off x="900113" y="739775"/>
            <a:ext cx="4935537" cy="3700463"/>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74688" y="4686300"/>
            <a:ext cx="5386387"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7174" name="Rectangle 6"/>
          <p:cNvSpPr>
            <a:spLocks noGrp="1" noChangeArrowheads="1"/>
          </p:cNvSpPr>
          <p:nvPr>
            <p:ph type="ftr" sz="quarter" idx="4"/>
          </p:nvPr>
        </p:nvSpPr>
        <p:spPr bwMode="auto">
          <a:xfrm>
            <a:off x="0" y="9371013"/>
            <a:ext cx="2917825"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7175" name="Rectangle 7"/>
          <p:cNvSpPr>
            <a:spLocks noGrp="1" noChangeArrowheads="1"/>
          </p:cNvSpPr>
          <p:nvPr>
            <p:ph type="sldNum" sz="quarter" idx="5"/>
          </p:nvPr>
        </p:nvSpPr>
        <p:spPr bwMode="auto">
          <a:xfrm>
            <a:off x="3816350" y="9371013"/>
            <a:ext cx="2917825"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0F15BFD-ACC8-40EA-8DF5-829EBE936BE8}"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7D47CCF-730E-40C1-B2E9-AC412FF75DFC}" type="slidenum">
              <a:rPr lang="en-US" altLang="ja-JP" smtClean="0"/>
              <a:pPr/>
              <a:t>1</a:t>
            </a:fld>
            <a:endParaRPr lang="en-US" altLang="ja-JP" smtClean="0"/>
          </a:p>
        </p:txBody>
      </p:sp>
      <p:sp>
        <p:nvSpPr>
          <p:cNvPr id="35843" name="Rectangle 2"/>
          <p:cNvSpPr>
            <a:spLocks noGrp="1" noRot="1" noChangeAspect="1" noChangeArrowheads="1" noTextEdit="1"/>
          </p:cNvSpPr>
          <p:nvPr>
            <p:ph type="sldImg"/>
          </p:nvPr>
        </p:nvSpPr>
        <p:spPr>
          <a:xfrm>
            <a:off x="903288" y="741363"/>
            <a:ext cx="4930775" cy="3698875"/>
          </a:xfrm>
          <a:ln/>
        </p:spPr>
      </p:sp>
      <p:sp>
        <p:nvSpPr>
          <p:cNvPr id="35844" name="Rectangle 3"/>
          <p:cNvSpPr>
            <a:spLocks noGrp="1" noChangeArrowheads="1"/>
          </p:cNvSpPr>
          <p:nvPr>
            <p:ph type="body" idx="1"/>
          </p:nvPr>
        </p:nvSpPr>
        <p:spPr>
          <a:xfrm>
            <a:off x="674688" y="4686300"/>
            <a:ext cx="5386387" cy="4438650"/>
          </a:xfrm>
          <a:noFill/>
          <a:ln/>
        </p:spPr>
        <p:txBody>
          <a:bodyPr/>
          <a:lstStyle/>
          <a:p>
            <a:pPr eaLnBrk="1" hangingPunct="1"/>
            <a:endParaRPr lang="en-US" altLang="ja-JP" smtClean="0">
              <a:ea typeface="ＭＳ Ｐゴシック"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BE9BA56-6A61-4B4D-8FE9-1C7820B690ED}" type="slidenum">
              <a:rPr lang="en-US" altLang="ja-JP" smtClean="0"/>
              <a:pPr/>
              <a:t>33</a:t>
            </a:fld>
            <a:endParaRPr lang="en-US" altLang="ja-JP" smtClean="0"/>
          </a:p>
        </p:txBody>
      </p:sp>
      <p:sp>
        <p:nvSpPr>
          <p:cNvPr id="46083" name="Rectangle 2"/>
          <p:cNvSpPr>
            <a:spLocks noGrp="1" noRot="1" noChangeAspect="1" noChangeArrowheads="1" noTextEdit="1"/>
          </p:cNvSpPr>
          <p:nvPr>
            <p:ph type="sldImg"/>
          </p:nvPr>
        </p:nvSpPr>
        <p:spPr>
          <a:xfrm>
            <a:off x="901700" y="739775"/>
            <a:ext cx="4935538" cy="3700463"/>
          </a:xfrm>
          <a:ln/>
        </p:spPr>
      </p:sp>
      <p:sp>
        <p:nvSpPr>
          <p:cNvPr id="46084" name="Rectangle 3"/>
          <p:cNvSpPr>
            <a:spLocks noGrp="1" noChangeArrowheads="1"/>
          </p:cNvSpPr>
          <p:nvPr>
            <p:ph type="body" idx="1"/>
          </p:nvPr>
        </p:nvSpPr>
        <p:spPr>
          <a:xfrm>
            <a:off x="673100" y="4686300"/>
            <a:ext cx="5389563" cy="4440238"/>
          </a:xfrm>
          <a:noFill/>
          <a:ln/>
        </p:spPr>
        <p:txBody>
          <a:bodyPr/>
          <a:lstStyle/>
          <a:p>
            <a:pPr eaLnBrk="1" hangingPunct="1"/>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0839DF5F-C35C-48BD-ABCB-8AB68E4DDC47}" type="slidenum">
              <a:rPr lang="en-US" altLang="ja-JP" smtClean="0"/>
              <a:pPr/>
              <a:t>34</a:t>
            </a:fld>
            <a:endParaRPr lang="en-US" altLang="ja-JP" smtClean="0"/>
          </a:p>
        </p:txBody>
      </p:sp>
      <p:sp>
        <p:nvSpPr>
          <p:cNvPr id="47107" name="Rectangle 2"/>
          <p:cNvSpPr>
            <a:spLocks noGrp="1" noRot="1" noChangeAspect="1" noChangeArrowheads="1" noTextEdit="1"/>
          </p:cNvSpPr>
          <p:nvPr>
            <p:ph type="sldImg"/>
          </p:nvPr>
        </p:nvSpPr>
        <p:spPr>
          <a:xfrm>
            <a:off x="901700" y="739775"/>
            <a:ext cx="4935538" cy="3700463"/>
          </a:xfrm>
          <a:ln/>
        </p:spPr>
      </p:sp>
      <p:sp>
        <p:nvSpPr>
          <p:cNvPr id="47108" name="Rectangle 3"/>
          <p:cNvSpPr>
            <a:spLocks noGrp="1" noChangeArrowheads="1"/>
          </p:cNvSpPr>
          <p:nvPr>
            <p:ph type="body" idx="1"/>
          </p:nvPr>
        </p:nvSpPr>
        <p:spPr>
          <a:xfrm>
            <a:off x="673100" y="4686300"/>
            <a:ext cx="5389563" cy="4440238"/>
          </a:xfrm>
          <a:noFill/>
          <a:ln/>
        </p:spPr>
        <p:txBody>
          <a:bodyPr/>
          <a:lstStyle/>
          <a:p>
            <a:pPr eaLnBrk="1" hangingPunct="1"/>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E682796-FBAA-4526-B58C-FF849A0EA105}" type="slidenum">
              <a:rPr lang="en-US" altLang="ja-JP" smtClean="0"/>
              <a:pPr/>
              <a:t>35</a:t>
            </a:fld>
            <a:endParaRPr lang="en-US" altLang="ja-JP" smtClean="0"/>
          </a:p>
        </p:txBody>
      </p:sp>
      <p:sp>
        <p:nvSpPr>
          <p:cNvPr id="48131" name="Rectangle 2"/>
          <p:cNvSpPr>
            <a:spLocks noGrp="1" noRot="1" noChangeAspect="1" noChangeArrowheads="1" noTextEdit="1"/>
          </p:cNvSpPr>
          <p:nvPr>
            <p:ph type="sldImg"/>
          </p:nvPr>
        </p:nvSpPr>
        <p:spPr>
          <a:xfrm>
            <a:off x="901700" y="739775"/>
            <a:ext cx="4935538" cy="3700463"/>
          </a:xfrm>
          <a:ln/>
        </p:spPr>
      </p:sp>
      <p:sp>
        <p:nvSpPr>
          <p:cNvPr id="48132" name="Rectangle 3"/>
          <p:cNvSpPr>
            <a:spLocks noGrp="1" noChangeArrowheads="1"/>
          </p:cNvSpPr>
          <p:nvPr>
            <p:ph type="body" idx="1"/>
          </p:nvPr>
        </p:nvSpPr>
        <p:spPr>
          <a:xfrm>
            <a:off x="673100" y="4686300"/>
            <a:ext cx="5389563" cy="4440238"/>
          </a:xfrm>
          <a:noFill/>
          <a:ln/>
        </p:spPr>
        <p:txBody>
          <a:bodyPr/>
          <a:lstStyle/>
          <a:p>
            <a:pPr eaLnBrk="1" hangingPunct="1"/>
            <a:endParaRPr lang="ja-JP"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600C479-80D6-45FC-9949-4C1BD221AC78}" type="slidenum">
              <a:rPr lang="en-US" altLang="ja-JP" smtClean="0"/>
              <a:pPr/>
              <a:t>43</a:t>
            </a:fld>
            <a:endParaRPr lang="en-US" altLang="ja-JP" smtClean="0"/>
          </a:p>
        </p:txBody>
      </p:sp>
      <p:sp>
        <p:nvSpPr>
          <p:cNvPr id="49155" name="Rectangle 2"/>
          <p:cNvSpPr>
            <a:spLocks noGrp="1" noRot="1" noChangeAspect="1" noChangeArrowheads="1" noTextEdit="1"/>
          </p:cNvSpPr>
          <p:nvPr>
            <p:ph type="sldImg"/>
          </p:nvPr>
        </p:nvSpPr>
        <p:spPr>
          <a:xfrm>
            <a:off x="903288" y="741363"/>
            <a:ext cx="4930775" cy="3698875"/>
          </a:xfrm>
          <a:ln/>
        </p:spPr>
      </p:sp>
      <p:sp>
        <p:nvSpPr>
          <p:cNvPr id="49156" name="Rectangle 3"/>
          <p:cNvSpPr>
            <a:spLocks noGrp="1" noChangeArrowheads="1"/>
          </p:cNvSpPr>
          <p:nvPr>
            <p:ph type="body" idx="1"/>
          </p:nvPr>
        </p:nvSpPr>
        <p:spPr>
          <a:xfrm>
            <a:off x="674688" y="4686300"/>
            <a:ext cx="5386387" cy="4438650"/>
          </a:xfrm>
          <a:noFill/>
          <a:ln/>
        </p:spPr>
        <p:txBody>
          <a:bodyPr/>
          <a:lstStyle/>
          <a:p>
            <a:pPr eaLnBrk="1" hangingPunct="1"/>
            <a:endParaRPr lang="ja-JP" altLang="ja-JP" smtClean="0">
              <a:ea typeface="ＭＳ Ｐゴシック"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91373B-5AAA-433C-8D89-317EFA04ED16}" type="slidenum">
              <a:rPr kumimoji="0" lang="en-US" altLang="ja-JP" smtClean="0"/>
              <a:pPr fontAlgn="base">
                <a:spcBef>
                  <a:spcPct val="0"/>
                </a:spcBef>
                <a:spcAft>
                  <a:spcPct val="0"/>
                </a:spcAft>
                <a:defRPr/>
              </a:pPr>
              <a:t>21</a:t>
            </a:fld>
            <a:endParaRPr kumimoji="0" lang="en-US" altLang="ja-JP" smtClean="0"/>
          </a:p>
        </p:txBody>
      </p:sp>
      <p:sp>
        <p:nvSpPr>
          <p:cNvPr id="181251" name="Rectangle 2"/>
          <p:cNvSpPr>
            <a:spLocks noGrp="1" noRot="1" noChangeAspect="1" noChangeArrowheads="1" noTextEdit="1"/>
          </p:cNvSpPr>
          <p:nvPr>
            <p:ph type="sldImg"/>
          </p:nvPr>
        </p:nvSpPr>
        <p:spPr bwMode="auto">
          <a:xfrm>
            <a:off x="901700" y="741124"/>
            <a:ext cx="4933950" cy="3699272"/>
          </a:xfrm>
          <a:noFill/>
          <a:ln>
            <a:solidFill>
              <a:srgbClr val="000000"/>
            </a:solidFill>
            <a:miter lim="800000"/>
            <a:headEnd/>
            <a:tailEnd/>
          </a:ln>
        </p:spPr>
      </p:sp>
      <p:sp>
        <p:nvSpPr>
          <p:cNvPr id="181252" name="Rectangle 3"/>
          <p:cNvSpPr>
            <a:spLocks noGrp="1" noChangeArrowheads="1"/>
          </p:cNvSpPr>
          <p:nvPr>
            <p:ph type="body" idx="1"/>
          </p:nvPr>
        </p:nvSpPr>
        <p:spPr bwMode="auto">
          <a:xfrm>
            <a:off x="674688" y="4686380"/>
            <a:ext cx="5386387" cy="4438809"/>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347E81-2190-47D7-BDF7-683F0F3B3617}" type="slidenum">
              <a:rPr kumimoji="0" lang="en-US" altLang="ja-JP" smtClean="0"/>
              <a:pPr fontAlgn="base">
                <a:spcBef>
                  <a:spcPct val="0"/>
                </a:spcBef>
                <a:spcAft>
                  <a:spcPct val="0"/>
                </a:spcAft>
                <a:defRPr/>
              </a:pPr>
              <a:t>24</a:t>
            </a:fld>
            <a:endParaRPr kumimoji="0" lang="en-US" altLang="ja-JP" smtClean="0"/>
          </a:p>
        </p:txBody>
      </p:sp>
      <p:sp>
        <p:nvSpPr>
          <p:cNvPr id="183299" name="Rectangle 2"/>
          <p:cNvSpPr>
            <a:spLocks noGrp="1" noRot="1" noChangeAspect="1" noChangeArrowheads="1" noTextEdit="1"/>
          </p:cNvSpPr>
          <p:nvPr>
            <p:ph type="sldImg"/>
          </p:nvPr>
        </p:nvSpPr>
        <p:spPr bwMode="auto">
          <a:xfrm>
            <a:off x="901700" y="741124"/>
            <a:ext cx="4933950" cy="3699272"/>
          </a:xfrm>
          <a:noFill/>
          <a:ln>
            <a:solidFill>
              <a:srgbClr val="000000"/>
            </a:solidFill>
            <a:miter lim="800000"/>
            <a:headEnd/>
            <a:tailEnd/>
          </a:ln>
        </p:spPr>
      </p:sp>
      <p:sp>
        <p:nvSpPr>
          <p:cNvPr id="183300" name="Rectangle 3"/>
          <p:cNvSpPr>
            <a:spLocks noGrp="1" noChangeArrowheads="1"/>
          </p:cNvSpPr>
          <p:nvPr>
            <p:ph type="body" idx="1"/>
          </p:nvPr>
        </p:nvSpPr>
        <p:spPr bwMode="auto">
          <a:xfrm>
            <a:off x="674688" y="4686380"/>
            <a:ext cx="5386387" cy="4438809"/>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8B8D80-0E46-430E-98DF-04AD1927F93F}" type="slidenum">
              <a:rPr kumimoji="0" lang="en-US" altLang="ja-JP" smtClean="0"/>
              <a:pPr fontAlgn="base">
                <a:spcBef>
                  <a:spcPct val="0"/>
                </a:spcBef>
                <a:spcAft>
                  <a:spcPct val="0"/>
                </a:spcAft>
                <a:defRPr/>
              </a:pPr>
              <a:t>25</a:t>
            </a:fld>
            <a:endParaRPr kumimoji="0" lang="en-US" altLang="ja-JP" smtClean="0"/>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080E64-5B1C-421D-8514-AB72B1CE7C49}" type="slidenum">
              <a:rPr kumimoji="0" lang="en-US" altLang="ja-JP" smtClean="0"/>
              <a:pPr fontAlgn="base">
                <a:spcBef>
                  <a:spcPct val="0"/>
                </a:spcBef>
                <a:spcAft>
                  <a:spcPct val="0"/>
                </a:spcAft>
                <a:defRPr/>
              </a:pPr>
              <a:t>26</a:t>
            </a:fld>
            <a:endParaRPr kumimoji="0" lang="en-US" altLang="ja-JP" smtClean="0"/>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F2BA40D-FC4A-4B52-B462-DDD964BF688A}" type="slidenum">
              <a:rPr lang="en-US" altLang="ja-JP" smtClean="0"/>
              <a:pPr/>
              <a:t>27</a:t>
            </a:fld>
            <a:endParaRPr lang="en-US" altLang="ja-JP" smtClean="0"/>
          </a:p>
        </p:txBody>
      </p:sp>
      <p:sp>
        <p:nvSpPr>
          <p:cNvPr id="41987" name="Rectangle 2"/>
          <p:cNvSpPr>
            <a:spLocks noGrp="1" noRot="1" noChangeAspect="1" noChangeArrowheads="1" noTextEdit="1"/>
          </p:cNvSpPr>
          <p:nvPr>
            <p:ph type="sldImg"/>
          </p:nvPr>
        </p:nvSpPr>
        <p:spPr>
          <a:xfrm>
            <a:off x="903288" y="741363"/>
            <a:ext cx="4930775" cy="3698875"/>
          </a:xfrm>
          <a:ln/>
        </p:spPr>
      </p:sp>
      <p:sp>
        <p:nvSpPr>
          <p:cNvPr id="41988" name="Rectangle 3"/>
          <p:cNvSpPr>
            <a:spLocks noGrp="1" noChangeArrowheads="1"/>
          </p:cNvSpPr>
          <p:nvPr>
            <p:ph type="body" idx="1"/>
          </p:nvPr>
        </p:nvSpPr>
        <p:spPr>
          <a:xfrm>
            <a:off x="673100" y="4686300"/>
            <a:ext cx="5389563" cy="4438650"/>
          </a:xfrm>
          <a:noFill/>
          <a:ln/>
        </p:spPr>
        <p:txBody>
          <a:bodyPr/>
          <a:lstStyle/>
          <a:p>
            <a:pPr eaLnBrk="1" hangingPunct="1"/>
            <a:endParaRPr lang="ja-JP" altLang="ja-JP" smtClean="0">
              <a:ea typeface="ＭＳ Ｐゴシック"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01593BD-9D86-48AF-9F54-A3AA7EA9B853}" type="slidenum">
              <a:rPr lang="en-US" altLang="ja-JP" smtClean="0"/>
              <a:pPr/>
              <a:t>28</a:t>
            </a:fld>
            <a:endParaRPr lang="en-US" altLang="ja-JP" smtClean="0"/>
          </a:p>
        </p:txBody>
      </p:sp>
      <p:sp>
        <p:nvSpPr>
          <p:cNvPr id="43011" name="Rectangle 2"/>
          <p:cNvSpPr>
            <a:spLocks noGrp="1" noRot="1" noChangeAspect="1" noChangeArrowheads="1" noTextEdit="1"/>
          </p:cNvSpPr>
          <p:nvPr>
            <p:ph type="sldImg"/>
          </p:nvPr>
        </p:nvSpPr>
        <p:spPr>
          <a:xfrm>
            <a:off x="903288" y="741363"/>
            <a:ext cx="4930775" cy="3698875"/>
          </a:xfrm>
          <a:ln/>
        </p:spPr>
      </p:sp>
      <p:sp>
        <p:nvSpPr>
          <p:cNvPr id="43012" name="Rectangle 3"/>
          <p:cNvSpPr>
            <a:spLocks noGrp="1" noChangeArrowheads="1"/>
          </p:cNvSpPr>
          <p:nvPr>
            <p:ph type="body" idx="1"/>
          </p:nvPr>
        </p:nvSpPr>
        <p:spPr>
          <a:xfrm>
            <a:off x="674688" y="4686300"/>
            <a:ext cx="5386387" cy="4438650"/>
          </a:xfrm>
          <a:noFill/>
          <a:ln/>
        </p:spPr>
        <p:txBody>
          <a:bodyPr/>
          <a:lstStyle/>
          <a:p>
            <a:pPr eaLnBrk="1" hangingPunct="1"/>
            <a:endParaRPr lang="ja-JP" altLang="ja-JP" smtClean="0">
              <a:ea typeface="ＭＳ Ｐゴシック"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E2968629-A8B3-495F-ACB7-75BCA03194AB}" type="slidenum">
              <a:rPr lang="en-US" altLang="ja-JP" smtClean="0"/>
              <a:pPr/>
              <a:t>29</a:t>
            </a:fld>
            <a:endParaRPr lang="en-US" altLang="ja-JP" smtClean="0"/>
          </a:p>
        </p:txBody>
      </p:sp>
      <p:sp>
        <p:nvSpPr>
          <p:cNvPr id="44035" name="Rectangle 2"/>
          <p:cNvSpPr>
            <a:spLocks noGrp="1" noRot="1" noChangeAspect="1" noChangeArrowheads="1" noTextEdit="1"/>
          </p:cNvSpPr>
          <p:nvPr>
            <p:ph type="sldImg"/>
          </p:nvPr>
        </p:nvSpPr>
        <p:spPr>
          <a:xfrm>
            <a:off x="903288" y="741363"/>
            <a:ext cx="4930775" cy="3698875"/>
          </a:xfrm>
          <a:ln/>
        </p:spPr>
      </p:sp>
      <p:sp>
        <p:nvSpPr>
          <p:cNvPr id="44036" name="Rectangle 3"/>
          <p:cNvSpPr>
            <a:spLocks noGrp="1" noChangeArrowheads="1"/>
          </p:cNvSpPr>
          <p:nvPr>
            <p:ph type="body" idx="1"/>
          </p:nvPr>
        </p:nvSpPr>
        <p:spPr>
          <a:xfrm>
            <a:off x="674688" y="4686300"/>
            <a:ext cx="5386387" cy="4438650"/>
          </a:xfrm>
          <a:noFill/>
          <a:ln/>
        </p:spPr>
        <p:txBody>
          <a:bodyPr/>
          <a:lstStyle/>
          <a:p>
            <a:pPr eaLnBrk="1" hangingPunct="1"/>
            <a:endParaRPr lang="ja-JP" altLang="ja-JP" smtClean="0">
              <a:ea typeface="ＭＳ Ｐゴシック"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252602B-5761-4A81-9CF4-EE470AC70372}" type="slidenum">
              <a:rPr lang="en-US" altLang="ja-JP" smtClean="0"/>
              <a:pPr/>
              <a:t>30</a:t>
            </a:fld>
            <a:endParaRPr lang="en-US" altLang="ja-JP" smtClean="0"/>
          </a:p>
        </p:txBody>
      </p:sp>
      <p:sp>
        <p:nvSpPr>
          <p:cNvPr id="45059" name="Rectangle 2"/>
          <p:cNvSpPr>
            <a:spLocks noGrp="1" noRot="1" noChangeAspect="1" noChangeArrowheads="1" noTextEdit="1"/>
          </p:cNvSpPr>
          <p:nvPr>
            <p:ph type="sldImg"/>
          </p:nvPr>
        </p:nvSpPr>
        <p:spPr>
          <a:xfrm>
            <a:off x="903288" y="741363"/>
            <a:ext cx="4930775" cy="3698875"/>
          </a:xfrm>
          <a:ln/>
        </p:spPr>
      </p:sp>
      <p:sp>
        <p:nvSpPr>
          <p:cNvPr id="45060" name="Rectangle 3"/>
          <p:cNvSpPr>
            <a:spLocks noGrp="1" noChangeArrowheads="1"/>
          </p:cNvSpPr>
          <p:nvPr>
            <p:ph type="body" idx="1"/>
          </p:nvPr>
        </p:nvSpPr>
        <p:spPr>
          <a:xfrm>
            <a:off x="674688" y="4686300"/>
            <a:ext cx="5386387" cy="4438650"/>
          </a:xfrm>
          <a:noFill/>
          <a:ln/>
        </p:spPr>
        <p:txBody>
          <a:bodyPr/>
          <a:lstStyle/>
          <a:p>
            <a:pPr eaLnBrk="1" hangingPunct="1"/>
            <a:endParaRPr lang="ja-JP" altLang="ja-JP" smtClean="0">
              <a:ea typeface="ＭＳ Ｐゴシック"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ja-JP" altLang="en-US"/>
          </a:p>
        </p:txBody>
      </p:sp>
      <p:sp>
        <p:nvSpPr>
          <p:cNvPr id="2560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256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BE55CBA0-D5E8-4F49-8119-0162579BD4EF}" type="slidenum">
              <a:rPr lang="en-US" altLang="ja-JP"/>
              <a:pPr>
                <a:defRPr/>
              </a:pPr>
              <a:t>&lt;#&gt;</a:t>
            </a:fld>
            <a:endParaRPr lang="en-US" altLang="ja-JP"/>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8F91340-09BB-46C1-9F34-CC48B778A0A8}" type="slidenum">
              <a:rPr lang="en-US" altLang="ja-JP"/>
              <a:pPr>
                <a:defRPr/>
              </a:pPr>
              <a:t>&lt;#&gt;</a:t>
            </a:fld>
            <a:endParaRPr lang="en-US" altLang="ja-JP"/>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1417AA-72F8-4AE1-BEF9-1A8407816E85}" type="slidenum">
              <a:rPr lang="en-US" altLang="ja-JP"/>
              <a:pPr>
                <a:defRPr/>
              </a:pPr>
              <a:t>&lt;#&gt;</a:t>
            </a:fld>
            <a:endParaRPr lang="en-US" altLang="ja-JP"/>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6B3805E-BECF-45D9-B72D-D37BE7DAC880}" type="slidenum">
              <a:rPr lang="en-US" altLang="ja-JP"/>
              <a:pPr>
                <a:defRPr/>
              </a:pPr>
              <a:t>&lt;#&gt;</a:t>
            </a:fld>
            <a:endParaRPr lang="en-US" altLang="ja-JP"/>
          </a:p>
        </p:txBody>
      </p:sp>
    </p:spTree>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7A1A6731-5FA3-493B-ABCC-E996650A2106}" type="slidenum">
              <a:rPr lang="en-US" altLang="ja-JP"/>
              <a:pPr>
                <a:defRPr/>
              </a:pPr>
              <a:t>&lt;#&gt;</a:t>
            </a:fld>
            <a:endParaRPr lang="en-US" altLang="ja-JP"/>
          </a:p>
        </p:txBody>
      </p:sp>
    </p:spTree>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7EED86B8-A445-4498-A436-E41724AC0254}" type="slidenum">
              <a:rPr lang="en-US" altLang="ja-JP"/>
              <a:pPr>
                <a:defRPr/>
              </a:pPr>
              <a:t>&lt;#&gt;</a:t>
            </a:fld>
            <a:endParaRPr lang="en-US" altLang="ja-JP"/>
          </a:p>
        </p:txBody>
      </p:sp>
    </p:spTree>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57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2A2BE85C-9F6C-4278-A14B-20FBC35371F1}" type="slidenum">
              <a:rPr lang="en-US" altLang="ja-JP"/>
              <a:pPr>
                <a:defRPr/>
              </a:pPr>
              <a:t>&lt;#&gt;</a:t>
            </a:fld>
            <a:endParaRPr lang="en-US" altLang="ja-JP"/>
          </a:p>
        </p:txBody>
      </p:sp>
    </p:spTree>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B2B72E-3E86-4E14-A756-4297549BE4C8}" type="slidenum">
              <a:rPr lang="en-US" altLang="ja-JP"/>
              <a:pPr>
                <a:defRPr/>
              </a:pPr>
              <a:t>&lt;#&gt;</a:t>
            </a:fld>
            <a:endParaRPr lang="en-US" altLang="ja-JP"/>
          </a:p>
        </p:txBody>
      </p:sp>
    </p:spTree>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7740891-80AD-414F-9546-8EDAE9E4ECAF}" type="slidenum">
              <a:rPr lang="en-US" altLang="ja-JP"/>
              <a:pPr>
                <a:defRPr/>
              </a:pPr>
              <a:t>&lt;#&gt;</a:t>
            </a:fld>
            <a:endParaRPr lang="en-US" altLang="ja-JP"/>
          </a:p>
        </p:txBody>
      </p:sp>
    </p:spTree>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タイトル、クリップ アート、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066800" y="838200"/>
            <a:ext cx="7772400" cy="1143000"/>
          </a:xfrm>
        </p:spPr>
        <p:txBody>
          <a:bodyPr/>
          <a:lstStyle/>
          <a:p>
            <a:r>
              <a:rPr lang="ja-JP" altLang="en-US" smtClean="0"/>
              <a:t>マスタ タイトルの書式設定</a:t>
            </a:r>
            <a:endParaRPr lang="ja-JP" altLang="en-US"/>
          </a:p>
        </p:txBody>
      </p:sp>
      <p:sp>
        <p:nvSpPr>
          <p:cNvPr id="3" name="クリップアート プレースホルダ 2"/>
          <p:cNvSpPr>
            <a:spLocks noGrp="1"/>
          </p:cNvSpPr>
          <p:nvPr>
            <p:ph type="clipArt" sz="half" idx="1"/>
          </p:nvPr>
        </p:nvSpPr>
        <p:spPr>
          <a:xfrm>
            <a:off x="1066800" y="2101850"/>
            <a:ext cx="3810000" cy="4114800"/>
          </a:xfrm>
        </p:spPr>
        <p:txBody>
          <a:bodyPr/>
          <a:lstStyle/>
          <a:p>
            <a:pPr lvl="0"/>
            <a:endParaRPr lang="ja-JP" altLang="en-US" noProof="0"/>
          </a:p>
        </p:txBody>
      </p:sp>
      <p:sp>
        <p:nvSpPr>
          <p:cNvPr id="4" name="テキスト プレースホルダ 3"/>
          <p:cNvSpPr>
            <a:spLocks noGrp="1"/>
          </p:cNvSpPr>
          <p:nvPr>
            <p:ph type="body" sz="half" idx="2"/>
          </p:nvPr>
        </p:nvSpPr>
        <p:spPr>
          <a:xfrm>
            <a:off x="5029200" y="210185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1066800" y="6413500"/>
            <a:ext cx="1905000" cy="457200"/>
          </a:xfrm>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a:xfrm>
            <a:off x="3429000" y="6413500"/>
            <a:ext cx="2895600" cy="457200"/>
          </a:xfrm>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a:xfrm>
            <a:off x="8229600" y="6413500"/>
            <a:ext cx="914400" cy="457200"/>
          </a:xfrm>
        </p:spPr>
        <p:txBody>
          <a:bodyPr/>
          <a:lstStyle>
            <a:lvl1pPr>
              <a:defRPr/>
            </a:lvl1pPr>
          </a:lstStyle>
          <a:p>
            <a:pPr>
              <a:defRPr/>
            </a:pPr>
            <a:fld id="{1E3DE79B-807A-4CA3-BC7A-490ABB64B1FF}" type="slidenum">
              <a:rPr lang="en-US" altLang="ja-JP"/>
              <a:pPr>
                <a:defRPr/>
              </a:pPr>
              <a:t>&lt;#&gt;</a:t>
            </a:fld>
            <a:endParaRPr lang="en-US" altLang="ja-JP" sz="1400"/>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017A911-5074-454A-A7B6-B1092E98D338}" type="slidenum">
              <a:rPr lang="en-US" altLang="ja-JP"/>
              <a:pPr>
                <a:defRPr/>
              </a:pPr>
              <a:t>&lt;#&gt;</a:t>
            </a:fld>
            <a:endParaRPr lang="en-US" altLang="ja-JP"/>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84DE25E-D2F4-46FC-AB80-EF98B5774497}" type="slidenum">
              <a:rPr lang="en-US" altLang="ja-JP"/>
              <a:pPr>
                <a:defRPr/>
              </a:pPr>
              <a:t>&lt;#&gt;</a:t>
            </a:fld>
            <a:endParaRPr lang="en-US" altLang="ja-JP"/>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14C8741-FEF8-4C74-8B04-03AEA5423319}" type="slidenum">
              <a:rPr lang="en-US" altLang="ja-JP"/>
              <a:pPr>
                <a:defRPr/>
              </a:pPr>
              <a:t>&lt;#&gt;</a:t>
            </a:fld>
            <a:endParaRPr lang="en-US" altLang="ja-JP"/>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53A0A37-7F36-4DD0-9C05-B3E53222E4F6}" type="slidenum">
              <a:rPr lang="en-US" altLang="ja-JP"/>
              <a:pPr>
                <a:defRPr/>
              </a:pPr>
              <a:t>&lt;#&gt;</a:t>
            </a:fld>
            <a:endParaRPr lang="en-US" altLang="ja-JP"/>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4A9D99E-3F98-4ED0-A865-A3ECB85235D6}" type="slidenum">
              <a:rPr lang="en-US" altLang="ja-JP"/>
              <a:pPr>
                <a:defRPr/>
              </a:pPr>
              <a:t>&lt;#&gt;</a:t>
            </a:fld>
            <a:endParaRPr lang="en-US" altLang="ja-JP"/>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4860AC7-AAF9-461F-A632-CA14499037B7}" type="slidenum">
              <a:rPr lang="en-US" altLang="ja-JP"/>
              <a:pPr>
                <a:defRPr/>
              </a:pPr>
              <a:t>&lt;#&gt;</a:t>
            </a:fld>
            <a:endParaRPr lang="en-US" altLang="ja-JP"/>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50C1536-FCDD-4668-9272-A81C0B87C393}" type="slidenum">
              <a:rPr lang="en-US" altLang="ja-JP"/>
              <a:pPr>
                <a:defRPr/>
              </a:pPr>
              <a:t>&lt;#&gt;</a:t>
            </a:fld>
            <a:endParaRPr lang="en-US" altLang="ja-JP"/>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09FAC1B-8BA0-48F7-AF9A-FF11E198227B}" type="slidenum">
              <a:rPr lang="en-US" altLang="ja-JP"/>
              <a:pPr>
                <a:defRPr/>
              </a:pPr>
              <a:t>&lt;#&gt;</a:t>
            </a:fld>
            <a:endParaRPr lang="en-US" altLang="ja-JP"/>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45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defRPr kumimoji="0" sz="1200">
                <a:latin typeface="+mj-lt"/>
              </a:defRPr>
            </a:lvl1pPr>
          </a:lstStyle>
          <a:p>
            <a:pPr>
              <a:defRPr/>
            </a:pPr>
            <a:endParaRPr lang="en-US" altLang="ja-JP"/>
          </a:p>
        </p:txBody>
      </p:sp>
      <p:sp>
        <p:nvSpPr>
          <p:cNvPr id="24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ctr">
              <a:defRPr kumimoji="0" sz="1200">
                <a:latin typeface="+mj-lt"/>
              </a:defRPr>
            </a:lvl1pPr>
          </a:lstStyle>
          <a:p>
            <a:pPr>
              <a:defRPr/>
            </a:pPr>
            <a:endParaRPr lang="en-US" altLang="ja-JP"/>
          </a:p>
        </p:txBody>
      </p:sp>
      <p:sp>
        <p:nvSpPr>
          <p:cNvPr id="245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r">
              <a:defRPr kumimoji="0" sz="1200">
                <a:latin typeface="+mj-lt"/>
              </a:defRPr>
            </a:lvl1pPr>
          </a:lstStyle>
          <a:p>
            <a:pPr>
              <a:defRPr/>
            </a:pPr>
            <a:fld id="{72A9B3ED-1B70-4665-9292-2C38B10A8356}" type="slidenum">
              <a:rPr lang="en-US" altLang="ja-JP"/>
              <a:pPr>
                <a:defRPr/>
              </a:pPr>
              <a:t>&lt;#&gt;</a:t>
            </a:fld>
            <a:endParaRPr lang="en-US" altLang="ja-JP"/>
          </a:p>
        </p:txBody>
      </p:sp>
      <p:sp>
        <p:nvSpPr>
          <p:cNvPr id="2458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ja-JP" altLang="en-US"/>
          </a:p>
        </p:txBody>
      </p:sp>
      <p:sp>
        <p:nvSpPr>
          <p:cNvPr id="2458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ja-JP" altLang="en-US"/>
          </a:p>
        </p:txBody>
      </p:sp>
    </p:spTree>
  </p:cSld>
  <p:clrMap bg1="lt1" tx1="dk1" bg2="lt2" tx2="dk2" accent1="accent1" accent2="accent2" accent3="accent3" accent4="accent4" accent5="accent5" accent6="accent6" hlink="hlink" folHlink="folHlink"/>
  <p:sldLayoutIdLst>
    <p:sldLayoutId id="2147484029"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30" r:id="rId18"/>
  </p:sldLayoutIdLst>
  <p:transition spd="med">
    <p:wipe dir="r"/>
  </p:transition>
  <p:timing>
    <p:tnLst>
      <p:par>
        <p:cTn id="1" dur="indefinite" restart="never" nodeType="tmRoot"/>
      </p:par>
    </p:tnLst>
  </p:timing>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4200">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4200">
          <a:solidFill>
            <a:schemeClr val="tx2"/>
          </a:solidFill>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file:///C:\Users\derek\Documents\data&#24773;&#22577;\siryou\&#12503;&#12525;&#12501;\&#32724;&#22826;&#59133;.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japan.cnet.com/mobile/story/0,3800078151,20362889,00.ht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hyperlink" Target="http://adalia.see-happy.com/350.php?SvFS1SdOEIYDq0uEkw3BOxqnpCxSywWPOxqSdOxSyL0i2aNan7BUKan7yALpIk3yS0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japan.cnet.com/column/trend/story/0,2000055931,20075246,00.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japan.cnet.com/column/trend/story/0,2000055931,20075246,00.ht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subTitle" idx="4294967295"/>
          </p:nvPr>
        </p:nvSpPr>
        <p:spPr>
          <a:xfrm>
            <a:off x="5219700" y="4508500"/>
            <a:ext cx="3627438" cy="1368425"/>
          </a:xfrm>
        </p:spPr>
        <p:txBody>
          <a:bodyPr lIns="89968" tIns="46794" rIns="89968" bIns="46794"/>
          <a:lstStyle/>
          <a:p>
            <a:pPr marL="449263" indent="-449263" algn="ctr" eaLnBrk="1" hangingPunct="1">
              <a:spcBef>
                <a:spcPct val="0"/>
              </a:spcBef>
              <a:buFont typeface="Wingdings" pitchFamily="2" charset="2"/>
              <a:buNone/>
            </a:pPr>
            <a:r>
              <a:rPr lang="ja-JP" altLang="en-US" sz="2000" smtClean="0"/>
              <a:t>柏市立田中小学校</a:t>
            </a:r>
          </a:p>
          <a:p>
            <a:pPr marL="449263" indent="-449263" algn="ctr" eaLnBrk="1" hangingPunct="1">
              <a:spcBef>
                <a:spcPct val="0"/>
              </a:spcBef>
              <a:buFont typeface="Wingdings" pitchFamily="2" charset="2"/>
              <a:buNone/>
            </a:pPr>
            <a:r>
              <a:rPr lang="ja-JP" altLang="en-US" sz="2000" smtClean="0"/>
              <a:t>教頭　西田光昭</a:t>
            </a:r>
          </a:p>
          <a:p>
            <a:pPr marL="449263" indent="-449263" algn="ctr" eaLnBrk="1" hangingPunct="1">
              <a:spcBef>
                <a:spcPct val="0"/>
              </a:spcBef>
              <a:buFont typeface="Wingdings" pitchFamily="2" charset="2"/>
              <a:buNone/>
            </a:pPr>
            <a:r>
              <a:rPr lang="en-US" altLang="ja-JP" sz="2000" smtClean="0"/>
              <a:t>E-mail</a:t>
            </a:r>
            <a:r>
              <a:rPr lang="ja-JP" altLang="en-US" sz="2000" smtClean="0"/>
              <a:t>： </a:t>
            </a:r>
            <a:r>
              <a:rPr lang="en-US" altLang="ja-JP" sz="2000" smtClean="0"/>
              <a:t>nishida@derek.jp</a:t>
            </a:r>
          </a:p>
          <a:p>
            <a:pPr marL="449263" indent="-449263" algn="ctr" eaLnBrk="1" hangingPunct="1">
              <a:spcBef>
                <a:spcPct val="0"/>
              </a:spcBef>
              <a:buFont typeface="Wingdings" pitchFamily="2" charset="2"/>
              <a:buNone/>
            </a:pPr>
            <a:r>
              <a:rPr lang="en-US" altLang="ja-JP" sz="2000" smtClean="0"/>
              <a:t>http://derek.jp/</a:t>
            </a:r>
          </a:p>
        </p:txBody>
      </p:sp>
      <p:sp>
        <p:nvSpPr>
          <p:cNvPr id="6147" name="Text Box 4"/>
          <p:cNvSpPr txBox="1">
            <a:spLocks noChangeArrowheads="1"/>
          </p:cNvSpPr>
          <p:nvPr/>
        </p:nvSpPr>
        <p:spPr bwMode="auto">
          <a:xfrm>
            <a:off x="4714875" y="285750"/>
            <a:ext cx="4235450" cy="369888"/>
          </a:xfrm>
          <a:prstGeom prst="rect">
            <a:avLst/>
          </a:prstGeom>
          <a:noFill/>
          <a:ln w="9525">
            <a:noFill/>
            <a:miter lim="800000"/>
            <a:headEnd/>
            <a:tailEnd/>
          </a:ln>
        </p:spPr>
        <p:txBody>
          <a:bodyPr wrap="none" lIns="91427" tIns="45718" rIns="91427" bIns="45718">
            <a:spAutoFit/>
          </a:bodyPr>
          <a:lstStyle/>
          <a:p>
            <a:pPr latinLnBrk="1"/>
            <a:r>
              <a:rPr lang="ja-JP" altLang="en-US">
                <a:cs typeface="Arial" pitchFamily="34" charset="0"/>
              </a:rPr>
              <a:t>親子のためのネット社会の歩き方セミナー</a:t>
            </a:r>
          </a:p>
        </p:txBody>
      </p:sp>
      <p:sp>
        <p:nvSpPr>
          <p:cNvPr id="6148" name="Rectangle 6"/>
          <p:cNvSpPr>
            <a:spLocks noGrp="1" noChangeArrowheads="1"/>
          </p:cNvSpPr>
          <p:nvPr>
            <p:ph type="ctrTitle"/>
          </p:nvPr>
        </p:nvSpPr>
        <p:spPr>
          <a:xfrm>
            <a:off x="428596" y="1000108"/>
            <a:ext cx="8340725" cy="1714500"/>
          </a:xfrm>
        </p:spPr>
        <p:txBody>
          <a:bodyPr/>
          <a:lstStyle/>
          <a:p>
            <a:pPr eaLnBrk="1" hangingPunct="1"/>
            <a:r>
              <a:rPr lang="ja-JP" altLang="en-US" sz="5400" b="1" dirty="0" smtClean="0"/>
              <a:t>あなたは</a:t>
            </a:r>
            <a:r>
              <a:rPr lang="en-US" altLang="ja-JP" sz="5400" b="1" dirty="0" smtClean="0"/>
              <a:t/>
            </a:r>
            <a:br>
              <a:rPr lang="en-US" altLang="ja-JP" sz="5400" b="1" dirty="0" smtClean="0"/>
            </a:br>
            <a:r>
              <a:rPr lang="ja-JP" altLang="en-US" sz="5400" b="1" dirty="0" smtClean="0"/>
              <a:t>　　　どうつきあいますか？</a:t>
            </a:r>
            <a:r>
              <a:rPr lang="en-US" altLang="ja-JP" sz="5400" b="1" dirty="0" smtClean="0"/>
              <a:t/>
            </a:r>
            <a:br>
              <a:rPr lang="en-US" altLang="ja-JP" sz="5400" b="1" dirty="0" smtClean="0"/>
            </a:br>
            <a:r>
              <a:rPr lang="ja-JP" altLang="en-US" sz="5400" b="1" dirty="0" smtClean="0"/>
              <a:t>　　　　ケータイ　　ネット</a:t>
            </a:r>
          </a:p>
        </p:txBody>
      </p:sp>
      <p:sp>
        <p:nvSpPr>
          <p:cNvPr id="6" name="テキスト ボックス 5"/>
          <p:cNvSpPr txBox="1"/>
          <p:nvPr/>
        </p:nvSpPr>
        <p:spPr>
          <a:xfrm>
            <a:off x="3786182" y="6286520"/>
            <a:ext cx="4955267" cy="369332"/>
          </a:xfrm>
          <a:prstGeom prst="rect">
            <a:avLst/>
          </a:prstGeom>
          <a:noFill/>
        </p:spPr>
        <p:txBody>
          <a:bodyPr wrap="none">
            <a:spAutoFit/>
          </a:bodyPr>
          <a:lstStyle/>
          <a:p>
            <a:pPr>
              <a:defRPr/>
            </a:pPr>
            <a:r>
              <a:rPr lang="ja-JP" altLang="en-US" b="1" dirty="0">
                <a:solidFill>
                  <a:srgbClr val="4D4D4D"/>
                </a:solidFill>
                <a:effectLst>
                  <a:outerShdw blurRad="38100" dist="38100" dir="2700000" algn="tl">
                    <a:srgbClr val="C0C0C0"/>
                  </a:outerShdw>
                </a:effectLst>
              </a:rPr>
              <a:t>平成</a:t>
            </a:r>
            <a:r>
              <a:rPr lang="en-US" altLang="ja-JP" b="1" dirty="0" smtClean="0">
                <a:solidFill>
                  <a:srgbClr val="4D4D4D"/>
                </a:solidFill>
                <a:effectLst>
                  <a:outerShdw blurRad="38100" dist="38100" dir="2700000" algn="tl">
                    <a:srgbClr val="C0C0C0"/>
                  </a:outerShdw>
                </a:effectLst>
              </a:rPr>
              <a:t>21</a:t>
            </a:r>
            <a:r>
              <a:rPr lang="ja-JP" altLang="en-US" b="1" dirty="0" smtClean="0">
                <a:solidFill>
                  <a:srgbClr val="4D4D4D"/>
                </a:solidFill>
                <a:effectLst>
                  <a:outerShdw blurRad="38100" dist="38100" dir="2700000" algn="tl">
                    <a:srgbClr val="C0C0C0"/>
                  </a:outerShdw>
                </a:effectLst>
              </a:rPr>
              <a:t>年</a:t>
            </a:r>
            <a:r>
              <a:rPr lang="en-US" altLang="ja-JP" b="1" dirty="0">
                <a:solidFill>
                  <a:srgbClr val="4D4D4D"/>
                </a:solidFill>
                <a:effectLst>
                  <a:outerShdw blurRad="38100" dist="38100" dir="2700000" algn="tl">
                    <a:srgbClr val="C0C0C0"/>
                  </a:outerShdw>
                </a:effectLst>
              </a:rPr>
              <a:t>11</a:t>
            </a:r>
            <a:r>
              <a:rPr lang="ja-JP" altLang="en-US" b="1" dirty="0" smtClean="0">
                <a:solidFill>
                  <a:srgbClr val="4D4D4D"/>
                </a:solidFill>
                <a:effectLst>
                  <a:outerShdw blurRad="38100" dist="38100" dir="2700000" algn="tl">
                    <a:srgbClr val="C0C0C0"/>
                  </a:outerShdw>
                </a:effectLst>
              </a:rPr>
              <a:t>月</a:t>
            </a:r>
            <a:r>
              <a:rPr lang="en-US" altLang="ja-JP" b="1" dirty="0" smtClean="0">
                <a:solidFill>
                  <a:srgbClr val="4D4D4D"/>
                </a:solidFill>
                <a:effectLst>
                  <a:outerShdw blurRad="38100" dist="38100" dir="2700000" algn="tl">
                    <a:srgbClr val="C0C0C0"/>
                  </a:outerShdw>
                </a:effectLst>
              </a:rPr>
              <a:t>15</a:t>
            </a:r>
            <a:r>
              <a:rPr lang="ja-JP" altLang="en-US" b="1" dirty="0" smtClean="0">
                <a:solidFill>
                  <a:srgbClr val="4D4D4D"/>
                </a:solidFill>
                <a:effectLst>
                  <a:outerShdw blurRad="38100" dist="38100" dir="2700000" algn="tl">
                    <a:srgbClr val="C0C0C0"/>
                  </a:outerShdw>
                </a:effectLst>
              </a:rPr>
              <a:t>日（日）</a:t>
            </a:r>
            <a:r>
              <a:rPr lang="ja-JP" altLang="en-US" b="1" dirty="0">
                <a:solidFill>
                  <a:srgbClr val="4D4D4D"/>
                </a:solidFill>
                <a:effectLst>
                  <a:outerShdw blurRad="38100" dist="38100" dir="2700000" algn="tl">
                    <a:srgbClr val="C0C0C0"/>
                  </a:outerShdw>
                </a:effectLst>
              </a:rPr>
              <a:t>　</a:t>
            </a:r>
            <a:r>
              <a:rPr lang="ja-JP" altLang="en-US" dirty="0"/>
              <a:t>　</a:t>
            </a:r>
            <a:r>
              <a:rPr lang="ja-JP" altLang="en-US" dirty="0" smtClean="0"/>
              <a:t>一宮市立南部中学校</a:t>
            </a:r>
            <a:endParaRPr lang="ja-JP" altLang="en-US" b="1" dirty="0">
              <a:solidFill>
                <a:srgbClr val="4D4D4D"/>
              </a:solidFill>
              <a:effectLst>
                <a:outerShdw blurRad="38100" dist="38100" dir="2700000" algn="tl">
                  <a:srgbClr val="C0C0C0"/>
                </a:outerShdw>
              </a:effectLst>
            </a:endParaRPr>
          </a:p>
        </p:txBody>
      </p:sp>
      <p:pic>
        <p:nvPicPr>
          <p:cNvPr id="6150" name="Picture 8" descr="学校教育のための非営利目的利用ＯＫマーク"/>
          <p:cNvPicPr>
            <a:picLocks noChangeAspect="1" noChangeArrowheads="1"/>
          </p:cNvPicPr>
          <p:nvPr/>
        </p:nvPicPr>
        <p:blipFill>
          <a:blip r:embed="rId3" cstate="print"/>
          <a:srcRect/>
          <a:stretch>
            <a:fillRect/>
          </a:stretch>
        </p:blipFill>
        <p:spPr bwMode="auto">
          <a:xfrm>
            <a:off x="498475" y="4856163"/>
            <a:ext cx="1905000" cy="100012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ja-JP" altLang="en-US" dirty="0" smtClean="0"/>
              <a:t>電話　→ 携帯</a:t>
            </a:r>
            <a:r>
              <a:rPr lang="ja-JP" altLang="en-US" dirty="0" smtClean="0"/>
              <a:t>電話　</a:t>
            </a:r>
            <a:r>
              <a:rPr lang="ja-JP" altLang="en-US" dirty="0" smtClean="0"/>
              <a:t>→</a:t>
            </a:r>
            <a:r>
              <a:rPr lang="ja-JP" altLang="en-US" dirty="0" smtClean="0"/>
              <a:t>　</a:t>
            </a:r>
            <a:r>
              <a:rPr lang="ja-JP" altLang="en-US" dirty="0" smtClean="0"/>
              <a:t>ケータイ</a:t>
            </a:r>
            <a:endParaRPr lang="ja-JP" altLang="en-US" dirty="0" smtClean="0"/>
          </a:p>
        </p:txBody>
      </p:sp>
      <p:sp>
        <p:nvSpPr>
          <p:cNvPr id="9223" name="角丸四角形 3"/>
          <p:cNvSpPr>
            <a:spLocks noChangeArrowheads="1"/>
          </p:cNvSpPr>
          <p:nvPr/>
        </p:nvSpPr>
        <p:spPr bwMode="auto">
          <a:xfrm>
            <a:off x="357158" y="2285992"/>
            <a:ext cx="2357438" cy="1071568"/>
          </a:xfrm>
          <a:prstGeom prst="roundRect">
            <a:avLst>
              <a:gd name="adj" fmla="val 16667"/>
            </a:avLst>
          </a:prstGeom>
          <a:solidFill>
            <a:schemeClr val="accent1">
              <a:lumMod val="60000"/>
              <a:lumOff val="40000"/>
            </a:schemeClr>
          </a:solidFill>
          <a:ln w="9525" algn="ctr">
            <a:solidFill>
              <a:schemeClr val="tx1"/>
            </a:solidFill>
            <a:miter lim="800000"/>
            <a:headEnd/>
            <a:tailEnd/>
          </a:ln>
        </p:spPr>
        <p:txBody>
          <a:bodyPr wrap="none"/>
          <a:lstStyle/>
          <a:p>
            <a:pPr algn="ctr"/>
            <a:r>
              <a:rPr lang="ja-JP" altLang="en-US" sz="5400" dirty="0"/>
              <a:t>会話</a:t>
            </a:r>
            <a:endParaRPr lang="ja-JP" altLang="en-US" dirty="0"/>
          </a:p>
        </p:txBody>
      </p:sp>
      <p:sp>
        <p:nvSpPr>
          <p:cNvPr id="5" name="下矢印 4"/>
          <p:cNvSpPr/>
          <p:nvPr/>
        </p:nvSpPr>
        <p:spPr bwMode="auto">
          <a:xfrm rot="16200000">
            <a:off x="3283246" y="2201432"/>
            <a:ext cx="744538" cy="1123950"/>
          </a:xfrm>
          <a:prstGeom prst="downArrow">
            <a:avLst/>
          </a:prstGeom>
          <a:solidFill>
            <a:schemeClr val="tx2">
              <a:lumMod val="60000"/>
              <a:lumOff val="40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ja-JP" altLang="en-US"/>
          </a:p>
        </p:txBody>
      </p:sp>
      <p:sp>
        <p:nvSpPr>
          <p:cNvPr id="6" name="雲 5"/>
          <p:cNvSpPr/>
          <p:nvPr/>
        </p:nvSpPr>
        <p:spPr bwMode="auto">
          <a:xfrm>
            <a:off x="4286250" y="1643050"/>
            <a:ext cx="4857750" cy="3714750"/>
          </a:xfrm>
          <a:prstGeom prst="cloud">
            <a:avLst/>
          </a:prstGeom>
          <a:solidFill>
            <a:srgbClr val="0099FF"/>
          </a:solidFill>
          <a:ln w="9525" cap="flat" cmpd="sng" algn="ctr">
            <a:solidFill>
              <a:schemeClr val="tx1"/>
            </a:solidFill>
            <a:prstDash val="solid"/>
            <a:miter lim="800000"/>
            <a:headEnd type="none" w="med" len="med"/>
            <a:tailEnd type="none" w="med" len="med"/>
          </a:ln>
          <a:effectLst/>
        </p:spPr>
        <p:txBody>
          <a:bodyPr wrap="none"/>
          <a:lstStyle/>
          <a:p>
            <a:pPr>
              <a:defRPr/>
            </a:pPr>
            <a:r>
              <a:rPr lang="ja-JP" altLang="en-US" sz="3200" dirty="0"/>
              <a:t>いろいろなことができる</a:t>
            </a:r>
            <a:endParaRPr lang="en-US" altLang="ja-JP" sz="3200" dirty="0"/>
          </a:p>
          <a:p>
            <a:pPr>
              <a:defRPr/>
            </a:pPr>
            <a:endParaRPr lang="en-US" altLang="ja-JP" sz="3200" dirty="0"/>
          </a:p>
          <a:p>
            <a:pPr>
              <a:defRPr/>
            </a:pPr>
            <a:r>
              <a:rPr lang="ja-JP" altLang="en-US" sz="3200" dirty="0"/>
              <a:t>パソコンと同じ</a:t>
            </a:r>
            <a:endParaRPr lang="en-US" altLang="ja-JP" sz="3200" dirty="0"/>
          </a:p>
          <a:p>
            <a:pPr>
              <a:defRPr/>
            </a:pPr>
            <a:r>
              <a:rPr lang="ja-JP" altLang="en-US" sz="3200" dirty="0"/>
              <a:t>　　　それ以上かも</a:t>
            </a:r>
            <a:endParaRPr lang="ja-JP" altLang="en-US" dirty="0"/>
          </a:p>
        </p:txBody>
      </p:sp>
      <p:sp>
        <p:nvSpPr>
          <p:cNvPr id="9" name="角丸四角形吹き出し 8"/>
          <p:cNvSpPr/>
          <p:nvPr/>
        </p:nvSpPr>
        <p:spPr bwMode="auto">
          <a:xfrm>
            <a:off x="1428728" y="4143380"/>
            <a:ext cx="2928958" cy="1571636"/>
          </a:xfrm>
          <a:prstGeom prst="wedgeRoundRectCallout">
            <a:avLst>
              <a:gd name="adj1" fmla="val 27126"/>
              <a:gd name="adj2" fmla="val -122642"/>
              <a:gd name="adj3" fmla="val 16667"/>
            </a:avLst>
          </a:prstGeom>
          <a:solidFill>
            <a:schemeClr val="tx2">
              <a:lumMod val="40000"/>
              <a:lumOff val="60000"/>
            </a:schemeClr>
          </a:solidFill>
          <a:ln w="9525" cap="flat" cmpd="sng" algn="ctr">
            <a:solidFill>
              <a:schemeClr val="accent2">
                <a:lumMod val="20000"/>
                <a:lumOff val="8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50000"/>
              </a:lnSpc>
              <a:spcBef>
                <a:spcPct val="0"/>
              </a:spcBef>
              <a:spcAft>
                <a:spcPct val="0"/>
              </a:spcAft>
              <a:buClrTx/>
              <a:buSzTx/>
              <a:buFontTx/>
              <a:buNone/>
              <a:tabLst/>
            </a:pPr>
            <a:r>
              <a:rPr lang="ja-JP" altLang="en-US" sz="3200" dirty="0" smtClean="0">
                <a:solidFill>
                  <a:srgbClr val="FF0000"/>
                </a:solidFill>
              </a:rPr>
              <a:t>どこ</a:t>
            </a:r>
            <a:r>
              <a:rPr lang="ja-JP" altLang="en-US" sz="3200" dirty="0" smtClean="0">
                <a:solidFill>
                  <a:srgbClr val="FF0000"/>
                </a:solidFill>
              </a:rPr>
              <a:t>でも可能</a:t>
            </a:r>
            <a:endParaRPr kumimoji="1" lang="en-US" altLang="ja-JP" sz="3200" b="0" i="0" u="none" strike="noStrike" cap="none" normalizeH="0" baseline="0" dirty="0" smtClean="0">
              <a:ln>
                <a:noFill/>
              </a:ln>
              <a:solidFill>
                <a:srgbClr val="FF0000"/>
              </a:solidFill>
              <a:effectLst/>
              <a:latin typeface="Arial" pitchFamily="34"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3200" dirty="0" smtClean="0">
                <a:solidFill>
                  <a:srgbClr val="FF0000"/>
                </a:solidFill>
              </a:rPr>
              <a:t>プライベートに</a:t>
            </a:r>
            <a:endParaRPr kumimoji="1" lang="ja-JP" altLang="en-US" sz="3200" b="0" i="0" u="none" strike="noStrike" cap="none" normalizeH="0" baseline="0" dirty="0" smtClean="0">
              <a:ln>
                <a:noFill/>
              </a:ln>
              <a:solidFill>
                <a:srgbClr val="FF0000"/>
              </a:solidFill>
              <a:effectLst/>
              <a:latin typeface="Arial" pitchFamily="34" charset="0"/>
              <a:ea typeface="ＭＳ Ｐゴシック" pitchFamily="50" charset="-128"/>
            </a:endParaRPr>
          </a:p>
        </p:txBody>
      </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cstate="print"/>
          <a:srcRect t="6055" r="34663"/>
          <a:stretch>
            <a:fillRect/>
          </a:stretch>
        </p:blipFill>
        <p:spPr bwMode="auto">
          <a:xfrm>
            <a:off x="1143000" y="285750"/>
            <a:ext cx="5503863" cy="5918200"/>
          </a:xfrm>
          <a:prstGeom prst="rect">
            <a:avLst/>
          </a:prstGeom>
          <a:noFill/>
          <a:ln w="9525">
            <a:noFill/>
            <a:miter lim="800000"/>
            <a:headEnd/>
            <a:tailEnd/>
          </a:ln>
        </p:spPr>
      </p:pic>
      <p:sp>
        <p:nvSpPr>
          <p:cNvPr id="10243" name="タイトル 5"/>
          <p:cNvSpPr>
            <a:spLocks noGrp="1"/>
          </p:cNvSpPr>
          <p:nvPr>
            <p:ph type="title"/>
          </p:nvPr>
        </p:nvSpPr>
        <p:spPr>
          <a:xfrm>
            <a:off x="7358063" y="214313"/>
            <a:ext cx="1443037" cy="5715000"/>
          </a:xfrm>
        </p:spPr>
        <p:txBody>
          <a:bodyPr vert="eaVert"/>
          <a:lstStyle/>
          <a:p>
            <a:pPr eaLnBrk="1" hangingPunct="1"/>
            <a:r>
              <a:rPr lang="ja-JP" altLang="en-US" smtClean="0"/>
              <a:t>こんなニュースが</a:t>
            </a:r>
            <a:r>
              <a:rPr lang="en-US" altLang="ja-JP" smtClean="0"/>
              <a:t/>
            </a:r>
            <a:br>
              <a:rPr lang="en-US" altLang="ja-JP" smtClean="0"/>
            </a:br>
            <a:r>
              <a:rPr lang="ja-JP" altLang="en-US" smtClean="0"/>
              <a:t>　　　　　　　　ありました</a:t>
            </a:r>
          </a:p>
        </p:txBody>
      </p:sp>
      <p:sp>
        <p:nvSpPr>
          <p:cNvPr id="10244" name="テキスト ボックス 6"/>
          <p:cNvSpPr txBox="1">
            <a:spLocks noChangeArrowheads="1"/>
          </p:cNvSpPr>
          <p:nvPr/>
        </p:nvSpPr>
        <p:spPr bwMode="auto">
          <a:xfrm>
            <a:off x="0" y="6286500"/>
            <a:ext cx="7704138" cy="646113"/>
          </a:xfrm>
          <a:prstGeom prst="rect">
            <a:avLst/>
          </a:prstGeom>
          <a:noFill/>
          <a:ln w="9525">
            <a:noFill/>
            <a:miter lim="800000"/>
            <a:headEnd/>
            <a:tailEnd/>
          </a:ln>
        </p:spPr>
        <p:txBody>
          <a:bodyPr>
            <a:spAutoFit/>
          </a:bodyPr>
          <a:lstStyle/>
          <a:p>
            <a:r>
              <a:rPr lang="en-US" altLang="ja-JP" dirty="0" smtClean="0"/>
              <a:t>2008/4/23</a:t>
            </a:r>
            <a:r>
              <a:rPr lang="ja-JP" altLang="en-US" dirty="0"/>
              <a:t>　産経ニュースより</a:t>
            </a:r>
            <a:endParaRPr lang="en-US" altLang="ja-JP" dirty="0"/>
          </a:p>
          <a:p>
            <a:r>
              <a:rPr lang="en-US" altLang="ja-JP" dirty="0"/>
              <a:t>http://sankei.jp.msn.com/affairs/crime/080423/crm0804231142016-n1.htm</a:t>
            </a:r>
            <a:endParaRPr lang="ja-JP" altLang="en-US" dirty="0"/>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dirty="0" smtClean="0"/>
              <a:t>プロフでなぜケンカに？</a:t>
            </a:r>
          </a:p>
        </p:txBody>
      </p:sp>
      <p:sp>
        <p:nvSpPr>
          <p:cNvPr id="12291" name="コンテンツ プレースホルダ 2"/>
          <p:cNvSpPr>
            <a:spLocks noGrp="1"/>
          </p:cNvSpPr>
          <p:nvPr>
            <p:ph idx="1"/>
          </p:nvPr>
        </p:nvSpPr>
        <p:spPr>
          <a:xfrm>
            <a:off x="457200" y="1600200"/>
            <a:ext cx="7400948" cy="4530725"/>
          </a:xfrm>
        </p:spPr>
        <p:txBody>
          <a:bodyPr/>
          <a:lstStyle/>
          <a:p>
            <a:r>
              <a:rPr lang="ja-JP" altLang="en-US" sz="3600" dirty="0" smtClean="0"/>
              <a:t>コメントが・・・</a:t>
            </a:r>
            <a:endParaRPr lang="en-US" altLang="ja-JP" sz="3600" dirty="0" smtClean="0"/>
          </a:p>
          <a:p>
            <a:r>
              <a:rPr lang="ja-JP" altLang="en-US" dirty="0" smtClean="0"/>
              <a:t>◆なす</a:t>
            </a:r>
            <a:r>
              <a:rPr lang="ja-JP" altLang="en-US" dirty="0" err="1" smtClean="0"/>
              <a:t>び</a:t>
            </a:r>
            <a:r>
              <a:rPr lang="ja-JP" altLang="en-US" dirty="0" smtClean="0"/>
              <a:t/>
            </a:r>
            <a:br>
              <a:rPr lang="ja-JP" altLang="en-US" dirty="0" smtClean="0"/>
            </a:br>
            <a:r>
              <a:rPr lang="ja-JP" altLang="en-US" dirty="0" smtClean="0"/>
              <a:t>眉毛の間に鼻</a:t>
            </a:r>
            <a:r>
              <a:rPr lang="ja-JP" altLang="en-US" dirty="0" err="1" smtClean="0"/>
              <a:t>く</a:t>
            </a:r>
            <a:r>
              <a:rPr lang="ja-JP" altLang="en-US" dirty="0" smtClean="0"/>
              <a:t>そのかたまりついてるよ！</a:t>
            </a:r>
            <a:br>
              <a:rPr lang="ja-JP" altLang="en-US" dirty="0" smtClean="0"/>
            </a:br>
            <a:r>
              <a:rPr lang="ja-JP" altLang="en-US" dirty="0" smtClean="0"/>
              <a:t>大仏みたいでカッコイイよ</a:t>
            </a:r>
            <a:endParaRPr lang="en-US" altLang="ja-JP" dirty="0" smtClean="0"/>
          </a:p>
          <a:p>
            <a:r>
              <a:rPr lang="ja-JP" altLang="en-US" dirty="0" smtClean="0"/>
              <a:t>◆なみん</a:t>
            </a:r>
            <a:br>
              <a:rPr lang="ja-JP" altLang="en-US" dirty="0" smtClean="0"/>
            </a:br>
            <a:r>
              <a:rPr lang="ja-JP" altLang="en-US" dirty="0" smtClean="0"/>
              <a:t>かわいいくそガキ</a:t>
            </a:r>
          </a:p>
        </p:txBody>
      </p:sp>
      <p:sp>
        <p:nvSpPr>
          <p:cNvPr id="6" name="動作設定ボタン : ホーム 5">
            <a:hlinkClick r:id="rId2" action="ppaction://hlinkfile" highlightClick="1"/>
          </p:cNvPr>
          <p:cNvSpPr/>
          <p:nvPr/>
        </p:nvSpPr>
        <p:spPr bwMode="auto">
          <a:xfrm>
            <a:off x="7643834" y="4857760"/>
            <a:ext cx="714380" cy="857256"/>
          </a:xfrm>
          <a:prstGeom prst="actionButtonHom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dirty="0" smtClean="0"/>
              <a:t>プロフって　</a:t>
            </a:r>
          </a:p>
        </p:txBody>
      </p:sp>
      <p:sp>
        <p:nvSpPr>
          <p:cNvPr id="4" name="コンテンツ プレースホルダ 3"/>
          <p:cNvSpPr>
            <a:spLocks noGrp="1"/>
          </p:cNvSpPr>
          <p:nvPr>
            <p:ph idx="1"/>
          </p:nvPr>
        </p:nvSpPr>
        <p:spPr>
          <a:xfrm>
            <a:off x="428596" y="1071546"/>
            <a:ext cx="8229600" cy="4530725"/>
          </a:xfrm>
        </p:spPr>
        <p:txBody>
          <a:bodyPr/>
          <a:lstStyle/>
          <a:p>
            <a:r>
              <a:rPr lang="ja-JP" altLang="en-US" sz="4000" dirty="0" smtClean="0"/>
              <a:t>自己紹介サイト</a:t>
            </a:r>
            <a:endParaRPr lang="en-US" altLang="ja-JP" sz="4000" dirty="0" smtClean="0"/>
          </a:p>
          <a:p>
            <a:pPr lvl="2"/>
            <a:r>
              <a:rPr lang="ja-JP" altLang="en-US" sz="3600" dirty="0" smtClean="0"/>
              <a:t>ホントなの？　なりすまし</a:t>
            </a:r>
            <a:endParaRPr lang="en-US" altLang="ja-JP" sz="3600" dirty="0" smtClean="0"/>
          </a:p>
          <a:p>
            <a:r>
              <a:rPr lang="ja-JP" altLang="en-US" sz="4000" dirty="0" smtClean="0"/>
              <a:t>個人情報の宝庫</a:t>
            </a:r>
            <a:endParaRPr lang="en-US" altLang="ja-JP" sz="4000" dirty="0" smtClean="0"/>
          </a:p>
          <a:p>
            <a:pPr lvl="2"/>
            <a:r>
              <a:rPr lang="ja-JP" altLang="en-US" sz="3600" dirty="0" smtClean="0"/>
              <a:t>友だちをたどると・・・</a:t>
            </a:r>
            <a:endParaRPr lang="en-US" altLang="ja-JP" sz="4000" dirty="0" smtClean="0"/>
          </a:p>
          <a:p>
            <a:r>
              <a:rPr lang="ja-JP" altLang="en-US" sz="4000" dirty="0" smtClean="0"/>
              <a:t>足跡は</a:t>
            </a:r>
            <a:endParaRPr lang="en-US" altLang="ja-JP" sz="4000" dirty="0" smtClean="0"/>
          </a:p>
          <a:p>
            <a:pPr lvl="2"/>
            <a:r>
              <a:rPr lang="ja-JP" altLang="en-US" sz="3600" dirty="0" smtClean="0"/>
              <a:t>宣伝がいっぱい</a:t>
            </a:r>
            <a:endParaRPr lang="en-US" altLang="ja-JP" sz="3600" dirty="0" smtClean="0"/>
          </a:p>
          <a:p>
            <a:r>
              <a:rPr lang="ja-JP" altLang="en-US" sz="4000" dirty="0" smtClean="0"/>
              <a:t>コメントは</a:t>
            </a:r>
            <a:endParaRPr lang="en-US" altLang="ja-JP" sz="4000" dirty="0" smtClean="0"/>
          </a:p>
          <a:p>
            <a:pPr lvl="2"/>
            <a:r>
              <a:rPr lang="ja-JP" altLang="en-US" sz="3600" dirty="0" smtClean="0"/>
              <a:t>言いたい放題</a:t>
            </a:r>
            <a:endParaRPr lang="en-US" altLang="ja-JP" sz="3600" dirty="0" smtClean="0"/>
          </a:p>
          <a:p>
            <a:pPr>
              <a:buNone/>
            </a:pPr>
            <a:endParaRPr lang="ja-JP" altLang="en-US" sz="4800" dirty="0" smtClean="0"/>
          </a:p>
        </p:txBody>
      </p:sp>
      <p:pic>
        <p:nvPicPr>
          <p:cNvPr id="11268" name="Picture 1"/>
          <p:cNvPicPr>
            <a:picLocks noChangeAspect="1" noChangeArrowheads="1"/>
          </p:cNvPicPr>
          <p:nvPr/>
        </p:nvPicPr>
        <p:blipFill>
          <a:blip r:embed="rId2" cstate="print"/>
          <a:srcRect t="19547" r="7722" b="6378"/>
          <a:stretch>
            <a:fillRect/>
          </a:stretch>
        </p:blipFill>
        <p:spPr bwMode="auto">
          <a:xfrm>
            <a:off x="6215074" y="2285992"/>
            <a:ext cx="2500312" cy="3830637"/>
          </a:xfrm>
          <a:prstGeom prst="rect">
            <a:avLst/>
          </a:prstGeom>
          <a:noFill/>
          <a:ln w="9525">
            <a:noFill/>
            <a:miter lim="800000"/>
            <a:headEnd/>
            <a:tailEnd/>
          </a:ln>
        </p:spPr>
      </p:pic>
      <p:pic>
        <p:nvPicPr>
          <p:cNvPr id="16385" name="Picture 1"/>
          <p:cNvPicPr>
            <a:picLocks noChangeAspect="1" noChangeArrowheads="1"/>
          </p:cNvPicPr>
          <p:nvPr/>
        </p:nvPicPr>
        <p:blipFill>
          <a:blip r:embed="rId3" cstate="print"/>
          <a:srcRect t="13672" r="74365" b="4882"/>
          <a:stretch>
            <a:fillRect/>
          </a:stretch>
        </p:blipFill>
        <p:spPr bwMode="auto">
          <a:xfrm>
            <a:off x="6185094" y="542908"/>
            <a:ext cx="2530278" cy="6029364"/>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3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一宮２.jpg"/>
          <p:cNvPicPr>
            <a:picLocks noChangeAspect="1"/>
          </p:cNvPicPr>
          <p:nvPr/>
        </p:nvPicPr>
        <p:blipFill>
          <a:blip r:embed="rId2" cstate="print"/>
          <a:stretch>
            <a:fillRect/>
          </a:stretch>
        </p:blipFill>
        <p:spPr>
          <a:xfrm>
            <a:off x="1285852" y="1500174"/>
            <a:ext cx="6429420" cy="4822065"/>
          </a:xfrm>
          <a:prstGeom prst="rect">
            <a:avLst/>
          </a:prstGeom>
        </p:spPr>
      </p:pic>
      <p:sp>
        <p:nvSpPr>
          <p:cNvPr id="2" name="タイトル 1"/>
          <p:cNvSpPr>
            <a:spLocks noGrp="1"/>
          </p:cNvSpPr>
          <p:nvPr>
            <p:ph type="title"/>
          </p:nvPr>
        </p:nvSpPr>
        <p:spPr/>
        <p:txBody>
          <a:bodyPr/>
          <a:lstStyle/>
          <a:p>
            <a:r>
              <a:rPr kumimoji="1" lang="ja-JP" altLang="en-US" dirty="0" smtClean="0"/>
              <a:t>ネットに流れたら　回収できない</a:t>
            </a:r>
            <a:endParaRPr kumimoji="1" lang="ja-JP" altLang="en-US" dirty="0"/>
          </a:p>
        </p:txBody>
      </p:sp>
      <p:pic>
        <p:nvPicPr>
          <p:cNvPr id="4" name="コンテンツ プレースホルダ 3" descr="一宮1.jpg"/>
          <p:cNvPicPr>
            <a:picLocks noGrp="1" noChangeAspect="1"/>
          </p:cNvPicPr>
          <p:nvPr>
            <p:ph idx="1"/>
          </p:nvPr>
        </p:nvPicPr>
        <p:blipFill>
          <a:blip r:embed="rId3" cstate="print"/>
          <a:stretch>
            <a:fillRect/>
          </a:stretch>
        </p:blipFill>
        <p:spPr>
          <a:xfrm>
            <a:off x="1357290" y="1500174"/>
            <a:ext cx="6381796" cy="4786346"/>
          </a:xfrm>
        </p:spPr>
      </p:pic>
      <p:pic>
        <p:nvPicPr>
          <p:cNvPr id="55298" name="Picture 2"/>
          <p:cNvPicPr>
            <a:picLocks noChangeAspect="1" noChangeArrowheads="1"/>
          </p:cNvPicPr>
          <p:nvPr/>
        </p:nvPicPr>
        <p:blipFill>
          <a:blip r:embed="rId4" cstate="print"/>
          <a:srcRect l="6592" t="11719" r="10644" b="6250"/>
          <a:stretch>
            <a:fillRect/>
          </a:stretch>
        </p:blipFill>
        <p:spPr bwMode="auto">
          <a:xfrm>
            <a:off x="357158" y="963440"/>
            <a:ext cx="7929618" cy="589456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非公式サイト</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54274" name="Picture 2"/>
          <p:cNvPicPr>
            <a:picLocks noChangeAspect="1" noChangeArrowheads="1"/>
          </p:cNvPicPr>
          <p:nvPr/>
        </p:nvPicPr>
        <p:blipFill>
          <a:blip r:embed="rId2" cstate="print"/>
          <a:srcRect b="13864"/>
          <a:stretch>
            <a:fillRect/>
          </a:stretch>
        </p:blipFill>
        <p:spPr bwMode="auto">
          <a:xfrm>
            <a:off x="500034" y="1071546"/>
            <a:ext cx="8293658" cy="53578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r>
              <a:rPr lang="ja-JP" altLang="en-US" smtClean="0"/>
              <a:t>ネット上では　名無しさん（匿名）？</a:t>
            </a:r>
          </a:p>
        </p:txBody>
      </p:sp>
      <p:sp>
        <p:nvSpPr>
          <p:cNvPr id="16387" name="コンテンツ プレースホルダ 2"/>
          <p:cNvSpPr>
            <a:spLocks noGrp="1"/>
          </p:cNvSpPr>
          <p:nvPr>
            <p:ph idx="1"/>
          </p:nvPr>
        </p:nvSpPr>
        <p:spPr/>
        <p:txBody>
          <a:bodyPr/>
          <a:lstStyle/>
          <a:p>
            <a:endParaRPr lang="ja-JP" altLang="en-US" smtClean="0"/>
          </a:p>
        </p:txBody>
      </p:sp>
      <p:pic>
        <p:nvPicPr>
          <p:cNvPr id="16388" name="Picture 2"/>
          <p:cNvPicPr>
            <a:picLocks noChangeAspect="1" noChangeArrowheads="1"/>
          </p:cNvPicPr>
          <p:nvPr/>
        </p:nvPicPr>
        <p:blipFill>
          <a:blip r:embed="rId2" cstate="print"/>
          <a:srcRect t="18343"/>
          <a:stretch>
            <a:fillRect/>
          </a:stretch>
        </p:blipFill>
        <p:spPr bwMode="auto">
          <a:xfrm>
            <a:off x="214313" y="1133475"/>
            <a:ext cx="8929687" cy="5724525"/>
          </a:xfrm>
          <a:prstGeom prst="rect">
            <a:avLst/>
          </a:prstGeom>
          <a:noFill/>
          <a:ln w="9525">
            <a:noFill/>
            <a:miter lim="800000"/>
            <a:headEnd/>
            <a:tailEnd/>
          </a:ln>
        </p:spPr>
      </p:pic>
      <p:sp>
        <p:nvSpPr>
          <p:cNvPr id="5" name="テキスト ボックス 4"/>
          <p:cNvSpPr txBox="1"/>
          <p:nvPr/>
        </p:nvSpPr>
        <p:spPr>
          <a:xfrm>
            <a:off x="214313" y="928688"/>
            <a:ext cx="8929687" cy="5929312"/>
          </a:xfrm>
          <a:prstGeom prst="rect">
            <a:avLst/>
          </a:prstGeom>
          <a:solidFill>
            <a:schemeClr val="accent1">
              <a:lumMod val="20000"/>
              <a:lumOff val="80000"/>
            </a:schemeClr>
          </a:solidFill>
        </p:spPr>
        <p:txBody>
          <a:bodyPr/>
          <a:lstStyle/>
          <a:p>
            <a:pPr>
              <a:defRPr/>
            </a:pPr>
            <a:r>
              <a:rPr lang="en-US" altLang="ja-JP" sz="2400" dirty="0"/>
              <a:t>103&lt;&gt;&lt;&gt;2005/11/30(Wed) 22:10&lt;&gt;</a:t>
            </a:r>
            <a:r>
              <a:rPr lang="ja-JP" altLang="en-US" sz="2400" dirty="0"/>
              <a:t>　　　　　　　　　</a:t>
            </a:r>
            <a:r>
              <a:rPr lang="en-US" altLang="ja-JP" sz="2400" dirty="0"/>
              <a:t>&lt;&gt;&lt;&gt;</a:t>
            </a:r>
            <a:r>
              <a:rPr lang="ja-JP" altLang="en-US" sz="2400" dirty="0"/>
              <a:t>アイロン</a:t>
            </a:r>
            <a:r>
              <a:rPr lang="en-US" altLang="ja-JP" sz="2400" dirty="0"/>
              <a:t>&lt;&gt;</a:t>
            </a:r>
            <a:r>
              <a:rPr lang="ja-JP" altLang="en-US" sz="2400" dirty="0"/>
              <a:t>アイロンのことを教えてください</a:t>
            </a:r>
            <a:r>
              <a:rPr lang="en-US" altLang="ja-JP" sz="2400" dirty="0"/>
              <a:t>&lt;</a:t>
            </a:r>
            <a:r>
              <a:rPr lang="en-US" altLang="ja-JP" sz="2400" dirty="0" err="1"/>
              <a:t>br</a:t>
            </a:r>
            <a:r>
              <a:rPr lang="en-US" altLang="ja-JP" sz="2400" dirty="0"/>
              <a:t>&gt;&lt;</a:t>
            </a:r>
            <a:r>
              <a:rPr lang="en-US" altLang="ja-JP" sz="2400" dirty="0" err="1"/>
              <a:t>br</a:t>
            </a:r>
            <a:r>
              <a:rPr lang="en-US" altLang="ja-JP" sz="2400" dirty="0"/>
              <a:t>&gt;&lt;</a:t>
            </a:r>
            <a:r>
              <a:rPr lang="en-US" altLang="ja-JP" sz="2400" dirty="0" err="1"/>
              <a:t>br</a:t>
            </a:r>
            <a:r>
              <a:rPr lang="en-US" altLang="ja-JP" sz="2400" dirty="0"/>
              <a:t>&gt;&lt;</a:t>
            </a:r>
            <a:r>
              <a:rPr lang="en-US" altLang="ja-JP" sz="2400" dirty="0" err="1"/>
              <a:t>br</a:t>
            </a:r>
            <a:r>
              <a:rPr lang="en-US" altLang="ja-JP" sz="2400" dirty="0"/>
              <a:t>&gt;&lt;</a:t>
            </a:r>
            <a:r>
              <a:rPr lang="en-US" altLang="ja-JP" sz="2400" dirty="0" err="1"/>
              <a:t>br</a:t>
            </a:r>
            <a:r>
              <a:rPr lang="en-US" altLang="ja-JP" sz="2400" dirty="0"/>
              <a:t>&gt;&lt;</a:t>
            </a:r>
            <a:r>
              <a:rPr lang="en-US" altLang="ja-JP" sz="2400" dirty="0" err="1"/>
              <a:t>br</a:t>
            </a:r>
            <a:r>
              <a:rPr lang="en-US" altLang="ja-JP" sz="2400" dirty="0"/>
              <a:t>&gt;&lt;</a:t>
            </a:r>
            <a:r>
              <a:rPr lang="en-US" altLang="ja-JP" sz="2400" dirty="0" err="1"/>
              <a:t>br</a:t>
            </a:r>
            <a:r>
              <a:rPr lang="en-US" altLang="ja-JP" sz="2400" dirty="0"/>
              <a:t>&gt;&lt;&gt;&lt;&gt;</a:t>
            </a:r>
            <a:r>
              <a:rPr lang="en-US" altLang="ja-JP" sz="2400" dirty="0">
                <a:solidFill>
                  <a:srgbClr val="FF0000"/>
                </a:solidFill>
              </a:rPr>
              <a:t>219.174.68.25</a:t>
            </a:r>
            <a:r>
              <a:rPr lang="en-US" altLang="ja-JP" sz="2400" dirty="0"/>
              <a:t>&lt;&gt;&lt;&gt;0000FF&lt;&gt;&lt;&gt;&lt;&gt;&lt;&gt;0&lt;&gt;</a:t>
            </a:r>
          </a:p>
          <a:p>
            <a:pPr>
              <a:defRPr/>
            </a:pPr>
            <a:endParaRPr lang="en-US" altLang="ja-JP" sz="2400" dirty="0"/>
          </a:p>
          <a:p>
            <a:pPr>
              <a:defRPr/>
            </a:pPr>
            <a:r>
              <a:rPr lang="en-US" altLang="ja-JP" sz="2400" dirty="0"/>
              <a:t>31&lt;&gt;&lt;&gt;2002/03/13(Wed) 12:11&lt;&gt;</a:t>
            </a:r>
            <a:r>
              <a:rPr lang="ja-JP" altLang="en-US" sz="2400" dirty="0"/>
              <a:t>さよこ</a:t>
            </a:r>
            <a:r>
              <a:rPr lang="en-US" altLang="ja-JP" sz="2400" dirty="0"/>
              <a:t>&lt;&gt;&lt;&gt;</a:t>
            </a:r>
            <a:r>
              <a:rPr lang="ja-JP" altLang="en-US" sz="2400" dirty="0"/>
              <a:t>おしえてね。</a:t>
            </a:r>
            <a:r>
              <a:rPr lang="en-US" altLang="ja-JP" sz="2400" dirty="0"/>
              <a:t>&lt;&gt;</a:t>
            </a:r>
            <a:r>
              <a:rPr lang="ja-JP" altLang="en-US" sz="2400" dirty="0"/>
              <a:t>昔のパジャマはどうゆうのかしっているひとはおしえてください。</a:t>
            </a:r>
            <a:r>
              <a:rPr lang="en-US" altLang="ja-JP" sz="2400" dirty="0"/>
              <a:t>&lt;&gt;&lt;&gt;</a:t>
            </a:r>
            <a:r>
              <a:rPr lang="en-US" altLang="ja-JP" sz="2400" dirty="0">
                <a:solidFill>
                  <a:srgbClr val="FF0000"/>
                </a:solidFill>
              </a:rPr>
              <a:t>10.108.2.254</a:t>
            </a:r>
            <a:r>
              <a:rPr lang="en-US" altLang="ja-JP" sz="2400" dirty="0"/>
              <a:t>&lt;&gt;d5GyDm1tJaFO6&lt;&gt;C100C1&lt;&gt;&lt;&gt;&lt;&gt;&lt;&gt;0&lt;&gt;</a:t>
            </a:r>
          </a:p>
          <a:p>
            <a:pPr>
              <a:defRPr/>
            </a:pPr>
            <a:endParaRPr lang="en-US" altLang="ja-JP" sz="2400" dirty="0"/>
          </a:p>
          <a:p>
            <a:pPr>
              <a:defRPr/>
            </a:pPr>
            <a:r>
              <a:rPr lang="en-US" altLang="ja-JP" sz="2400" dirty="0"/>
              <a:t>102&lt;&gt;31&lt;&gt;2005/11/26(Sat) 17:53&lt;&gt;</a:t>
            </a:r>
            <a:r>
              <a:rPr lang="ja-JP" altLang="en-US" sz="2400" dirty="0" err="1"/>
              <a:t>あん</a:t>
            </a:r>
            <a:r>
              <a:rPr lang="en-US" altLang="ja-JP" sz="2400" dirty="0"/>
              <a:t>&lt;&gt;&lt;&gt;Re: </a:t>
            </a:r>
            <a:r>
              <a:rPr lang="ja-JP" altLang="en-US" sz="2400" dirty="0"/>
              <a:t>おしえてね。</a:t>
            </a:r>
            <a:r>
              <a:rPr lang="en-US" altLang="ja-JP" sz="2400" dirty="0"/>
              <a:t>&lt;&gt;</a:t>
            </a:r>
            <a:r>
              <a:rPr lang="ja-JP" altLang="en-US" sz="2400" dirty="0"/>
              <a:t>ねまき</a:t>
            </a:r>
            <a:r>
              <a:rPr lang="en-US" altLang="ja-JP" sz="2400" dirty="0"/>
              <a:t>&lt;&gt;&lt;&gt;</a:t>
            </a:r>
            <a:r>
              <a:rPr lang="en-US" altLang="ja-JP" sz="2400" dirty="0">
                <a:solidFill>
                  <a:srgbClr val="FF0000"/>
                </a:solidFill>
              </a:rPr>
              <a:t>219.104.193.217</a:t>
            </a:r>
            <a:r>
              <a:rPr lang="en-US" altLang="ja-JP" sz="2400" dirty="0"/>
              <a:t>&lt;&gt;&lt;&gt;000080&lt;&gt;&lt;&gt;&lt;&gt;&lt;&gt;0&lt;&gt;</a:t>
            </a:r>
          </a:p>
          <a:p>
            <a:pPr>
              <a:defRPr/>
            </a:pPr>
            <a:endParaRPr lang="en-US" altLang="ja-JP" sz="2400" dirty="0"/>
          </a:p>
          <a:p>
            <a:pPr>
              <a:defRPr/>
            </a:pPr>
            <a:r>
              <a:rPr lang="en-US" altLang="ja-JP" sz="2400" dirty="0"/>
              <a:t>48&lt;&gt;&lt;&gt;2004/10/03(Sun) 11:45&lt;&gt;</a:t>
            </a:r>
            <a:r>
              <a:rPr lang="ja-JP" altLang="en-US" sz="2400" dirty="0"/>
              <a:t>あおのななこ</a:t>
            </a:r>
            <a:r>
              <a:rPr lang="en-US" altLang="ja-JP" sz="2400" dirty="0"/>
              <a:t>&lt;&gt;&lt;&gt;</a:t>
            </a:r>
            <a:r>
              <a:rPr lang="ja-JP" altLang="en-US" sz="2400" dirty="0"/>
              <a:t>むかしのあい</a:t>
            </a:r>
            <a:r>
              <a:rPr lang="ja-JP" altLang="en-US" sz="2400" dirty="0" err="1"/>
              <a:t>ろん</a:t>
            </a:r>
            <a:r>
              <a:rPr lang="en-US" altLang="ja-JP" sz="2400" dirty="0"/>
              <a:t>&lt;&gt;</a:t>
            </a:r>
            <a:r>
              <a:rPr lang="ja-JP" altLang="en-US" sz="2400" dirty="0"/>
              <a:t>おしえて</a:t>
            </a:r>
            <a:r>
              <a:rPr lang="en-US" altLang="ja-JP" sz="2400" dirty="0"/>
              <a:t>&lt;&gt;&lt;&gt;</a:t>
            </a:r>
            <a:r>
              <a:rPr lang="en-US" altLang="ja-JP" sz="2400" dirty="0">
                <a:solidFill>
                  <a:srgbClr val="FF0000"/>
                </a:solidFill>
              </a:rPr>
              <a:t>203.78.231.209</a:t>
            </a:r>
            <a:r>
              <a:rPr lang="en-US" altLang="ja-JP" sz="2400" dirty="0"/>
              <a:t>&lt;&gt;&lt;&gt;800000&lt;&gt;&lt;&gt;&lt;&gt;&lt;&gt;0&lt;&gt;</a:t>
            </a:r>
          </a:p>
          <a:p>
            <a:pPr>
              <a:defRPr/>
            </a:pPr>
            <a:endParaRPr lang="ja-JP" altLang="en-US"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285750" y="277813"/>
            <a:ext cx="8572500" cy="1139825"/>
          </a:xfrm>
        </p:spPr>
        <p:txBody>
          <a:bodyPr>
            <a:normAutofit fontScale="90000"/>
          </a:bodyPr>
          <a:lstStyle/>
          <a:p>
            <a:pPr eaLnBrk="1" hangingPunct="1">
              <a:defRPr/>
            </a:pPr>
            <a:r>
              <a:rPr lang="ja-JP" altLang="en-US" sz="4000" smtClean="0"/>
              <a:t>青少年が利用する</a:t>
            </a:r>
            <a:r>
              <a:rPr lang="en-US" altLang="ja-JP" sz="4000" smtClean="0"/>
              <a:t/>
            </a:r>
            <a:br>
              <a:rPr lang="en-US" altLang="ja-JP" sz="4000" smtClean="0"/>
            </a:br>
            <a:r>
              <a:rPr lang="ja-JP" altLang="en-US" sz="4000" smtClean="0"/>
              <a:t>学校非公式サイトに関する調査報告書</a:t>
            </a:r>
          </a:p>
        </p:txBody>
      </p:sp>
      <p:pic>
        <p:nvPicPr>
          <p:cNvPr id="73731" name="Picture 4"/>
          <p:cNvPicPr>
            <a:picLocks noChangeAspect="1" noChangeArrowheads="1"/>
          </p:cNvPicPr>
          <p:nvPr/>
        </p:nvPicPr>
        <p:blipFill>
          <a:blip r:embed="rId2" cstate="print"/>
          <a:srcRect l="6055" t="49023" r="34619" b="8008"/>
          <a:stretch>
            <a:fillRect/>
          </a:stretch>
        </p:blipFill>
        <p:spPr bwMode="auto">
          <a:xfrm>
            <a:off x="357188" y="1341438"/>
            <a:ext cx="8501062" cy="4802187"/>
          </a:xfrm>
          <a:prstGeom prst="rect">
            <a:avLst/>
          </a:prstGeom>
          <a:noFill/>
          <a:ln w="9525">
            <a:solidFill>
              <a:schemeClr val="accent1"/>
            </a:solidFill>
            <a:miter lim="800000"/>
            <a:headEnd/>
            <a:tailEnd/>
          </a:ln>
        </p:spPr>
      </p:pic>
      <p:sp>
        <p:nvSpPr>
          <p:cNvPr id="73732" name="テキスト ボックス 6"/>
          <p:cNvSpPr txBox="1">
            <a:spLocks noChangeArrowheads="1"/>
          </p:cNvSpPr>
          <p:nvPr/>
        </p:nvSpPr>
        <p:spPr bwMode="auto">
          <a:xfrm>
            <a:off x="1643063" y="6211888"/>
            <a:ext cx="7286625" cy="646112"/>
          </a:xfrm>
          <a:prstGeom prst="rect">
            <a:avLst/>
          </a:prstGeom>
          <a:noFill/>
          <a:ln w="9525">
            <a:noFill/>
            <a:miter lim="800000"/>
            <a:headEnd/>
            <a:tailEnd/>
          </a:ln>
        </p:spPr>
        <p:txBody>
          <a:bodyPr>
            <a:spAutoFit/>
          </a:bodyPr>
          <a:lstStyle/>
          <a:p>
            <a:r>
              <a:rPr kumimoji="0" lang="ja-JP" altLang="en-US"/>
              <a:t>本編　</a:t>
            </a:r>
            <a:r>
              <a:rPr kumimoji="0" lang="en-US" altLang="ja-JP"/>
              <a:t>http://www.mext.go.jp/b_menu/toukei/001/index48.htm</a:t>
            </a:r>
          </a:p>
          <a:p>
            <a:r>
              <a:rPr kumimoji="0" lang="ja-JP" altLang="en-US"/>
              <a:t>概要　</a:t>
            </a:r>
            <a:r>
              <a:rPr kumimoji="0" lang="en-US" altLang="ja-JP"/>
              <a:t>http://www.mext.go.jp/b_menu/houdou/20/04/08041805/001.htm</a:t>
            </a:r>
            <a:endParaRPr kumimoji="0" lang="ja-JP" altLang="en-US"/>
          </a:p>
        </p:txBody>
      </p:sp>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r>
              <a:rPr lang="ja-JP" altLang="en-US" dirty="0" smtClean="0"/>
              <a:t>プロフ　掲示板はどう使う？</a:t>
            </a:r>
          </a:p>
        </p:txBody>
      </p:sp>
      <p:sp>
        <p:nvSpPr>
          <p:cNvPr id="3" name="コンテンツ プレースホルダ 2"/>
          <p:cNvSpPr>
            <a:spLocks noGrp="1"/>
          </p:cNvSpPr>
          <p:nvPr>
            <p:ph idx="1"/>
          </p:nvPr>
        </p:nvSpPr>
        <p:spPr>
          <a:xfrm>
            <a:off x="357188" y="1214438"/>
            <a:ext cx="8229600" cy="3643312"/>
          </a:xfrm>
        </p:spPr>
        <p:txBody>
          <a:bodyPr/>
          <a:lstStyle/>
          <a:p>
            <a:r>
              <a:rPr lang="ja-JP" altLang="en-US" sz="4000" dirty="0" smtClean="0"/>
              <a:t>名無しさん（匿名）はない！</a:t>
            </a:r>
            <a:endParaRPr lang="en-US" altLang="ja-JP" sz="4000" dirty="0" smtClean="0"/>
          </a:p>
          <a:p>
            <a:r>
              <a:rPr lang="ja-JP" altLang="en-US" sz="4000" dirty="0" smtClean="0"/>
              <a:t>だれにでも見られるてる</a:t>
            </a:r>
            <a:endParaRPr lang="en-US" altLang="ja-JP" sz="4000" dirty="0" smtClean="0"/>
          </a:p>
          <a:p>
            <a:r>
              <a:rPr lang="ja-JP" altLang="en-US" sz="4000" dirty="0" smtClean="0"/>
              <a:t>自分が話しているということが人にわかる</a:t>
            </a:r>
            <a:endParaRPr lang="en-US" altLang="ja-JP" sz="4000" dirty="0" smtClean="0"/>
          </a:p>
          <a:p>
            <a:r>
              <a:rPr lang="ja-JP" altLang="en-US" sz="4000" dirty="0" smtClean="0"/>
              <a:t>普段言えないことは　ネットでも言わない</a:t>
            </a:r>
            <a:endParaRPr lang="en-US" altLang="ja-JP" sz="4000" dirty="0" smtClean="0"/>
          </a:p>
        </p:txBody>
      </p:sp>
      <p:sp>
        <p:nvSpPr>
          <p:cNvPr id="4" name="テキスト ボックス 3"/>
          <p:cNvSpPr txBox="1">
            <a:spLocks noChangeArrowheads="1"/>
          </p:cNvSpPr>
          <p:nvPr/>
        </p:nvSpPr>
        <p:spPr bwMode="auto">
          <a:xfrm>
            <a:off x="2000232" y="5103813"/>
            <a:ext cx="6473825" cy="1754187"/>
          </a:xfrm>
          <a:prstGeom prst="rect">
            <a:avLst/>
          </a:prstGeom>
          <a:solidFill>
            <a:srgbClr val="FFFF99"/>
          </a:solidFill>
          <a:ln w="28575">
            <a:solidFill>
              <a:schemeClr val="tx1"/>
            </a:solidFill>
            <a:miter lim="800000"/>
            <a:headEnd/>
            <a:tailEnd/>
          </a:ln>
        </p:spPr>
        <p:txBody>
          <a:bodyPr wrap="none">
            <a:spAutoFit/>
          </a:bodyPr>
          <a:lstStyle/>
          <a:p>
            <a:r>
              <a:rPr lang="ja-JP" altLang="en-US" sz="5400" dirty="0">
                <a:solidFill>
                  <a:srgbClr val="FF0000"/>
                </a:solidFill>
              </a:rPr>
              <a:t>責任を持とう！</a:t>
            </a:r>
            <a:endParaRPr lang="en-US" altLang="ja-JP" sz="5400" dirty="0">
              <a:solidFill>
                <a:srgbClr val="FF0000"/>
              </a:solidFill>
            </a:endParaRPr>
          </a:p>
          <a:p>
            <a:r>
              <a:rPr lang="ja-JP" altLang="en-US" sz="5400" dirty="0">
                <a:solidFill>
                  <a:srgbClr val="FF0000"/>
                </a:solidFill>
              </a:rPr>
              <a:t>良い使い方をしよう！</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サーバー運営は，無料ではできない</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53250" name="Picture 2"/>
          <p:cNvPicPr>
            <a:picLocks noChangeAspect="1" noChangeArrowheads="1"/>
          </p:cNvPicPr>
          <p:nvPr/>
        </p:nvPicPr>
        <p:blipFill>
          <a:blip r:embed="rId2" cstate="print"/>
          <a:srcRect t="14649" r="26758" b="32617"/>
          <a:stretch>
            <a:fillRect/>
          </a:stretch>
        </p:blipFill>
        <p:spPr bwMode="auto">
          <a:xfrm>
            <a:off x="209030" y="1285860"/>
            <a:ext cx="8863564" cy="4786346"/>
          </a:xfrm>
          <a:prstGeom prst="rect">
            <a:avLst/>
          </a:prstGeom>
          <a:noFill/>
          <a:ln w="9525">
            <a:noFill/>
            <a:miter lim="800000"/>
            <a:headEnd/>
            <a:tailEnd/>
          </a:ln>
        </p:spPr>
      </p:pic>
      <p:sp>
        <p:nvSpPr>
          <p:cNvPr id="5" name="円/楕円 4"/>
          <p:cNvSpPr/>
          <p:nvPr/>
        </p:nvSpPr>
        <p:spPr bwMode="auto">
          <a:xfrm>
            <a:off x="5786446" y="4071942"/>
            <a:ext cx="928694" cy="2428892"/>
          </a:xfrm>
          <a:prstGeom prst="ellipse">
            <a:avLst/>
          </a:prstGeom>
          <a:noFill/>
          <a:ln w="285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6" name="テキスト ボックス 5"/>
          <p:cNvSpPr txBox="1"/>
          <p:nvPr/>
        </p:nvSpPr>
        <p:spPr>
          <a:xfrm>
            <a:off x="3428992" y="6273225"/>
            <a:ext cx="2928958" cy="584775"/>
          </a:xfrm>
          <a:prstGeom prst="rect">
            <a:avLst/>
          </a:prstGeom>
          <a:noFill/>
        </p:spPr>
        <p:txBody>
          <a:bodyPr wrap="square" rtlCol="0">
            <a:spAutoFit/>
          </a:bodyPr>
          <a:lstStyle/>
          <a:p>
            <a:r>
              <a:rPr kumimoji="1" lang="ja-JP" altLang="en-US" sz="3200" b="1" dirty="0" smtClean="0">
                <a:solidFill>
                  <a:srgbClr val="C00000"/>
                </a:solidFill>
              </a:rPr>
              <a:t>１５，０００円</a:t>
            </a:r>
            <a:r>
              <a:rPr kumimoji="1" lang="en-US" altLang="ja-JP" sz="3200" b="1" dirty="0" smtClean="0">
                <a:solidFill>
                  <a:srgbClr val="C00000"/>
                </a:solidFill>
              </a:rPr>
              <a:t>/</a:t>
            </a:r>
            <a:r>
              <a:rPr kumimoji="1" lang="ja-JP" altLang="en-US" sz="3200" b="1" dirty="0" smtClean="0">
                <a:solidFill>
                  <a:srgbClr val="C00000"/>
                </a:solidFill>
              </a:rPr>
              <a:t>年</a:t>
            </a:r>
            <a:endParaRPr kumimoji="1" lang="ja-JP" altLang="en-US" sz="3200" b="1" dirty="0">
              <a:solidFill>
                <a:srgbClr val="C00000"/>
              </a:solidFill>
            </a:endParaRPr>
          </a:p>
        </p:txBody>
      </p:sp>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20091114k0000e010058000p_size5.jpg"/>
          <p:cNvPicPr>
            <a:picLocks noChangeAspect="1"/>
          </p:cNvPicPr>
          <p:nvPr/>
        </p:nvPicPr>
        <p:blipFill>
          <a:blip r:embed="rId2" cstate="print"/>
          <a:stretch>
            <a:fillRect/>
          </a:stretch>
        </p:blipFill>
        <p:spPr>
          <a:xfrm>
            <a:off x="1500166" y="1142984"/>
            <a:ext cx="3712776" cy="5072098"/>
          </a:xfrm>
          <a:prstGeom prst="rect">
            <a:avLst/>
          </a:prstGeom>
        </p:spPr>
      </p:pic>
      <p:sp>
        <p:nvSpPr>
          <p:cNvPr id="6146" name="タイトル 1"/>
          <p:cNvSpPr>
            <a:spLocks noGrp="1"/>
          </p:cNvSpPr>
          <p:nvPr>
            <p:ph type="title"/>
          </p:nvPr>
        </p:nvSpPr>
        <p:spPr>
          <a:xfrm>
            <a:off x="914400" y="274638"/>
            <a:ext cx="7772400" cy="725487"/>
          </a:xfrm>
        </p:spPr>
        <p:txBody>
          <a:bodyPr>
            <a:normAutofit fontScale="90000"/>
          </a:bodyPr>
          <a:lstStyle/>
          <a:p>
            <a:pPr eaLnBrk="1" hangingPunct="1">
              <a:defRPr/>
            </a:pPr>
            <a:r>
              <a:rPr lang="ja-JP" altLang="en-US" dirty="0" smtClean="0"/>
              <a:t>この人は誰？</a:t>
            </a:r>
          </a:p>
        </p:txBody>
      </p:sp>
      <p:sp>
        <p:nvSpPr>
          <p:cNvPr id="34821" name="AutoShape 4" descr="坂本竜馬の肖像 その1（拡大画像）"/>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ja-JP" altLang="en-US"/>
          </a:p>
        </p:txBody>
      </p:sp>
      <p:sp>
        <p:nvSpPr>
          <p:cNvPr id="34822" name="AutoShape 8" descr="http://www.city-nakatsu.jp/shichou/aisatsu/21-01aisatu.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ja-JP" altLang="en-US"/>
          </a:p>
        </p:txBody>
      </p:sp>
      <p:sp>
        <p:nvSpPr>
          <p:cNvPr id="14" name="テキスト ボックス 13"/>
          <p:cNvSpPr txBox="1"/>
          <p:nvPr/>
        </p:nvSpPr>
        <p:spPr>
          <a:xfrm>
            <a:off x="2071670" y="1285860"/>
            <a:ext cx="2066591" cy="461665"/>
          </a:xfrm>
          <a:prstGeom prst="rect">
            <a:avLst/>
          </a:prstGeom>
          <a:noFill/>
        </p:spPr>
        <p:txBody>
          <a:bodyPr wrap="none" rtlCol="0">
            <a:spAutoFit/>
          </a:bodyPr>
          <a:lstStyle/>
          <a:p>
            <a:r>
              <a:rPr kumimoji="1" lang="ja-JP" altLang="en-US" sz="2400" b="1" dirty="0" smtClean="0">
                <a:solidFill>
                  <a:schemeClr val="bg1"/>
                </a:solidFill>
              </a:rPr>
              <a:t>バラク　オバマ</a:t>
            </a:r>
            <a:endParaRPr kumimoji="1" lang="ja-JP" altLang="en-US" b="1" dirty="0">
              <a:solidFill>
                <a:schemeClr val="bg1"/>
              </a:solidFill>
            </a:endParaRPr>
          </a:p>
        </p:txBody>
      </p:sp>
      <p:pic>
        <p:nvPicPr>
          <p:cNvPr id="55298" name="Picture 2" descr="谷市長の顔写真"/>
          <p:cNvPicPr>
            <a:picLocks noChangeAspect="1" noChangeArrowheads="1"/>
          </p:cNvPicPr>
          <p:nvPr/>
        </p:nvPicPr>
        <p:blipFill>
          <a:blip r:embed="rId3" cstate="print"/>
          <a:srcRect/>
          <a:stretch>
            <a:fillRect/>
          </a:stretch>
        </p:blipFill>
        <p:spPr bwMode="auto">
          <a:xfrm>
            <a:off x="1500166" y="1142984"/>
            <a:ext cx="3929090" cy="5072098"/>
          </a:xfrm>
          <a:prstGeom prst="rect">
            <a:avLst/>
          </a:prstGeom>
          <a:noFill/>
        </p:spPr>
      </p:pic>
      <p:sp>
        <p:nvSpPr>
          <p:cNvPr id="13" name="テキスト ボックス 12"/>
          <p:cNvSpPr txBox="1"/>
          <p:nvPr/>
        </p:nvSpPr>
        <p:spPr>
          <a:xfrm>
            <a:off x="2550725" y="5621513"/>
            <a:ext cx="2899424" cy="385626"/>
          </a:xfrm>
          <a:prstGeom prst="rect">
            <a:avLst/>
          </a:prstGeom>
          <a:noFill/>
        </p:spPr>
        <p:txBody>
          <a:bodyPr wrap="none" rtlCol="0">
            <a:spAutoFit/>
          </a:bodyPr>
          <a:lstStyle/>
          <a:p>
            <a:r>
              <a:rPr lang="ja-JP" altLang="en-US" b="1" dirty="0" smtClean="0">
                <a:solidFill>
                  <a:schemeClr val="bg1"/>
                </a:solidFill>
              </a:rPr>
              <a:t>谷　一夫　（たに　かずお）</a:t>
            </a:r>
            <a:endParaRPr kumimoji="1" lang="ja-JP" altLang="en-US" dirty="0">
              <a:solidFill>
                <a:schemeClr val="bg1"/>
              </a:solidFill>
            </a:endParaRPr>
          </a:p>
        </p:txBody>
      </p:sp>
      <p:grpSp>
        <p:nvGrpSpPr>
          <p:cNvPr id="21" name="グループ化 20"/>
          <p:cNvGrpSpPr/>
          <p:nvPr/>
        </p:nvGrpSpPr>
        <p:grpSpPr>
          <a:xfrm>
            <a:off x="1428728" y="1142984"/>
            <a:ext cx="7500990" cy="5164319"/>
            <a:chOff x="1428728" y="1142984"/>
            <a:chExt cx="7500990" cy="5164319"/>
          </a:xfrm>
        </p:grpSpPr>
        <p:pic>
          <p:nvPicPr>
            <p:cNvPr id="17" name="Picture 2" descr="谷市長の顔写真"/>
            <p:cNvPicPr>
              <a:picLocks noChangeAspect="1" noChangeArrowheads="1"/>
            </p:cNvPicPr>
            <p:nvPr/>
          </p:nvPicPr>
          <p:blipFill>
            <a:blip r:embed="rId3" cstate="print"/>
            <a:srcRect/>
            <a:stretch>
              <a:fillRect/>
            </a:stretch>
          </p:blipFill>
          <p:spPr bwMode="auto">
            <a:xfrm>
              <a:off x="4929190" y="1142984"/>
              <a:ext cx="4000528" cy="5164319"/>
            </a:xfrm>
            <a:prstGeom prst="rect">
              <a:avLst/>
            </a:prstGeom>
            <a:noFill/>
          </p:spPr>
        </p:pic>
        <p:pic>
          <p:nvPicPr>
            <p:cNvPr id="20" name="図 19" descr="20091114k0000e010058000p_size5.jpg"/>
            <p:cNvPicPr>
              <a:picLocks noChangeAspect="1"/>
            </p:cNvPicPr>
            <p:nvPr/>
          </p:nvPicPr>
          <p:blipFill>
            <a:blip r:embed="rId2" cstate="print"/>
            <a:stretch>
              <a:fillRect/>
            </a:stretch>
          </p:blipFill>
          <p:spPr>
            <a:xfrm>
              <a:off x="1428728" y="1142984"/>
              <a:ext cx="3608191" cy="4929222"/>
            </a:xfrm>
            <a:prstGeom prst="rect">
              <a:avLst/>
            </a:prstGeom>
          </p:spPr>
        </p:pic>
        <p:sp>
          <p:nvSpPr>
            <p:cNvPr id="18" name="テキスト ボックス 17"/>
            <p:cNvSpPr txBox="1"/>
            <p:nvPr/>
          </p:nvSpPr>
          <p:spPr>
            <a:xfrm>
              <a:off x="3571868" y="1214422"/>
              <a:ext cx="2536272" cy="523220"/>
            </a:xfrm>
            <a:prstGeom prst="rect">
              <a:avLst/>
            </a:prstGeom>
            <a:noFill/>
          </p:spPr>
          <p:txBody>
            <a:bodyPr wrap="none" rtlCol="0">
              <a:spAutoFit/>
            </a:bodyPr>
            <a:lstStyle/>
            <a:p>
              <a:r>
                <a:rPr kumimoji="1" lang="ja-JP" altLang="en-US" sz="2800" b="1" dirty="0" smtClean="0">
                  <a:solidFill>
                    <a:srgbClr val="FFFF00"/>
                  </a:solidFill>
                </a:rPr>
                <a:t>どちらが身近？</a:t>
              </a:r>
              <a:endParaRPr kumimoji="1" lang="ja-JP" altLang="en-US" sz="2800" b="1" dirty="0">
                <a:solidFill>
                  <a:srgbClr val="FFFF00"/>
                </a:solidFill>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プロフ　非公式サイト</a:t>
            </a:r>
            <a:endParaRPr kumimoji="1" lang="ja-JP" altLang="en-US" dirty="0"/>
          </a:p>
        </p:txBody>
      </p:sp>
      <p:sp>
        <p:nvSpPr>
          <p:cNvPr id="3" name="コンテンツ プレースホルダ 2"/>
          <p:cNvSpPr>
            <a:spLocks noGrp="1"/>
          </p:cNvSpPr>
          <p:nvPr>
            <p:ph idx="1"/>
          </p:nvPr>
        </p:nvSpPr>
        <p:spPr>
          <a:xfrm>
            <a:off x="457200" y="1600201"/>
            <a:ext cx="8229600" cy="2614618"/>
          </a:xfrm>
        </p:spPr>
        <p:txBody>
          <a:bodyPr/>
          <a:lstStyle/>
          <a:p>
            <a:r>
              <a:rPr kumimoji="1" lang="ja-JP" altLang="en-US" sz="4400" dirty="0" smtClean="0"/>
              <a:t>なぜ使えるのか？</a:t>
            </a:r>
            <a:endParaRPr kumimoji="1" lang="en-US" altLang="ja-JP" sz="4400" dirty="0" smtClean="0"/>
          </a:p>
          <a:p>
            <a:r>
              <a:rPr lang="ja-JP" altLang="en-US" sz="4400" dirty="0" smtClean="0"/>
              <a:t>誰がお金をだしてるの？</a:t>
            </a:r>
            <a:endParaRPr lang="en-US" altLang="ja-JP" sz="4400" dirty="0" smtClean="0"/>
          </a:p>
          <a:p>
            <a:r>
              <a:rPr kumimoji="1" lang="ja-JP" altLang="en-US" sz="4400" dirty="0" smtClean="0"/>
              <a:t>何か良いことがあるの？</a:t>
            </a:r>
            <a:endParaRPr kumimoji="1" lang="en-US" altLang="ja-JP" sz="4400" dirty="0" smtClean="0"/>
          </a:p>
          <a:p>
            <a:endParaRPr kumimoji="1" lang="ja-JP" altLang="en-US" dirty="0"/>
          </a:p>
        </p:txBody>
      </p:sp>
      <p:sp>
        <p:nvSpPr>
          <p:cNvPr id="4" name="円/楕円 3"/>
          <p:cNvSpPr/>
          <p:nvPr/>
        </p:nvSpPr>
        <p:spPr bwMode="auto">
          <a:xfrm>
            <a:off x="2500298" y="4071942"/>
            <a:ext cx="5929354" cy="2071702"/>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3600" dirty="0" smtClean="0">
                <a:solidFill>
                  <a:srgbClr val="C00000"/>
                </a:solidFill>
              </a:rPr>
              <a:t>悪い人に狙われている？</a:t>
            </a:r>
            <a:endParaRPr lang="en-US" altLang="ja-JP" sz="3600" dirty="0" smtClean="0">
              <a:solidFill>
                <a:srgbClr val="C00000"/>
              </a:solidFill>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dirty="0" smtClean="0">
                <a:ln>
                  <a:noFill/>
                </a:ln>
                <a:solidFill>
                  <a:srgbClr val="C00000"/>
                </a:solidFill>
                <a:effectLst/>
                <a:latin typeface="Arial" pitchFamily="34" charset="0"/>
                <a:ea typeface="ＭＳ Ｐゴシック" pitchFamily="50" charset="-128"/>
              </a:rPr>
              <a:t>餌食にされてないか？</a:t>
            </a:r>
          </a:p>
        </p:txBody>
      </p:sp>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p:cNvPicPr>
            <a:picLocks noChangeAspect="1" noChangeArrowheads="1"/>
          </p:cNvPicPr>
          <p:nvPr/>
        </p:nvPicPr>
        <p:blipFill>
          <a:blip r:embed="rId3" cstate="print"/>
          <a:srcRect/>
          <a:stretch>
            <a:fillRect/>
          </a:stretch>
        </p:blipFill>
        <p:spPr bwMode="auto">
          <a:xfrm>
            <a:off x="357188" y="1285875"/>
            <a:ext cx="8501062" cy="4500563"/>
          </a:xfrm>
          <a:prstGeom prst="rect">
            <a:avLst/>
          </a:prstGeom>
          <a:noFill/>
          <a:ln w="9525">
            <a:noFill/>
            <a:miter lim="800000"/>
            <a:headEnd/>
            <a:tailEnd/>
          </a:ln>
        </p:spPr>
      </p:pic>
      <p:sp>
        <p:nvSpPr>
          <p:cNvPr id="62467" name="Rectangle 2"/>
          <p:cNvSpPr>
            <a:spLocks noGrp="1" noChangeArrowheads="1"/>
          </p:cNvSpPr>
          <p:nvPr>
            <p:ph type="title"/>
          </p:nvPr>
        </p:nvSpPr>
        <p:spPr/>
        <p:txBody>
          <a:bodyPr/>
          <a:lstStyle/>
          <a:p>
            <a:pPr eaLnBrk="1" hangingPunct="1"/>
            <a:r>
              <a:rPr lang="ja-JP" altLang="en-US" sz="3800" smtClean="0"/>
              <a:t>出会い系の被害とアクセス手段</a:t>
            </a:r>
          </a:p>
        </p:txBody>
      </p:sp>
      <p:sp>
        <p:nvSpPr>
          <p:cNvPr id="62468" name="Text Box 6"/>
          <p:cNvSpPr txBox="1">
            <a:spLocks noChangeArrowheads="1"/>
          </p:cNvSpPr>
          <p:nvPr/>
        </p:nvSpPr>
        <p:spPr bwMode="auto">
          <a:xfrm>
            <a:off x="1438275" y="6211888"/>
            <a:ext cx="7705725" cy="338137"/>
          </a:xfrm>
          <a:prstGeom prst="rect">
            <a:avLst/>
          </a:prstGeom>
          <a:noFill/>
          <a:ln w="9525">
            <a:noFill/>
            <a:miter lim="800000"/>
            <a:headEnd/>
            <a:tailEnd/>
          </a:ln>
        </p:spPr>
        <p:txBody>
          <a:bodyPr wrap="none" lIns="91437" tIns="45722" rIns="91437" bIns="45722">
            <a:spAutoFit/>
          </a:bodyPr>
          <a:lstStyle/>
          <a:p>
            <a:pPr latinLnBrk="1"/>
            <a:r>
              <a:rPr kumimoji="0" lang="ja-JP" altLang="en-US" sz="1600">
                <a:cs typeface="Arial" pitchFamily="34" charset="0"/>
              </a:rPr>
              <a:t>警察庁　平成</a:t>
            </a:r>
            <a:r>
              <a:rPr kumimoji="0" lang="en-US" altLang="ja-JP" sz="1600">
                <a:cs typeface="Arial" pitchFamily="34" charset="0"/>
              </a:rPr>
              <a:t>20</a:t>
            </a:r>
            <a:r>
              <a:rPr kumimoji="0" lang="ja-JP" altLang="en-US" sz="1600">
                <a:cs typeface="Arial" pitchFamily="34" charset="0"/>
              </a:rPr>
              <a:t>年のいわゆる出会い系サイトに関係した事件の検挙状況について　より</a:t>
            </a:r>
            <a:endParaRPr kumimoji="0" lang="en-US" altLang="ja-JP" sz="2000">
              <a:cs typeface="Arial" pitchFamily="34" charset="0"/>
            </a:endParaRPr>
          </a:p>
        </p:txBody>
      </p:sp>
      <p:sp>
        <p:nvSpPr>
          <p:cNvPr id="62469" name="正方形/長方形 6"/>
          <p:cNvSpPr>
            <a:spLocks noChangeArrowheads="1"/>
          </p:cNvSpPr>
          <p:nvPr/>
        </p:nvSpPr>
        <p:spPr bwMode="auto">
          <a:xfrm>
            <a:off x="285750" y="1571625"/>
            <a:ext cx="500063" cy="428625"/>
          </a:xfrm>
          <a:prstGeom prst="rect">
            <a:avLst/>
          </a:prstGeom>
          <a:solidFill>
            <a:schemeClr val="bg1"/>
          </a:solidFill>
          <a:ln w="9525" algn="ctr">
            <a:noFill/>
            <a:miter lim="800000"/>
            <a:headEnd/>
            <a:tailEnd/>
          </a:ln>
        </p:spPr>
        <p:txBody>
          <a:bodyPr wrap="none"/>
          <a:lstStyle/>
          <a:p>
            <a:endParaRPr kumimoji="0" lang="ja-JP" altLang="en-US"/>
          </a:p>
        </p:txBody>
      </p:sp>
      <p:grpSp>
        <p:nvGrpSpPr>
          <p:cNvPr id="2" name="グループ化 10"/>
          <p:cNvGrpSpPr>
            <a:grpSpLocks/>
          </p:cNvGrpSpPr>
          <p:nvPr/>
        </p:nvGrpSpPr>
        <p:grpSpPr bwMode="auto">
          <a:xfrm>
            <a:off x="7643813" y="3000375"/>
            <a:ext cx="714375" cy="1714500"/>
            <a:chOff x="7643834" y="3000372"/>
            <a:chExt cx="714380" cy="1785950"/>
          </a:xfrm>
        </p:grpSpPr>
        <p:sp>
          <p:nvSpPr>
            <p:cNvPr id="62472" name="円/楕円 8"/>
            <p:cNvSpPr>
              <a:spLocks noChangeArrowheads="1"/>
            </p:cNvSpPr>
            <p:nvPr/>
          </p:nvSpPr>
          <p:spPr bwMode="auto">
            <a:xfrm>
              <a:off x="7643834" y="3000372"/>
              <a:ext cx="714380" cy="571504"/>
            </a:xfrm>
            <a:prstGeom prst="ellipse">
              <a:avLst/>
            </a:prstGeom>
            <a:noFill/>
            <a:ln w="57150" algn="ctr">
              <a:solidFill>
                <a:srgbClr val="FF0000"/>
              </a:solidFill>
              <a:miter lim="800000"/>
              <a:headEnd/>
              <a:tailEnd/>
            </a:ln>
          </p:spPr>
          <p:txBody>
            <a:bodyPr wrap="none"/>
            <a:lstStyle/>
            <a:p>
              <a:endParaRPr kumimoji="0" lang="ja-JP" altLang="en-US"/>
            </a:p>
          </p:txBody>
        </p:sp>
        <p:sp>
          <p:nvSpPr>
            <p:cNvPr id="62473" name="円/楕円 9"/>
            <p:cNvSpPr>
              <a:spLocks noChangeArrowheads="1"/>
            </p:cNvSpPr>
            <p:nvPr/>
          </p:nvSpPr>
          <p:spPr bwMode="auto">
            <a:xfrm>
              <a:off x="7643834" y="4214818"/>
              <a:ext cx="714380" cy="571504"/>
            </a:xfrm>
            <a:prstGeom prst="ellipse">
              <a:avLst/>
            </a:prstGeom>
            <a:noFill/>
            <a:ln w="57150" algn="ctr">
              <a:solidFill>
                <a:srgbClr val="FF0000"/>
              </a:solidFill>
              <a:miter lim="800000"/>
              <a:headEnd/>
              <a:tailEnd/>
            </a:ln>
          </p:spPr>
          <p:txBody>
            <a:bodyPr wrap="none"/>
            <a:lstStyle/>
            <a:p>
              <a:endParaRPr kumimoji="0" lang="ja-JP" altLang="en-US"/>
            </a:p>
          </p:txBody>
        </p:sp>
      </p:grpSp>
      <p:sp>
        <p:nvSpPr>
          <p:cNvPr id="15" name="角丸四角形 14"/>
          <p:cNvSpPr>
            <a:spLocks noChangeArrowheads="1"/>
          </p:cNvSpPr>
          <p:nvPr/>
        </p:nvSpPr>
        <p:spPr bwMode="auto">
          <a:xfrm>
            <a:off x="7286625" y="4714875"/>
            <a:ext cx="1428750" cy="928688"/>
          </a:xfrm>
          <a:prstGeom prst="roundRect">
            <a:avLst>
              <a:gd name="adj" fmla="val 16667"/>
            </a:avLst>
          </a:prstGeom>
          <a:solidFill>
            <a:srgbClr val="FF0000">
              <a:alpha val="10980"/>
            </a:srgbClr>
          </a:solidFill>
          <a:ln w="9525" algn="ctr">
            <a:solidFill>
              <a:schemeClr val="tx1"/>
            </a:solidFill>
            <a:miter lim="800000"/>
            <a:headEnd/>
            <a:tailEnd/>
          </a:ln>
        </p:spPr>
        <p:txBody>
          <a:bodyPr wrap="none"/>
          <a:lstStyle/>
          <a:p>
            <a:endParaRPr kumimoji="0" lang="ja-JP" alt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r>
              <a:rPr lang="ja-JP" altLang="en-US" dirty="0" smtClean="0"/>
              <a:t>ケータイはあぶない！</a:t>
            </a:r>
          </a:p>
        </p:txBody>
      </p:sp>
      <p:sp>
        <p:nvSpPr>
          <p:cNvPr id="3" name="コンテンツ プレースホルダ 2"/>
          <p:cNvSpPr>
            <a:spLocks noGrp="1"/>
          </p:cNvSpPr>
          <p:nvPr>
            <p:ph idx="1"/>
          </p:nvPr>
        </p:nvSpPr>
        <p:spPr/>
        <p:txBody>
          <a:bodyPr/>
          <a:lstStyle/>
          <a:p>
            <a:r>
              <a:rPr lang="ja-JP" altLang="en-US" sz="4400" dirty="0" smtClean="0"/>
              <a:t>ケータイの便利さが・・・</a:t>
            </a:r>
            <a:endParaRPr lang="en-US" altLang="ja-JP" sz="4400" dirty="0" smtClean="0"/>
          </a:p>
          <a:p>
            <a:r>
              <a:rPr lang="ja-JP" altLang="en-US" sz="4400" dirty="0" smtClean="0"/>
              <a:t>つかいにくくなっていく</a:t>
            </a:r>
            <a:endParaRPr lang="en-US" altLang="ja-JP" sz="4400" dirty="0" smtClean="0"/>
          </a:p>
          <a:p>
            <a:endParaRPr lang="en-US" altLang="ja-JP" sz="4400" dirty="0" smtClean="0"/>
          </a:p>
          <a:p>
            <a:r>
              <a:rPr lang="ja-JP" altLang="en-US" sz="4400" dirty="0" smtClean="0"/>
              <a:t>できること　　と　　やっていいこと</a:t>
            </a:r>
            <a:endParaRPr lang="en-US" altLang="ja-JP" sz="4400" dirty="0" smtClean="0"/>
          </a:p>
          <a:p>
            <a:r>
              <a:rPr lang="ja-JP" altLang="en-US" sz="4400" dirty="0" smtClean="0"/>
              <a:t>できるけど　やらない</a:t>
            </a:r>
            <a:endParaRPr lang="en-US" altLang="ja-JP" sz="4400" dirty="0" smtClean="0"/>
          </a:p>
          <a:p>
            <a:pPr>
              <a:buFont typeface="Wingdings" pitchFamily="2" charset="2"/>
              <a:buNone/>
            </a:pPr>
            <a:endParaRPr lang="ja-JP" altLang="en-US" dirty="0" smtClean="0"/>
          </a:p>
        </p:txBody>
      </p:sp>
      <p:sp>
        <p:nvSpPr>
          <p:cNvPr id="4" name="爆発 2 3"/>
          <p:cNvSpPr/>
          <p:nvPr/>
        </p:nvSpPr>
        <p:spPr bwMode="auto">
          <a:xfrm rot="21359847">
            <a:off x="5713035" y="2379495"/>
            <a:ext cx="3463464" cy="1857388"/>
          </a:xfrm>
          <a:prstGeom prst="irregularSeal2">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3600" dirty="0" smtClean="0">
                <a:solidFill>
                  <a:srgbClr val="FF0000"/>
                </a:solidFill>
              </a:rPr>
              <a:t>利用されるな</a:t>
            </a:r>
            <a:endParaRPr kumimoji="1" lang="ja-JP" altLang="en-US" sz="2400" b="0" i="0" u="none" strike="noStrike" cap="none" normalizeH="0" baseline="0" dirty="0" smtClean="0">
              <a:ln>
                <a:noFill/>
              </a:ln>
              <a:solidFill>
                <a:srgbClr val="FF0000"/>
              </a:solidFill>
              <a:effectLst/>
              <a:latin typeface="Arial" pitchFamily="34" charset="0"/>
              <a:ea typeface="ＭＳ Ｐゴシック" pitchFamily="50" charset="-128"/>
            </a:endParaRPr>
          </a:p>
        </p:txBody>
      </p:sp>
      <p:sp>
        <p:nvSpPr>
          <p:cNvPr id="5" name="爆発 2 4"/>
          <p:cNvSpPr/>
          <p:nvPr/>
        </p:nvSpPr>
        <p:spPr bwMode="auto">
          <a:xfrm rot="21359847">
            <a:off x="5418418" y="4619181"/>
            <a:ext cx="3463464" cy="1857388"/>
          </a:xfrm>
          <a:prstGeom prst="irregularSeal2">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dirty="0" smtClean="0">
                <a:ln>
                  <a:noFill/>
                </a:ln>
                <a:solidFill>
                  <a:srgbClr val="FF0000"/>
                </a:solidFill>
                <a:effectLst/>
                <a:latin typeface="Arial" pitchFamily="34" charset="0"/>
                <a:ea typeface="ＭＳ Ｐゴシック" pitchFamily="50" charset="-128"/>
              </a:rPr>
              <a:t>自分で守る</a:t>
            </a:r>
          </a:p>
        </p:txBody>
      </p:sp>
      <p:sp>
        <p:nvSpPr>
          <p:cNvPr id="6" name="正方形/長方形 5"/>
          <p:cNvSpPr/>
          <p:nvPr/>
        </p:nvSpPr>
        <p:spPr bwMode="auto">
          <a:xfrm>
            <a:off x="428596" y="5643578"/>
            <a:ext cx="5286412" cy="100010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6000" b="0" i="0" u="none" strike="noStrike" cap="none" normalizeH="0" baseline="0" dirty="0" smtClean="0">
                <a:ln>
                  <a:noFill/>
                </a:ln>
                <a:solidFill>
                  <a:srgbClr val="FF0000"/>
                </a:solidFill>
                <a:effectLst/>
                <a:latin typeface="Arial" pitchFamily="34" charset="0"/>
                <a:ea typeface="ＭＳ Ｐゴシック" pitchFamily="50" charset="-128"/>
              </a:rPr>
              <a:t>自 己 責 任</a:t>
            </a:r>
            <a:endParaRPr kumimoji="1" lang="ja-JP" altLang="en-US" sz="1800" b="0" i="0" u="none" strike="noStrike" cap="none" normalizeH="0" baseline="0" dirty="0" smtClean="0">
              <a:ln>
                <a:noFill/>
              </a:ln>
              <a:solidFill>
                <a:srgbClr val="FF0000"/>
              </a:solidFill>
              <a:effectLst/>
              <a:latin typeface="Arial" pitchFamily="34" charset="0"/>
              <a:ea typeface="ＭＳ Ｐゴシック" pitchFamily="50" charset="-128"/>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p:txBody>
          <a:bodyPr/>
          <a:lstStyle/>
          <a:p>
            <a:r>
              <a:rPr lang="ja-JP" altLang="en-US" smtClean="0"/>
              <a:t>携帯の検索で・・・</a:t>
            </a:r>
          </a:p>
        </p:txBody>
      </p:sp>
      <p:sp>
        <p:nvSpPr>
          <p:cNvPr id="64515" name="コンテンツ プレースホルダ 2"/>
          <p:cNvSpPr>
            <a:spLocks noGrp="1"/>
          </p:cNvSpPr>
          <p:nvPr>
            <p:ph idx="1"/>
          </p:nvPr>
        </p:nvSpPr>
        <p:spPr/>
        <p:txBody>
          <a:bodyPr/>
          <a:lstStyle/>
          <a:p>
            <a:r>
              <a:rPr lang="ja-JP" altLang="en-US" smtClean="0"/>
              <a:t>家出</a:t>
            </a:r>
            <a:endParaRPr lang="en-US" altLang="ja-JP" smtClean="0"/>
          </a:p>
          <a:p>
            <a:endParaRPr lang="en-US" altLang="ja-JP" smtClean="0"/>
          </a:p>
          <a:p>
            <a:endParaRPr lang="en-US" altLang="ja-JP" smtClean="0"/>
          </a:p>
          <a:p>
            <a:r>
              <a:rPr lang="ja-JP" altLang="en-US" smtClean="0"/>
              <a:t>下着　売</a:t>
            </a:r>
            <a:endParaRPr lang="en-US" altLang="ja-JP" smtClean="0"/>
          </a:p>
          <a:p>
            <a:endParaRPr lang="en-US" altLang="ja-JP" smtClean="0"/>
          </a:p>
          <a:p>
            <a:endParaRPr lang="en-US" altLang="ja-JP" smtClean="0"/>
          </a:p>
          <a:p>
            <a:r>
              <a:rPr lang="ja-JP" altLang="en-US" smtClean="0"/>
              <a:t>アルバイト　裏</a:t>
            </a:r>
          </a:p>
        </p:txBody>
      </p:sp>
      <p:pic>
        <p:nvPicPr>
          <p:cNvPr id="5" name="図 4" descr="CIMG6541.JPG"/>
          <p:cNvPicPr>
            <a:picLocks noChangeAspect="1"/>
          </p:cNvPicPr>
          <p:nvPr/>
        </p:nvPicPr>
        <p:blipFill>
          <a:blip r:embed="rId2" cstate="print"/>
          <a:srcRect b="4729"/>
          <a:stretch>
            <a:fillRect/>
          </a:stretch>
        </p:blipFill>
        <p:spPr bwMode="auto">
          <a:xfrm>
            <a:off x="2643188" y="857250"/>
            <a:ext cx="3178175" cy="4541838"/>
          </a:xfrm>
          <a:prstGeom prst="rect">
            <a:avLst/>
          </a:prstGeom>
          <a:noFill/>
          <a:ln w="9525">
            <a:noFill/>
            <a:miter lim="800000"/>
            <a:headEnd/>
            <a:tailEnd/>
          </a:ln>
        </p:spPr>
      </p:pic>
      <p:pic>
        <p:nvPicPr>
          <p:cNvPr id="6" name="図 5" descr="CIMG6542.JPG"/>
          <p:cNvPicPr>
            <a:picLocks noChangeAspect="1"/>
          </p:cNvPicPr>
          <p:nvPr/>
        </p:nvPicPr>
        <p:blipFill>
          <a:blip r:embed="rId3" cstate="print"/>
          <a:srcRect/>
          <a:stretch>
            <a:fillRect/>
          </a:stretch>
        </p:blipFill>
        <p:spPr bwMode="auto">
          <a:xfrm>
            <a:off x="4286250" y="1643063"/>
            <a:ext cx="3048000" cy="4572000"/>
          </a:xfrm>
          <a:prstGeom prst="rect">
            <a:avLst/>
          </a:prstGeom>
          <a:noFill/>
          <a:ln w="9525">
            <a:noFill/>
            <a:miter lim="800000"/>
            <a:headEnd/>
            <a:tailEnd/>
          </a:ln>
        </p:spPr>
      </p:pic>
      <p:pic>
        <p:nvPicPr>
          <p:cNvPr id="4" name="図 3" descr="CIMG6537.JPG"/>
          <p:cNvPicPr>
            <a:picLocks noChangeAspect="1"/>
          </p:cNvPicPr>
          <p:nvPr/>
        </p:nvPicPr>
        <p:blipFill>
          <a:blip r:embed="rId4" cstate="print"/>
          <a:srcRect t="8707" r="7565" b="4564"/>
          <a:stretch>
            <a:fillRect/>
          </a:stretch>
        </p:blipFill>
        <p:spPr bwMode="auto">
          <a:xfrm>
            <a:off x="6286500" y="2836863"/>
            <a:ext cx="2857500" cy="402113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14400" y="274638"/>
            <a:ext cx="7772400" cy="725487"/>
          </a:xfrm>
        </p:spPr>
        <p:txBody>
          <a:bodyPr>
            <a:normAutofit fontScale="90000"/>
          </a:bodyPr>
          <a:lstStyle/>
          <a:p>
            <a:pPr eaLnBrk="1" hangingPunct="1">
              <a:defRPr/>
            </a:pPr>
            <a:r>
              <a:rPr lang="ja-JP" altLang="en-US" dirty="0" smtClean="0"/>
              <a:t>携帯のフィルタリング義務化が標準</a:t>
            </a:r>
          </a:p>
        </p:txBody>
      </p:sp>
      <p:pic>
        <p:nvPicPr>
          <p:cNvPr id="65539" name="Picture 3"/>
          <p:cNvPicPr>
            <a:picLocks noChangeAspect="1" noChangeArrowheads="1"/>
          </p:cNvPicPr>
          <p:nvPr/>
        </p:nvPicPr>
        <p:blipFill>
          <a:blip r:embed="rId3" cstate="print"/>
          <a:srcRect t="4530" r="34489" b="22028"/>
          <a:stretch>
            <a:fillRect/>
          </a:stretch>
        </p:blipFill>
        <p:spPr bwMode="auto">
          <a:xfrm>
            <a:off x="969963" y="1041400"/>
            <a:ext cx="6916737" cy="5816600"/>
          </a:xfrm>
          <a:prstGeom prst="rect">
            <a:avLst/>
          </a:prstGeom>
          <a:noFill/>
          <a:ln w="9525">
            <a:noFill/>
            <a:miter lim="800000"/>
            <a:headEnd/>
            <a:tailEnd/>
          </a:ln>
        </p:spPr>
      </p:pic>
      <p:sp>
        <p:nvSpPr>
          <p:cNvPr id="65540" name="Text Box 4"/>
          <p:cNvSpPr txBox="1">
            <a:spLocks noChangeArrowheads="1"/>
          </p:cNvSpPr>
          <p:nvPr/>
        </p:nvSpPr>
        <p:spPr bwMode="auto">
          <a:xfrm>
            <a:off x="2460625" y="6521450"/>
            <a:ext cx="6683375" cy="336550"/>
          </a:xfrm>
          <a:prstGeom prst="rect">
            <a:avLst/>
          </a:prstGeom>
          <a:noFill/>
          <a:ln w="9525">
            <a:noFill/>
            <a:miter lim="800000"/>
            <a:headEnd/>
            <a:tailEnd/>
          </a:ln>
        </p:spPr>
        <p:txBody>
          <a:bodyPr wrap="none" lIns="91467" tIns="45734" rIns="91467" bIns="45734">
            <a:spAutoFit/>
          </a:bodyPr>
          <a:lstStyle/>
          <a:p>
            <a:pPr latinLnBrk="1"/>
            <a:r>
              <a:rPr kumimoji="0" lang="en-US" altLang="ja-JP" sz="1600">
                <a:cs typeface="Arial" pitchFamily="34" charset="0"/>
                <a:hlinkClick r:id="rId4"/>
              </a:rPr>
              <a:t>http://japan.cnet.com/mobile/story/0,3800078151,20362889,00.htm</a:t>
            </a:r>
            <a:r>
              <a:rPr kumimoji="0" lang="ja-JP" altLang="en-US" sz="1600">
                <a:cs typeface="Arial" pitchFamily="34" charset="0"/>
              </a:rPr>
              <a:t>　より</a:t>
            </a:r>
          </a:p>
        </p:txBody>
      </p:sp>
      <p:sp>
        <p:nvSpPr>
          <p:cNvPr id="65541" name="テキスト ボックス 4"/>
          <p:cNvSpPr txBox="1">
            <a:spLocks noChangeArrowheads="1"/>
          </p:cNvSpPr>
          <p:nvPr/>
        </p:nvSpPr>
        <p:spPr bwMode="auto">
          <a:xfrm>
            <a:off x="6858000" y="2857500"/>
            <a:ext cx="1966913" cy="523875"/>
          </a:xfrm>
          <a:prstGeom prst="rect">
            <a:avLst/>
          </a:prstGeom>
          <a:noFill/>
          <a:ln w="9525">
            <a:noFill/>
            <a:miter lim="800000"/>
            <a:headEnd/>
            <a:tailEnd/>
          </a:ln>
        </p:spPr>
        <p:txBody>
          <a:bodyPr wrap="none">
            <a:spAutoFit/>
          </a:bodyPr>
          <a:lstStyle/>
          <a:p>
            <a:r>
              <a:rPr lang="en-US" altLang="ja-JP" sz="2800" b="1">
                <a:solidFill>
                  <a:srgbClr val="FF0000"/>
                </a:solidFill>
              </a:rPr>
              <a:t>2007/12/11</a:t>
            </a:r>
            <a:endParaRPr lang="ja-JP" altLang="en-US" b="1">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ja-JP" altLang="en-US" smtClean="0"/>
              <a:t>コンテンツフィルタリングとは</a:t>
            </a:r>
          </a:p>
        </p:txBody>
      </p:sp>
      <p:sp>
        <p:nvSpPr>
          <p:cNvPr id="66563" name="Rectangle 3"/>
          <p:cNvSpPr>
            <a:spLocks noGrp="1" noChangeArrowheads="1"/>
          </p:cNvSpPr>
          <p:nvPr>
            <p:ph idx="1"/>
          </p:nvPr>
        </p:nvSpPr>
        <p:spPr/>
        <p:txBody>
          <a:bodyPr/>
          <a:lstStyle/>
          <a:p>
            <a:pPr eaLnBrk="1" hangingPunct="1">
              <a:lnSpc>
                <a:spcPct val="90000"/>
              </a:lnSpc>
            </a:pPr>
            <a:r>
              <a:rPr lang="ja-JP" altLang="en-US" sz="3400" smtClean="0"/>
              <a:t>インターネット上の、望ましくないコンテンツの利用を制限する。</a:t>
            </a:r>
          </a:p>
          <a:p>
            <a:pPr lvl="1" eaLnBrk="1" hangingPunct="1">
              <a:lnSpc>
                <a:spcPct val="90000"/>
              </a:lnSpc>
            </a:pPr>
            <a:r>
              <a:rPr lang="ja-JP" altLang="en-US" sz="3400" smtClean="0"/>
              <a:t>違法行為</a:t>
            </a:r>
          </a:p>
          <a:p>
            <a:pPr lvl="1" eaLnBrk="1" hangingPunct="1">
              <a:lnSpc>
                <a:spcPct val="90000"/>
              </a:lnSpc>
            </a:pPr>
            <a:r>
              <a:rPr lang="ja-JP" altLang="en-US" sz="3400" smtClean="0"/>
              <a:t>残酷</a:t>
            </a:r>
          </a:p>
          <a:p>
            <a:pPr lvl="1" eaLnBrk="1" hangingPunct="1">
              <a:lnSpc>
                <a:spcPct val="90000"/>
              </a:lnSpc>
            </a:pPr>
            <a:r>
              <a:rPr lang="ja-JP" altLang="en-US" sz="3400" smtClean="0"/>
              <a:t>誹謗・中傷、無責任</a:t>
            </a:r>
          </a:p>
          <a:p>
            <a:pPr lvl="1" eaLnBrk="1" hangingPunct="1">
              <a:lnSpc>
                <a:spcPct val="90000"/>
              </a:lnSpc>
            </a:pPr>
            <a:r>
              <a:rPr lang="en-US" altLang="ja-JP" sz="3400" smtClean="0"/>
              <a:t>18</a:t>
            </a:r>
            <a:r>
              <a:rPr lang="ja-JP" altLang="en-US" sz="3400" smtClean="0"/>
              <a:t>歳未満制限</a:t>
            </a:r>
          </a:p>
          <a:p>
            <a:pPr lvl="1" eaLnBrk="1" hangingPunct="1">
              <a:lnSpc>
                <a:spcPct val="90000"/>
              </a:lnSpc>
            </a:pPr>
            <a:r>
              <a:rPr lang="ja-JP" altLang="en-US" sz="3400" smtClean="0"/>
              <a:t>ギャンブル　　　　　　など</a:t>
            </a:r>
          </a:p>
          <a:p>
            <a:pPr eaLnBrk="1" hangingPunct="1">
              <a:lnSpc>
                <a:spcPct val="90000"/>
              </a:lnSpc>
            </a:pPr>
            <a:r>
              <a:rPr lang="ja-JP" altLang="en-US" sz="3200" smtClean="0"/>
              <a:t>主に</a:t>
            </a:r>
            <a:r>
              <a:rPr lang="en-US" altLang="ja-JP" sz="3200" smtClean="0"/>
              <a:t>web</a:t>
            </a:r>
            <a:r>
              <a:rPr lang="ja-JP" altLang="en-US" sz="3200" smtClean="0"/>
              <a:t>コンテンツ</a:t>
            </a:r>
          </a:p>
        </p:txBody>
      </p:sp>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6167449" y="2428868"/>
            <a:ext cx="2976551" cy="2232414"/>
          </a:xfrm>
          <a:prstGeom prst="rect">
            <a:avLst/>
          </a:prstGeom>
          <a:noFill/>
          <a:ln w="9525">
            <a:noFill/>
            <a:miter lim="800000"/>
            <a:headEnd/>
            <a:tailEnd/>
          </a:ln>
        </p:spPr>
      </p:pic>
      <p:sp>
        <p:nvSpPr>
          <p:cNvPr id="67586" name="Rectangle 3"/>
          <p:cNvSpPr>
            <a:spLocks noGrp="1" noChangeArrowheads="1"/>
          </p:cNvSpPr>
          <p:nvPr>
            <p:ph type="title"/>
          </p:nvPr>
        </p:nvSpPr>
        <p:spPr/>
        <p:txBody>
          <a:bodyPr/>
          <a:lstStyle/>
          <a:p>
            <a:pPr eaLnBrk="1" hangingPunct="1"/>
            <a:r>
              <a:rPr lang="ja-JP" altLang="en-US" smtClean="0"/>
              <a:t>フィルタリングの仕組み</a:t>
            </a:r>
          </a:p>
        </p:txBody>
      </p:sp>
      <p:sp>
        <p:nvSpPr>
          <p:cNvPr id="67587" name="Rectangle 4"/>
          <p:cNvSpPr>
            <a:spLocks noGrp="1" noChangeArrowheads="1"/>
          </p:cNvSpPr>
          <p:nvPr>
            <p:ph type="body" sz="half" idx="1"/>
          </p:nvPr>
        </p:nvSpPr>
        <p:spPr>
          <a:xfrm>
            <a:off x="250825" y="1196975"/>
            <a:ext cx="7715250" cy="4530725"/>
          </a:xfrm>
        </p:spPr>
        <p:txBody>
          <a:bodyPr/>
          <a:lstStyle/>
          <a:p>
            <a:pPr eaLnBrk="1" hangingPunct="1"/>
            <a:r>
              <a:rPr lang="en-US" altLang="ja-JP" sz="2600" dirty="0" smtClean="0"/>
              <a:t>URL</a:t>
            </a:r>
            <a:r>
              <a:rPr lang="ja-JP" altLang="en-US" sz="2600" dirty="0" smtClean="0"/>
              <a:t>制限　　言葉の制限　　レイティング</a:t>
            </a:r>
          </a:p>
          <a:p>
            <a:pPr eaLnBrk="1" hangingPunct="1"/>
            <a:r>
              <a:rPr lang="ja-JP" altLang="en-US" sz="2600" dirty="0" smtClean="0"/>
              <a:t>リストと比較し、該当していればブロック</a:t>
            </a:r>
          </a:p>
        </p:txBody>
      </p:sp>
      <p:pic>
        <p:nvPicPr>
          <p:cNvPr id="67588" name="Picture 5"/>
          <p:cNvPicPr>
            <a:picLocks noGrp="1" noChangeAspect="1" noChangeArrowheads="1"/>
          </p:cNvPicPr>
          <p:nvPr>
            <p:ph sz="quarter" idx="2"/>
          </p:nvPr>
        </p:nvPicPr>
        <p:blipFill>
          <a:blip r:embed="rId4" cstate="print"/>
          <a:srcRect/>
          <a:stretch>
            <a:fillRect/>
          </a:stretch>
        </p:blipFill>
        <p:spPr>
          <a:xfrm>
            <a:off x="6224588" y="4668838"/>
            <a:ext cx="2919412" cy="2189162"/>
          </a:xfrm>
        </p:spPr>
      </p:pic>
      <p:sp>
        <p:nvSpPr>
          <p:cNvPr id="67590" name="AutoShape 6"/>
          <p:cNvSpPr>
            <a:spLocks noChangeArrowheads="1"/>
          </p:cNvSpPr>
          <p:nvPr/>
        </p:nvSpPr>
        <p:spPr bwMode="auto">
          <a:xfrm>
            <a:off x="323850" y="5013325"/>
            <a:ext cx="2160588" cy="503238"/>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kumimoji="0" lang="en-US" altLang="ja-JP"/>
              <a:t>http://hoge.com/</a:t>
            </a:r>
          </a:p>
        </p:txBody>
      </p:sp>
      <p:sp>
        <p:nvSpPr>
          <p:cNvPr id="31751" name="Document"/>
          <p:cNvSpPr>
            <a:spLocks noEditPoints="1" noChangeArrowheads="1"/>
          </p:cNvSpPr>
          <p:nvPr/>
        </p:nvSpPr>
        <p:spPr bwMode="auto">
          <a:xfrm>
            <a:off x="3428992" y="3714752"/>
            <a:ext cx="2447925" cy="165576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lIns="91430" tIns="45716" rIns="91430" bIns="45716"/>
          <a:lstStyle/>
          <a:p>
            <a:pPr fontAlgn="auto">
              <a:spcBef>
                <a:spcPts val="0"/>
              </a:spcBef>
              <a:spcAft>
                <a:spcPts val="0"/>
              </a:spcAft>
              <a:defRPr/>
            </a:pPr>
            <a:r>
              <a:rPr kumimoji="0" lang="en-US" altLang="ja-JP" dirty="0">
                <a:latin typeface="+mn-lt"/>
                <a:ea typeface="+mn-ea"/>
              </a:rPr>
              <a:t>http://www.otona.jp/</a:t>
            </a:r>
          </a:p>
          <a:p>
            <a:pPr fontAlgn="auto">
              <a:spcBef>
                <a:spcPts val="0"/>
              </a:spcBef>
              <a:spcAft>
                <a:spcPts val="0"/>
              </a:spcAft>
              <a:defRPr/>
            </a:pPr>
            <a:r>
              <a:rPr kumimoji="0" lang="en-US" altLang="ja-JP" dirty="0">
                <a:latin typeface="+mn-lt"/>
                <a:ea typeface="+mn-ea"/>
              </a:rPr>
              <a:t>http://moge.co.jp/</a:t>
            </a:r>
          </a:p>
          <a:p>
            <a:pPr fontAlgn="auto">
              <a:spcBef>
                <a:spcPts val="0"/>
              </a:spcBef>
              <a:spcAft>
                <a:spcPts val="0"/>
              </a:spcAft>
              <a:defRPr/>
            </a:pPr>
            <a:r>
              <a:rPr kumimoji="0" lang="en-US" altLang="ja-JP" dirty="0">
                <a:latin typeface="+mn-lt"/>
                <a:ea typeface="+mn-ea"/>
              </a:rPr>
              <a:t>http://hoge.net/</a:t>
            </a:r>
          </a:p>
          <a:p>
            <a:pPr fontAlgn="auto">
              <a:spcBef>
                <a:spcPts val="0"/>
              </a:spcBef>
              <a:spcAft>
                <a:spcPts val="0"/>
              </a:spcAft>
              <a:defRPr/>
            </a:pPr>
            <a:r>
              <a:rPr kumimoji="0" lang="en-US" altLang="ja-JP" dirty="0">
                <a:latin typeface="+mn-lt"/>
                <a:ea typeface="+mn-ea"/>
              </a:rPr>
              <a:t>http://hoge.com/</a:t>
            </a:r>
          </a:p>
          <a:p>
            <a:pPr fontAlgn="auto">
              <a:spcBef>
                <a:spcPts val="0"/>
              </a:spcBef>
              <a:spcAft>
                <a:spcPts val="0"/>
              </a:spcAft>
              <a:defRPr/>
            </a:pPr>
            <a:endParaRPr kumimoji="0" lang="en-US" altLang="ja-JP" dirty="0">
              <a:latin typeface="+mn-lt"/>
              <a:ea typeface="+mn-ea"/>
            </a:endParaRPr>
          </a:p>
          <a:p>
            <a:pPr fontAlgn="auto">
              <a:spcBef>
                <a:spcPts val="0"/>
              </a:spcBef>
              <a:spcAft>
                <a:spcPts val="0"/>
              </a:spcAft>
              <a:defRPr/>
            </a:pPr>
            <a:endParaRPr kumimoji="0" lang="en-US" altLang="ja-JP" dirty="0">
              <a:latin typeface="+mn-lt"/>
              <a:ea typeface="+mn-ea"/>
            </a:endParaRPr>
          </a:p>
        </p:txBody>
      </p:sp>
      <p:sp>
        <p:nvSpPr>
          <p:cNvPr id="67592" name="Text Box 8"/>
          <p:cNvSpPr txBox="1">
            <a:spLocks noChangeArrowheads="1"/>
          </p:cNvSpPr>
          <p:nvPr/>
        </p:nvSpPr>
        <p:spPr bwMode="auto">
          <a:xfrm>
            <a:off x="3786182" y="5516563"/>
            <a:ext cx="1928826" cy="461657"/>
          </a:xfrm>
          <a:prstGeom prst="rect">
            <a:avLst/>
          </a:prstGeom>
          <a:noFill/>
          <a:ln w="9525">
            <a:noFill/>
            <a:miter lim="800000"/>
            <a:headEnd/>
            <a:tailEnd/>
          </a:ln>
        </p:spPr>
        <p:txBody>
          <a:bodyPr wrap="square" lIns="91430" tIns="45716" rIns="91430" bIns="45716">
            <a:spAutoFit/>
          </a:bodyPr>
          <a:lstStyle/>
          <a:p>
            <a:pPr>
              <a:spcBef>
                <a:spcPct val="50000"/>
              </a:spcBef>
            </a:pPr>
            <a:r>
              <a:rPr kumimoji="0" lang="ja-JP" altLang="en-US" sz="2400" b="1" dirty="0">
                <a:solidFill>
                  <a:schemeClr val="accent2">
                    <a:lumMod val="75000"/>
                  </a:schemeClr>
                </a:solidFill>
              </a:rPr>
              <a:t>リストと照合</a:t>
            </a:r>
          </a:p>
        </p:txBody>
      </p:sp>
      <p:sp>
        <p:nvSpPr>
          <p:cNvPr id="67593" name="AutoShape 9"/>
          <p:cNvSpPr>
            <a:spLocks noChangeArrowheads="1"/>
          </p:cNvSpPr>
          <p:nvPr/>
        </p:nvSpPr>
        <p:spPr bwMode="auto">
          <a:xfrm>
            <a:off x="179388" y="3716338"/>
            <a:ext cx="2519362" cy="576262"/>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kumimoji="0" lang="en-US" altLang="ja-JP"/>
              <a:t>http://www.mext.go.jp/</a:t>
            </a:r>
          </a:p>
        </p:txBody>
      </p:sp>
      <p:sp>
        <p:nvSpPr>
          <p:cNvPr id="67594" name="AutoShape 10"/>
          <p:cNvSpPr>
            <a:spLocks noChangeArrowheads="1"/>
          </p:cNvSpPr>
          <p:nvPr/>
        </p:nvSpPr>
        <p:spPr bwMode="auto">
          <a:xfrm>
            <a:off x="2411413" y="4292600"/>
            <a:ext cx="1079500" cy="649288"/>
          </a:xfrm>
          <a:prstGeom prst="rightArrow">
            <a:avLst>
              <a:gd name="adj1" fmla="val 50000"/>
              <a:gd name="adj2" fmla="val 41565"/>
            </a:avLst>
          </a:prstGeom>
          <a:solidFill>
            <a:schemeClr val="folHlink"/>
          </a:solidFill>
          <a:ln w="9525">
            <a:solidFill>
              <a:schemeClr val="tx1"/>
            </a:solidFill>
            <a:miter lim="800000"/>
            <a:headEnd/>
            <a:tailEnd/>
          </a:ln>
        </p:spPr>
        <p:txBody>
          <a:bodyPr wrap="none" lIns="91430" tIns="45716" rIns="91430" bIns="45716" anchor="ctr"/>
          <a:lstStyle/>
          <a:p>
            <a:pPr algn="ctr"/>
            <a:r>
              <a:rPr kumimoji="0" lang="ja-JP" altLang="en-US" dirty="0"/>
              <a:t>リクエスト</a:t>
            </a:r>
          </a:p>
        </p:txBody>
      </p:sp>
      <p:sp>
        <p:nvSpPr>
          <p:cNvPr id="67595" name="AutoShape 11"/>
          <p:cNvSpPr>
            <a:spLocks noChangeArrowheads="1"/>
          </p:cNvSpPr>
          <p:nvPr/>
        </p:nvSpPr>
        <p:spPr bwMode="auto">
          <a:xfrm rot="8492065">
            <a:off x="5795963" y="4076700"/>
            <a:ext cx="935037" cy="9366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chemeClr val="accent2"/>
          </a:solidFill>
          <a:ln w="9525">
            <a:solidFill>
              <a:schemeClr val="tx1"/>
            </a:solidFill>
            <a:miter lim="800000"/>
            <a:headEnd/>
            <a:tailEnd/>
          </a:ln>
        </p:spPr>
        <p:txBody>
          <a:bodyPr wrap="none" anchor="ctr"/>
          <a:lstStyle/>
          <a:p>
            <a:endParaRPr lang="ja-JP" altLang="en-US"/>
          </a:p>
        </p:txBody>
      </p:sp>
      <p:sp>
        <p:nvSpPr>
          <p:cNvPr id="67596" name="Text Box 12"/>
          <p:cNvSpPr txBox="1">
            <a:spLocks noChangeArrowheads="1"/>
          </p:cNvSpPr>
          <p:nvPr/>
        </p:nvSpPr>
        <p:spPr bwMode="auto">
          <a:xfrm>
            <a:off x="6784975" y="5451475"/>
            <a:ext cx="1951155" cy="584767"/>
          </a:xfrm>
          <a:prstGeom prst="rect">
            <a:avLst/>
          </a:prstGeom>
          <a:noFill/>
          <a:ln w="9525">
            <a:noFill/>
            <a:miter lim="800000"/>
            <a:headEnd/>
            <a:tailEnd/>
          </a:ln>
        </p:spPr>
        <p:txBody>
          <a:bodyPr wrap="none" lIns="91430" tIns="45716" rIns="91430" bIns="45716">
            <a:spAutoFit/>
          </a:bodyPr>
          <a:lstStyle/>
          <a:p>
            <a:r>
              <a:rPr kumimoji="0" lang="ja-JP" altLang="en-US" sz="3200" b="1" i="1" dirty="0">
                <a:solidFill>
                  <a:srgbClr val="FF0000"/>
                </a:solidFill>
              </a:rPr>
              <a:t>ブロック！</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5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59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3175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7592"/>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6759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6322"/>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500"/>
                                  </p:stCondLst>
                                  <p:childTnLst>
                                    <p:set>
                                      <p:cBhvr>
                                        <p:cTn id="24" dur="1" fill="hold">
                                          <p:stCondLst>
                                            <p:cond delay="0"/>
                                          </p:stCondLst>
                                        </p:cTn>
                                        <p:tgtEl>
                                          <p:spTgt spid="67588"/>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67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nimBg="1"/>
      <p:bldP spid="31751" grpId="0" animBg="1"/>
      <p:bldP spid="67592" grpId="0"/>
      <p:bldP spid="67593" grpId="0" animBg="1"/>
      <p:bldP spid="67594" grpId="0" animBg="1"/>
      <p:bldP spid="6759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ja-JP" altLang="en-US" smtClean="0"/>
              <a:t>こんなメールが　　</a:t>
            </a:r>
            <a:r>
              <a:rPr lang="en-US" altLang="ja-JP" sz="2900" smtClean="0"/>
              <a:t>html</a:t>
            </a:r>
            <a:r>
              <a:rPr lang="ja-JP" altLang="en-US" sz="2900" smtClean="0"/>
              <a:t>メール</a:t>
            </a:r>
          </a:p>
        </p:txBody>
      </p:sp>
      <p:sp>
        <p:nvSpPr>
          <p:cNvPr id="22531" name="Rectangle 3"/>
          <p:cNvSpPr>
            <a:spLocks noGrp="1" noChangeArrowheads="1"/>
          </p:cNvSpPr>
          <p:nvPr>
            <p:ph type="body" idx="1"/>
          </p:nvPr>
        </p:nvSpPr>
        <p:spPr>
          <a:xfrm>
            <a:off x="827088" y="2101850"/>
            <a:ext cx="7993062" cy="4114800"/>
          </a:xfrm>
        </p:spPr>
        <p:txBody>
          <a:bodyPr/>
          <a:lstStyle/>
          <a:p>
            <a:pPr eaLnBrk="1" hangingPunct="1">
              <a:buFont typeface="Wingdings" pitchFamily="2" charset="2"/>
              <a:buNone/>
            </a:pPr>
            <a:r>
              <a:rPr lang="ja-JP" altLang="en-US" smtClean="0"/>
              <a:t>セーラー服と機関銃</a:t>
            </a:r>
          </a:p>
          <a:p>
            <a:pPr eaLnBrk="1" hangingPunct="1">
              <a:buFont typeface="Wingdings" pitchFamily="2" charset="2"/>
              <a:buNone/>
            </a:pPr>
            <a:r>
              <a:rPr lang="ja-JP" altLang="en-US" smtClean="0"/>
              <a:t>「歌は下手なので、二度と歌いたくないです」って記者会見で言ってたねｗ</a:t>
            </a:r>
          </a:p>
          <a:p>
            <a:pPr eaLnBrk="1" hangingPunct="1">
              <a:buFont typeface="Wingdings" pitchFamily="2" charset="2"/>
              <a:buNone/>
            </a:pPr>
            <a:r>
              <a:rPr lang="ja-JP" altLang="en-US" smtClean="0"/>
              <a:t>その自称下手クソな歌がコレ。</a:t>
            </a:r>
          </a:p>
          <a:p>
            <a:pPr eaLnBrk="1" hangingPunct="1">
              <a:buFont typeface="Wingdings" pitchFamily="2" charset="2"/>
              <a:buNone/>
            </a:pPr>
            <a:r>
              <a:rPr lang="en-US" altLang="ja-JP" sz="2600" smtClean="0">
                <a:solidFill>
                  <a:srgbClr val="000000"/>
                </a:solidFill>
              </a:rPr>
              <a:t>http://idol.yahoo.co.jp/~MyLittleLover/Nagasawa</a:t>
            </a:r>
            <a:r>
              <a:rPr lang="en-US" altLang="ja-JP" sz="2600" smtClean="0">
                <a:solidFill>
                  <a:srgbClr val="000000"/>
                </a:solidFill>
                <a:hlinkClick r:id="rId3"/>
              </a:rPr>
              <a:t>/</a:t>
            </a:r>
            <a:endParaRPr lang="en-US" altLang="ja-JP" sz="2600" smtClean="0">
              <a:solidFill>
                <a:srgbClr val="000000"/>
              </a:solidFill>
            </a:endParaRPr>
          </a:p>
          <a:p>
            <a:pPr eaLnBrk="1" hangingPunct="1">
              <a:buFont typeface="Wingdings" pitchFamily="2" charset="2"/>
              <a:buNone/>
            </a:pPr>
            <a:endParaRPr lang="en-US" altLang="ja-JP" sz="2600" smtClean="0">
              <a:solidFill>
                <a:srgbClr val="000000"/>
              </a:solidFill>
            </a:endParaRPr>
          </a:p>
        </p:txBody>
      </p:sp>
      <p:sp>
        <p:nvSpPr>
          <p:cNvPr id="4" name="Rectangle 3"/>
          <p:cNvSpPr txBox="1">
            <a:spLocks noChangeArrowheads="1"/>
          </p:cNvSpPr>
          <p:nvPr/>
        </p:nvSpPr>
        <p:spPr bwMode="auto">
          <a:xfrm>
            <a:off x="466725" y="1411288"/>
            <a:ext cx="8428038" cy="4756150"/>
          </a:xfrm>
          <a:prstGeom prst="rect">
            <a:avLst/>
          </a:prstGeom>
          <a:solidFill>
            <a:schemeClr val="bg1"/>
          </a:solidFill>
          <a:ln w="9525">
            <a:noFill/>
            <a:miter lim="800000"/>
            <a:headEnd/>
            <a:tailEnd/>
          </a:ln>
        </p:spPr>
        <p:txBody>
          <a:bodyPr lIns="91430" tIns="45716" rIns="91430" bIns="45716"/>
          <a:lstStyle/>
          <a:p>
            <a:pPr marL="342900" indent="-342900">
              <a:spcBef>
                <a:spcPct val="20000"/>
              </a:spcBef>
              <a:buClr>
                <a:schemeClr val="accent1"/>
              </a:buClr>
              <a:buSzPct val="65000"/>
              <a:buFont typeface="Wingdings" pitchFamily="2" charset="2"/>
              <a:buNone/>
              <a:defRPr/>
            </a:pPr>
            <a:r>
              <a:rPr lang="ja-JP" altLang="en-US" sz="2600" b="1" kern="0" dirty="0">
                <a:latin typeface="+mn-lt"/>
                <a:ea typeface="+mn-ea"/>
              </a:rPr>
              <a:t>セーラー服と機関銃</a:t>
            </a:r>
          </a:p>
          <a:p>
            <a:pPr marL="342900" indent="-342900">
              <a:spcBef>
                <a:spcPct val="20000"/>
              </a:spcBef>
              <a:buClr>
                <a:schemeClr val="accent1"/>
              </a:buClr>
              <a:buSzPct val="65000"/>
              <a:buFont typeface="Wingdings" pitchFamily="2" charset="2"/>
              <a:buNone/>
              <a:defRPr/>
            </a:pPr>
            <a:r>
              <a:rPr lang="ja-JP" altLang="en-US" sz="2600" b="1" kern="0" dirty="0">
                <a:latin typeface="+mn-lt"/>
                <a:ea typeface="+mn-ea"/>
              </a:rPr>
              <a:t>「歌は下手なので、二度と歌いたくないです」って</a:t>
            </a:r>
          </a:p>
          <a:p>
            <a:pPr marL="342900" indent="-342900">
              <a:spcBef>
                <a:spcPct val="20000"/>
              </a:spcBef>
              <a:buClr>
                <a:schemeClr val="accent1"/>
              </a:buClr>
              <a:buSzPct val="65000"/>
              <a:buFont typeface="Wingdings" pitchFamily="2" charset="2"/>
              <a:buNone/>
              <a:defRPr/>
            </a:pPr>
            <a:r>
              <a:rPr lang="ja-JP" altLang="en-US" sz="2600" b="1" kern="0" dirty="0">
                <a:latin typeface="+mn-lt"/>
                <a:ea typeface="+mn-ea"/>
              </a:rPr>
              <a:t>記者会見で言ってたね</a:t>
            </a:r>
            <a:r>
              <a:rPr lang="ja-JP" altLang="en-US" sz="2600" b="1" kern="0" dirty="0" err="1">
                <a:latin typeface="+mn-lt"/>
                <a:ea typeface="+mn-ea"/>
              </a:rPr>
              <a:t>ｗ</a:t>
            </a:r>
            <a:r>
              <a:rPr lang="ja-JP" altLang="en-US" sz="2600" b="1" kern="0" dirty="0">
                <a:latin typeface="+mn-lt"/>
                <a:ea typeface="+mn-ea"/>
              </a:rPr>
              <a:t>その自称下手クソな歌がコレ。</a:t>
            </a:r>
          </a:p>
          <a:p>
            <a:pPr marL="342900" indent="-342900">
              <a:spcBef>
                <a:spcPct val="20000"/>
              </a:spcBef>
              <a:buClr>
                <a:schemeClr val="accent1"/>
              </a:buClr>
              <a:buSzPct val="65000"/>
              <a:buFont typeface="Wingdings" pitchFamily="2" charset="2"/>
              <a:buNone/>
              <a:defRPr/>
            </a:pPr>
            <a:r>
              <a:rPr lang="en-US" altLang="ja-JP" sz="2600" kern="0" dirty="0">
                <a:solidFill>
                  <a:srgbClr val="FF0000"/>
                </a:solidFill>
                <a:latin typeface="+mn-lt"/>
                <a:ea typeface="+mn-ea"/>
              </a:rPr>
              <a:t>http://adalia.see-happy.com/350.php?</a:t>
            </a:r>
            <a:r>
              <a:rPr lang="en-US" altLang="ja-JP" sz="3000" i="1" kern="0" dirty="0">
                <a:solidFill>
                  <a:srgbClr val="FF0000"/>
                </a:solidFill>
                <a:latin typeface="+mn-lt"/>
                <a:ea typeface="+mn-ea"/>
              </a:rPr>
              <a:t>SvFS1SdOEIYDq0uEkw3BOxqnpCxSywWPOxqSdOxSyL0i2aNan7BUKan7yALpIk3yS07</a:t>
            </a:r>
            <a:r>
              <a:rPr lang="en-US" altLang="ja-JP" sz="2600" kern="0" dirty="0">
                <a:solidFill>
                  <a:srgbClr val="FF0000"/>
                </a:solidFill>
                <a:latin typeface="+mn-lt"/>
                <a:ea typeface="+mn-ea"/>
              </a:rPr>
              <a:t/>
            </a:r>
            <a:br>
              <a:rPr lang="en-US" altLang="ja-JP" sz="2600" kern="0" dirty="0">
                <a:solidFill>
                  <a:srgbClr val="FF0000"/>
                </a:solidFill>
                <a:latin typeface="+mn-lt"/>
                <a:ea typeface="+mn-ea"/>
              </a:rPr>
            </a:br>
            <a:r>
              <a:rPr lang="en-US" altLang="ja-JP" sz="2600" kern="0" dirty="0">
                <a:latin typeface="+mn-lt"/>
                <a:ea typeface="+mn-ea"/>
              </a:rPr>
              <a:t>http://idol.yahoo.co.jp/~MyLittleLover/Nagasawa/</a:t>
            </a:r>
          </a:p>
          <a:p>
            <a:pPr marL="342900" indent="-342900">
              <a:spcBef>
                <a:spcPct val="20000"/>
              </a:spcBef>
              <a:buClr>
                <a:schemeClr val="accent1"/>
              </a:buClr>
              <a:buSzPct val="65000"/>
              <a:buFont typeface="Wingdings" pitchFamily="2" charset="2"/>
              <a:buNone/>
              <a:defRPr/>
            </a:pPr>
            <a:endParaRPr lang="en-US" altLang="ja-JP" sz="2600" kern="0" dirty="0">
              <a:latin typeface="+mn-lt"/>
              <a:ea typeface="+mn-ea"/>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ja-JP" altLang="en-US" smtClean="0"/>
              <a:t>こんなのが出てきてしまう</a:t>
            </a:r>
          </a:p>
        </p:txBody>
      </p:sp>
      <p:graphicFrame>
        <p:nvGraphicFramePr>
          <p:cNvPr id="1026" name="Object 3"/>
          <p:cNvGraphicFramePr>
            <a:graphicFrameLocks noChangeAspect="1"/>
          </p:cNvGraphicFramePr>
          <p:nvPr>
            <p:ph idx="1"/>
          </p:nvPr>
        </p:nvGraphicFramePr>
        <p:xfrm>
          <a:off x="714375" y="1143000"/>
          <a:ext cx="7988300" cy="4824413"/>
        </p:xfrm>
        <a:graphic>
          <a:graphicData uri="http://schemas.openxmlformats.org/presentationml/2006/ole">
            <p:oleObj spid="_x0000_s1026" name="花子フォトレタッチ 1.0 /R.1" r:id="rId4" imgW="5095238" imgH="3076190" progId="HPT.Document.1">
              <p:embed/>
            </p:oleObj>
          </a:graphicData>
        </a:graphic>
      </p:graphicFrame>
      <p:sp>
        <p:nvSpPr>
          <p:cNvPr id="4" name="正方形/長方形 3"/>
          <p:cNvSpPr>
            <a:spLocks noChangeArrowheads="1"/>
          </p:cNvSpPr>
          <p:nvPr/>
        </p:nvSpPr>
        <p:spPr bwMode="auto">
          <a:xfrm>
            <a:off x="1071563" y="6215063"/>
            <a:ext cx="7572375" cy="642937"/>
          </a:xfrm>
          <a:prstGeom prst="rect">
            <a:avLst/>
          </a:prstGeom>
          <a:solidFill>
            <a:srgbClr val="99CCFF"/>
          </a:solidFill>
          <a:ln w="9525" algn="ctr">
            <a:solidFill>
              <a:schemeClr val="tx1"/>
            </a:solidFill>
            <a:miter lim="800000"/>
            <a:headEnd/>
            <a:tailEnd/>
          </a:ln>
        </p:spPr>
        <p:txBody>
          <a:bodyPr wrap="none"/>
          <a:lstStyle/>
          <a:p>
            <a:r>
              <a:rPr lang="ja-JP" altLang="en-US" sz="3200"/>
              <a:t>フィルタリングがあれば、ここにはいかない</a:t>
            </a:r>
            <a:endParaRPr lang="ja-JP" alt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ja-JP" altLang="en-US" smtClean="0"/>
              <a:t>こんなメールが来て・・・</a:t>
            </a:r>
          </a:p>
        </p:txBody>
      </p:sp>
      <p:sp>
        <p:nvSpPr>
          <p:cNvPr id="23555" name="Rectangle 3"/>
          <p:cNvSpPr>
            <a:spLocks noGrp="1" noChangeArrowheads="1"/>
          </p:cNvSpPr>
          <p:nvPr>
            <p:ph type="body" idx="1"/>
          </p:nvPr>
        </p:nvSpPr>
        <p:spPr>
          <a:xfrm>
            <a:off x="249238" y="1195388"/>
            <a:ext cx="8572500" cy="5259387"/>
          </a:xfrm>
        </p:spPr>
        <p:txBody>
          <a:bodyPr/>
          <a:lstStyle/>
          <a:p>
            <a:pPr eaLnBrk="1" hangingPunct="1">
              <a:lnSpc>
                <a:spcPct val="80000"/>
              </a:lnSpc>
            </a:pPr>
            <a:r>
              <a:rPr lang="en-US" altLang="ja-JP" sz="2500" smtClean="0"/>
              <a:t>Subject: we need to update your information</a:t>
            </a:r>
            <a:r>
              <a:rPr lang="en-US" altLang="ja-JP" sz="1900" smtClean="0"/>
              <a:t>!</a:t>
            </a:r>
          </a:p>
          <a:p>
            <a:pPr eaLnBrk="1" hangingPunct="1">
              <a:lnSpc>
                <a:spcPct val="80000"/>
              </a:lnSpc>
            </a:pPr>
            <a:r>
              <a:rPr lang="en-US" altLang="ja-JP" sz="1900" smtClean="0"/>
              <a:t>Dear eBay user,</a:t>
            </a:r>
          </a:p>
          <a:p>
            <a:pPr eaLnBrk="1" hangingPunct="1">
              <a:lnSpc>
                <a:spcPct val="80000"/>
              </a:lnSpc>
              <a:buFont typeface="Wingdings" pitchFamily="2" charset="2"/>
              <a:buNone/>
            </a:pPr>
            <a:r>
              <a:rPr lang="en-US" altLang="ja-JP" sz="1900" smtClean="0"/>
              <a:t>eBay Customer Support Team requests you to complete eBay user confirmation form.</a:t>
            </a:r>
          </a:p>
          <a:p>
            <a:pPr eaLnBrk="1" hangingPunct="1">
              <a:lnSpc>
                <a:spcPct val="80000"/>
              </a:lnSpc>
              <a:buFont typeface="Wingdings" pitchFamily="2" charset="2"/>
              <a:buNone/>
            </a:pPr>
            <a:r>
              <a:rPr lang="en-US" altLang="ja-JP" sz="1900" smtClean="0"/>
              <a:t>This procedure is obligatory for all users of eBay.</a:t>
            </a:r>
          </a:p>
          <a:p>
            <a:pPr eaLnBrk="1" hangingPunct="1">
              <a:lnSpc>
                <a:spcPct val="80000"/>
              </a:lnSpc>
              <a:buFont typeface="Wingdings" pitchFamily="2" charset="2"/>
              <a:buNone/>
            </a:pPr>
            <a:r>
              <a:rPr lang="en-US" altLang="ja-JP" sz="1900" smtClean="0"/>
              <a:t>Please click hyperlink below to access user confirmation form.</a:t>
            </a:r>
          </a:p>
          <a:p>
            <a:pPr eaLnBrk="1" hangingPunct="1">
              <a:lnSpc>
                <a:spcPct val="80000"/>
              </a:lnSpc>
              <a:buFont typeface="Wingdings" pitchFamily="2" charset="2"/>
              <a:buNone/>
            </a:pPr>
            <a:r>
              <a:rPr lang="en-US" altLang="ja-JP" sz="1900" smtClean="0"/>
              <a:t>&lt;http://userconfirmationform-id710587848.ebay.com.lkirewen.hk/userdirectory/eBayISAPI.dll&gt;http://userconfirmationform-id710587848.ebay.com/userdirectory/eBayISAPI.dll</a:t>
            </a:r>
          </a:p>
          <a:p>
            <a:pPr eaLnBrk="1" hangingPunct="1">
              <a:lnSpc>
                <a:spcPct val="80000"/>
              </a:lnSpc>
              <a:buFont typeface="Wingdings" pitchFamily="2" charset="2"/>
              <a:buNone/>
            </a:pPr>
            <a:r>
              <a:rPr lang="en-US" altLang="ja-JP" sz="1900" smtClean="0"/>
              <a:t>Thank you for choosing eBay.</a:t>
            </a:r>
            <a:r>
              <a:rPr lang="ja-JP" altLang="en-US" sz="1900" smtClean="0"/>
              <a:t>　</a:t>
            </a:r>
            <a:r>
              <a:rPr lang="en-US" altLang="ja-JP" sz="1900" smtClean="0"/>
              <a:t>This mail generated by an automated service.</a:t>
            </a:r>
          </a:p>
          <a:p>
            <a:pPr eaLnBrk="1" hangingPunct="1">
              <a:lnSpc>
                <a:spcPct val="80000"/>
              </a:lnSpc>
              <a:buFont typeface="Wingdings" pitchFamily="2" charset="2"/>
              <a:buNone/>
            </a:pPr>
            <a:r>
              <a:rPr lang="en-US" altLang="ja-JP" sz="1700" smtClean="0"/>
              <a:t>=============================================================</a:t>
            </a:r>
          </a:p>
          <a:p>
            <a:pPr eaLnBrk="1" hangingPunct="1">
              <a:lnSpc>
                <a:spcPct val="80000"/>
              </a:lnSpc>
              <a:buFont typeface="Wingdings" pitchFamily="2" charset="2"/>
              <a:buNone/>
            </a:pPr>
            <a:r>
              <a:rPr lang="en-US" altLang="ja-JP" sz="900" smtClean="0"/>
              <a:t>0x140, 0x2, 0x76837801, 0x75, 0x75134176, 0x46, 0x30821551, 0x2113, 0x4917 UOU, NXPP, rev, ETH, BIU8, NA9V, include, 3Q7N 0I8: 0x4, 0x46, 0x13324792, 0x121, 0x2517, 0x91207346, 0x2, 0x6, 0x67, 0x69206761, 0x747, 0x1140, 0x587, 0x9 0x65784656, 0x7, 0x88675171, 0x9314, 0x6477, 0x9, 0x669, 0x58, 0x9, 0x0, 0x41, 0x95593590, 0x9 0x51065079, 0x30, 0x3, 0x169, 0x20032335, 0x2, 0x5883, 0x61, 0x423, 0x72768405, 0x60, 0x31535470, 0x4240, 0x6637 60E: 0x1238, 0x224, 0x2, 0x43962447, 0x60, 0x70544279, 0x07, 0x069, 0x61104724, 0x44, 0x10041917, 0x36, 0x4, 0x401, 0x48 0x52, 0x02467779, 0x4, 0x7417, 0x5499, 0x98433505, 0x98, 0x826, 0x231, 0x530 create: 0x87430885, 0x0022 interface: 0x938rev: 0x5, 0x1, 0x2, 0x21347488, 0x229, 0x5759, 0x30222139, 0x5107, 0x7207, 0x6092, 0x48, 0x5, 0x7435, 0x506, 0x5033 XL2: 0x7619, 0x4372 0x79, 0x8, 0x7, 0x53, 0x557, 0x3, 0x2, 0x910, 0x52 close, 4E!4, DHL, cvs, tmp, YQXI, engine, U7X4, SV2 close: 0x660, 0x3643, 0x7, 0x3, 0x741, 0x321, 0x4611, 0x75404453, 0x84885568, 0x3630, 0x3, 0x89670276, 0x9742, 0x19, 0x3 0x67, 0x19919024, 0x96, 0x817, 0x08913559, 0x536, 0x1 VCU create start BG8 stack N3TC 0x452, 0x1, 0x68949641, 0x69010398, 0x7, 0x38173058, 0x04488519, 0x12, 0x24945197, 0x77048481 hex: 0x306, 0x6869, 0x6579, 0x66, 0x11610975, 0x0094, 0x76, 0x92469484, 0x0, 0x8783, 0x27, 0x412, 0x0, 0x41119976 PK0: 0x52280226, 0x8722, 0x94, 0x425, 0x9051, 0x084309530x5, 0x0871 0x9868, 0x5003, 0x0427, 0x5, 0x5929, 0x35729217, 0x1 0x0, 0x24, 0x56, 0x286 0x386, 0x94244304, 0x1, 0x7266, 0x46, 0x40740598, 0x4, 0x9, 0x3, 0x5320, 0x68337771, 0x21, 0x027, 0x525 common, 4Z3L, start, ZT8S, A3I2, dec, file.common: 0x92763284, 0x74463466, 0x5265, 0x050, 0x64, 0x9339, 0x260, 0x7689, 0x119, 0x4 0x8985 OQ4: 0x40648336, 0x38428632, 0x925, 0x779, 0x64, 0x8072 exe, SNH, F657, include, KHLR QJ6R: 0x299, 0x73, 0x480, 0x320, 0x56, 0x558, 0x3, 0x9655, 0x1834, 0x47250820, 0x56855643, 0x6, 0x8299, 0x284, 0x8</a:t>
            </a:r>
          </a:p>
        </p:txBody>
      </p:sp>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今日の話は・・・</a:t>
            </a:r>
            <a:endParaRPr kumimoji="1" lang="ja-JP" altLang="en-US" dirty="0"/>
          </a:p>
        </p:txBody>
      </p:sp>
      <p:sp>
        <p:nvSpPr>
          <p:cNvPr id="4" name="対角する 2 つの角を切り取った四角形 3"/>
          <p:cNvSpPr/>
          <p:nvPr/>
        </p:nvSpPr>
        <p:spPr bwMode="auto">
          <a:xfrm>
            <a:off x="1142976" y="1500174"/>
            <a:ext cx="7429552" cy="3929090"/>
          </a:xfrm>
          <a:prstGeom prst="snip2DiagRect">
            <a:avLst>
              <a:gd name="adj1" fmla="val 0"/>
              <a:gd name="adj2" fmla="val 24855"/>
            </a:avLst>
          </a:prstGeom>
          <a:solidFill>
            <a:srgbClr val="FFFF99"/>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4800" b="0" i="0" u="none" strike="noStrike" cap="none" normalizeH="0" baseline="0" dirty="0" smtClean="0">
              <a:ln>
                <a:noFill/>
              </a:ln>
              <a:solidFill>
                <a:srgbClr val="FF0000"/>
              </a:solidFill>
              <a:effectLst/>
              <a:latin typeface="Arial" pitchFamily="34" charset="0"/>
              <a:ea typeface="ＭＳ Ｐゴシック" pitchFamily="50" charset="-128"/>
            </a:endParaRPr>
          </a:p>
        </p:txBody>
      </p:sp>
      <p:sp>
        <p:nvSpPr>
          <p:cNvPr id="5" name="正方形/長方形 4"/>
          <p:cNvSpPr/>
          <p:nvPr/>
        </p:nvSpPr>
        <p:spPr>
          <a:xfrm>
            <a:off x="1714480" y="2000240"/>
            <a:ext cx="5572148" cy="2677656"/>
          </a:xfrm>
          <a:prstGeom prst="rect">
            <a:avLst/>
          </a:prstGeom>
        </p:spPr>
        <p:txBody>
          <a:bodyPr wrap="square">
            <a:spAutoFit/>
          </a:bodyPr>
          <a:lstStyle/>
          <a:p>
            <a:pPr algn="ctr"/>
            <a:r>
              <a:rPr lang="ja-JP" altLang="en-US" sz="4800" b="1" dirty="0" smtClean="0">
                <a:solidFill>
                  <a:schemeClr val="accent2"/>
                </a:solidFill>
              </a:rPr>
              <a:t>ケータイやネットは</a:t>
            </a:r>
            <a:endParaRPr lang="en-US" altLang="ja-JP" sz="4800" b="1" dirty="0" smtClean="0">
              <a:solidFill>
                <a:schemeClr val="accent2"/>
              </a:solidFill>
            </a:endParaRPr>
          </a:p>
          <a:p>
            <a:pPr algn="ctr">
              <a:lnSpc>
                <a:spcPct val="150000"/>
              </a:lnSpc>
            </a:pPr>
            <a:r>
              <a:rPr lang="ja-JP" altLang="en-US" sz="4800" b="1" dirty="0" smtClean="0">
                <a:solidFill>
                  <a:schemeClr val="accent2"/>
                </a:solidFill>
              </a:rPr>
              <a:t>危険がいっぱい</a:t>
            </a:r>
            <a:endParaRPr lang="en-US" altLang="ja-JP" sz="4800" b="1" dirty="0" smtClean="0">
              <a:solidFill>
                <a:schemeClr val="accent2"/>
              </a:solidFill>
            </a:endParaRPr>
          </a:p>
          <a:p>
            <a:pPr algn="ctr"/>
            <a:r>
              <a:rPr lang="ja-JP" altLang="en-US" sz="4800" b="1" dirty="0" err="1" smtClean="0">
                <a:solidFill>
                  <a:schemeClr val="accent2"/>
                </a:solidFill>
              </a:rPr>
              <a:t>使うの</a:t>
            </a:r>
            <a:r>
              <a:rPr lang="ja-JP" altLang="en-US" sz="4800" b="1" dirty="0" smtClean="0">
                <a:solidFill>
                  <a:schemeClr val="accent2"/>
                </a:solidFill>
              </a:rPr>
              <a:t>はやめよう</a:t>
            </a:r>
          </a:p>
        </p:txBody>
      </p:sp>
      <p:sp>
        <p:nvSpPr>
          <p:cNvPr id="6" name="乗算記号 5"/>
          <p:cNvSpPr/>
          <p:nvPr/>
        </p:nvSpPr>
        <p:spPr bwMode="auto">
          <a:xfrm>
            <a:off x="428596" y="785794"/>
            <a:ext cx="8001056" cy="5143536"/>
          </a:xfrm>
          <a:prstGeom prst="mathMultiply">
            <a:avLst>
              <a:gd name="adj1" fmla="val 22203"/>
            </a:avLst>
          </a:prstGeom>
          <a:solidFill>
            <a:srgbClr val="FF0000">
              <a:alpha val="51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7" name="テキスト ボックス 6"/>
          <p:cNvSpPr txBox="1"/>
          <p:nvPr/>
        </p:nvSpPr>
        <p:spPr>
          <a:xfrm>
            <a:off x="2500298" y="5500702"/>
            <a:ext cx="6245621" cy="1446550"/>
          </a:xfrm>
          <a:prstGeom prst="rect">
            <a:avLst/>
          </a:prstGeom>
          <a:noFill/>
        </p:spPr>
        <p:txBody>
          <a:bodyPr wrap="none" rtlCol="0">
            <a:spAutoFit/>
          </a:bodyPr>
          <a:lstStyle/>
          <a:p>
            <a:r>
              <a:rPr kumimoji="1" lang="ja-JP" altLang="en-US" sz="4400" dirty="0" smtClean="0">
                <a:solidFill>
                  <a:srgbClr val="C00000"/>
                </a:solidFill>
              </a:rPr>
              <a:t>ということでは</a:t>
            </a:r>
            <a:r>
              <a:rPr kumimoji="1" lang="ja-JP" altLang="en-US" sz="4400" dirty="0" smtClean="0">
                <a:solidFill>
                  <a:srgbClr val="C00000"/>
                </a:solidFill>
              </a:rPr>
              <a:t>ありません</a:t>
            </a:r>
            <a:endParaRPr kumimoji="1" lang="en-US" altLang="ja-JP" sz="4400" dirty="0" smtClean="0">
              <a:solidFill>
                <a:srgbClr val="C00000"/>
              </a:solidFill>
            </a:endParaRPr>
          </a:p>
          <a:p>
            <a:r>
              <a:rPr lang="ja-JP" altLang="en-US" sz="4400" dirty="0" smtClean="0">
                <a:solidFill>
                  <a:srgbClr val="C00000"/>
                </a:solidFill>
              </a:rPr>
              <a:t>しっかり考えてみて下さい</a:t>
            </a:r>
            <a:endParaRPr kumimoji="1" lang="ja-JP" altLang="en-US" dirty="0">
              <a:solidFill>
                <a:srgbClr val="C000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500"/>
                                  </p:stCondLst>
                                  <p:iterate type="wd">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650"/>
                            </p:stCondLst>
                            <p:childTnLst>
                              <p:par>
                                <p:cTn id="15" presetID="2" presetClass="entr" presetSubtype="2" fill="hold" grpId="0" nodeType="afterEffect">
                                  <p:stCondLst>
                                    <p:cond delay="500"/>
                                  </p:stCondLst>
                                  <p:iterate type="wd">
                                    <p:tmPct val="10000"/>
                                  </p:iterate>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2750"/>
                            </p:stCondLst>
                            <p:childTnLst>
                              <p:par>
                                <p:cTn id="20" presetID="2" presetClass="entr" presetSubtype="2" fill="hold" grpId="0" nodeType="afterEffect">
                                  <p:stCondLst>
                                    <p:cond delay="500"/>
                                  </p:stCondLst>
                                  <p:iterate type="wd">
                                    <p:tmPct val="10000"/>
                                  </p:iterate>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style.rotation</p:attrName>
                                        </p:attrNameLst>
                                      </p:cBhvr>
                                      <p:tavLst>
                                        <p:tav tm="0">
                                          <p:val>
                                            <p:fltVal val="720"/>
                                          </p:val>
                                        </p:tav>
                                        <p:tav tm="100000">
                                          <p:val>
                                            <p:fltVal val="0"/>
                                          </p:val>
                                        </p:tav>
                                      </p:tavLst>
                                    </p:anim>
                                    <p:anim calcmode="lin" valueType="num">
                                      <p:cBhvr>
                                        <p:cTn id="30" dur="2000" fill="hold"/>
                                        <p:tgtEl>
                                          <p:spTgt spid="6"/>
                                        </p:tgtEl>
                                        <p:attrNameLst>
                                          <p:attrName>ppt_h</p:attrName>
                                        </p:attrNameLst>
                                      </p:cBhvr>
                                      <p:tavLst>
                                        <p:tav tm="0">
                                          <p:val>
                                            <p:fltVal val="0"/>
                                          </p:val>
                                        </p:tav>
                                        <p:tav tm="100000">
                                          <p:val>
                                            <p:strVal val="#ppt_h"/>
                                          </p:val>
                                        </p:tav>
                                      </p:tavLst>
                                    </p:anim>
                                    <p:anim calcmode="lin" valueType="num">
                                      <p:cBhvr>
                                        <p:cTn id="31" dur="2000" fill="hold"/>
                                        <p:tgtEl>
                                          <p:spTgt spid="6"/>
                                        </p:tgtEl>
                                        <p:attrNameLst>
                                          <p:attrName>ppt_w</p:attrName>
                                        </p:attrNameLst>
                                      </p:cBhvr>
                                      <p:tavLst>
                                        <p:tav tm="0">
                                          <p:val>
                                            <p:fltVal val="0"/>
                                          </p:val>
                                        </p:tav>
                                        <p:tav tm="100000">
                                          <p:val>
                                            <p:strVal val="#ppt_w"/>
                                          </p:val>
                                        </p:tav>
                                      </p:tavLst>
                                    </p:anim>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7813"/>
            <a:ext cx="8229600" cy="644525"/>
          </a:xfrm>
        </p:spPr>
        <p:txBody>
          <a:bodyPr/>
          <a:lstStyle/>
          <a:p>
            <a:pPr eaLnBrk="1" hangingPunct="1"/>
            <a:r>
              <a:rPr lang="ja-JP" altLang="en-US" sz="3800" smtClean="0"/>
              <a:t>個人情報の聞き出し、　抜き出し</a:t>
            </a:r>
          </a:p>
        </p:txBody>
      </p:sp>
      <p:pic>
        <p:nvPicPr>
          <p:cNvPr id="24579" name="Picture 3" descr="fisshing"/>
          <p:cNvPicPr>
            <a:picLocks noChangeAspect="1" noChangeArrowheads="1"/>
          </p:cNvPicPr>
          <p:nvPr/>
        </p:nvPicPr>
        <p:blipFill>
          <a:blip r:embed="rId3" cstate="print"/>
          <a:srcRect/>
          <a:stretch>
            <a:fillRect/>
          </a:stretch>
        </p:blipFill>
        <p:spPr bwMode="auto">
          <a:xfrm>
            <a:off x="428625" y="1214438"/>
            <a:ext cx="8428038" cy="4643437"/>
          </a:xfrm>
          <a:prstGeom prst="rect">
            <a:avLst/>
          </a:prstGeom>
          <a:noFill/>
          <a:ln w="9525">
            <a:noFill/>
            <a:miter lim="800000"/>
            <a:headEnd/>
            <a:tailEnd/>
          </a:ln>
        </p:spPr>
      </p:pic>
      <p:sp>
        <p:nvSpPr>
          <p:cNvPr id="5" name="テキスト ボックス 4"/>
          <p:cNvSpPr txBox="1">
            <a:spLocks noChangeArrowheads="1"/>
          </p:cNvSpPr>
          <p:nvPr/>
        </p:nvSpPr>
        <p:spPr bwMode="auto">
          <a:xfrm>
            <a:off x="1643063" y="5780088"/>
            <a:ext cx="6572250" cy="1077912"/>
          </a:xfrm>
          <a:prstGeom prst="rect">
            <a:avLst/>
          </a:prstGeom>
          <a:solidFill>
            <a:srgbClr val="99CCFF"/>
          </a:solidFill>
          <a:ln w="28575">
            <a:solidFill>
              <a:schemeClr val="tx1"/>
            </a:solidFill>
            <a:miter lim="800000"/>
            <a:headEnd/>
            <a:tailEnd/>
          </a:ln>
        </p:spPr>
        <p:txBody>
          <a:bodyPr>
            <a:spAutoFit/>
          </a:bodyPr>
          <a:lstStyle/>
          <a:p>
            <a:r>
              <a:rPr lang="ja-JP" altLang="en-US" sz="3200" dirty="0"/>
              <a:t>迷惑メールお断り</a:t>
            </a:r>
            <a:endParaRPr lang="en-US" altLang="ja-JP" sz="3200" dirty="0"/>
          </a:p>
          <a:p>
            <a:r>
              <a:rPr lang="ja-JP" altLang="en-US" sz="3200" dirty="0"/>
              <a:t>　　パソコン　セキュリティ対策ソフト</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400" dirty="0" smtClean="0"/>
              <a:t>Web</a:t>
            </a:r>
            <a:r>
              <a:rPr kumimoji="1" lang="ja-JP" altLang="en-US" sz="4400" dirty="0" smtClean="0"/>
              <a:t>ページにも</a:t>
            </a:r>
            <a:endParaRPr kumimoji="1" lang="ja-JP" altLang="en-US" sz="4400" dirty="0"/>
          </a:p>
        </p:txBody>
      </p:sp>
      <p:pic>
        <p:nvPicPr>
          <p:cNvPr id="54274" name="Picture 2"/>
          <p:cNvPicPr>
            <a:picLocks noChangeAspect="1" noChangeArrowheads="1"/>
          </p:cNvPicPr>
          <p:nvPr/>
        </p:nvPicPr>
        <p:blipFill>
          <a:blip r:embed="rId2" cstate="print"/>
          <a:srcRect l="10254" t="15624" r="12110" b="38477"/>
          <a:stretch>
            <a:fillRect/>
          </a:stretch>
        </p:blipFill>
        <p:spPr bwMode="auto">
          <a:xfrm>
            <a:off x="142844" y="1285860"/>
            <a:ext cx="8861352" cy="3929090"/>
          </a:xfrm>
          <a:prstGeom prst="rect">
            <a:avLst/>
          </a:prstGeom>
          <a:noFill/>
          <a:ln w="9525">
            <a:noFill/>
            <a:miter lim="800000"/>
            <a:headEnd/>
            <a:tailEnd/>
          </a:ln>
        </p:spPr>
      </p:pic>
      <p:sp>
        <p:nvSpPr>
          <p:cNvPr id="4" name="テキスト ボックス 3"/>
          <p:cNvSpPr txBox="1"/>
          <p:nvPr/>
        </p:nvSpPr>
        <p:spPr>
          <a:xfrm>
            <a:off x="1714480" y="5500702"/>
            <a:ext cx="5453737" cy="769441"/>
          </a:xfrm>
          <a:prstGeom prst="rect">
            <a:avLst/>
          </a:prstGeom>
          <a:noFill/>
        </p:spPr>
        <p:txBody>
          <a:bodyPr wrap="none" rtlCol="0">
            <a:spAutoFit/>
          </a:bodyPr>
          <a:lstStyle/>
          <a:p>
            <a:r>
              <a:rPr kumimoji="1" lang="ja-JP" altLang="en-US" sz="4400" b="1" dirty="0" smtClean="0">
                <a:solidFill>
                  <a:srgbClr val="FF0000"/>
                </a:solidFill>
              </a:rPr>
              <a:t>気を付けても防げない</a:t>
            </a:r>
            <a:endParaRPr kumimoji="1" lang="ja-JP" altLang="en-US" sz="2000" b="1" dirty="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r>
              <a:rPr lang="ja-JP" altLang="en-US" smtClean="0"/>
              <a:t>どうやって守る？</a:t>
            </a:r>
          </a:p>
        </p:txBody>
      </p:sp>
      <p:sp>
        <p:nvSpPr>
          <p:cNvPr id="3" name="コンテンツ プレースホルダ 2"/>
          <p:cNvSpPr>
            <a:spLocks noGrp="1"/>
          </p:cNvSpPr>
          <p:nvPr>
            <p:ph idx="1"/>
          </p:nvPr>
        </p:nvSpPr>
        <p:spPr/>
        <p:txBody>
          <a:bodyPr/>
          <a:lstStyle/>
          <a:p>
            <a:r>
              <a:rPr lang="ja-JP" altLang="en-US" sz="4000" dirty="0" smtClean="0"/>
              <a:t>守るための仕組みを使う</a:t>
            </a:r>
            <a:endParaRPr lang="en-US" altLang="ja-JP" sz="4000" dirty="0" smtClean="0"/>
          </a:p>
          <a:p>
            <a:pPr lvl="2"/>
            <a:r>
              <a:rPr lang="ja-JP" altLang="en-US" sz="4000" dirty="0" smtClean="0"/>
              <a:t>フィルタリング</a:t>
            </a:r>
            <a:endParaRPr lang="en-US" altLang="ja-JP" sz="4000" dirty="0" smtClean="0"/>
          </a:p>
          <a:p>
            <a:pPr lvl="2"/>
            <a:r>
              <a:rPr lang="ja-JP" altLang="en-US" sz="4000" dirty="0" smtClean="0"/>
              <a:t>迷惑メールお断り</a:t>
            </a:r>
            <a:endParaRPr lang="en-US" altLang="ja-JP" sz="4000" dirty="0" smtClean="0"/>
          </a:p>
          <a:p>
            <a:pPr lvl="2"/>
            <a:r>
              <a:rPr lang="ja-JP" altLang="en-US" sz="4000" dirty="0" smtClean="0"/>
              <a:t>セキュリティシステム</a:t>
            </a:r>
            <a:r>
              <a:rPr lang="en-US" altLang="ja-JP" sz="4000" dirty="0" smtClean="0"/>
              <a:t/>
            </a:r>
            <a:br>
              <a:rPr lang="en-US" altLang="ja-JP" sz="4000" dirty="0" smtClean="0"/>
            </a:br>
            <a:r>
              <a:rPr lang="ja-JP" altLang="en-US" sz="4000" dirty="0" smtClean="0"/>
              <a:t>　　（サービス・ソフトウェア）</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258888" y="0"/>
            <a:ext cx="7343775" cy="6149975"/>
          </a:xfrm>
          <a:prstGeom prst="rect">
            <a:avLst/>
          </a:prstGeom>
          <a:noFill/>
          <a:ln w="9525">
            <a:noFill/>
            <a:miter lim="800000"/>
            <a:headEnd/>
            <a:tailEnd/>
          </a:ln>
        </p:spPr>
      </p:pic>
      <p:sp>
        <p:nvSpPr>
          <p:cNvPr id="26627" name="Text Box 3"/>
          <p:cNvSpPr txBox="1">
            <a:spLocks noChangeArrowheads="1"/>
          </p:cNvSpPr>
          <p:nvPr/>
        </p:nvSpPr>
        <p:spPr bwMode="auto">
          <a:xfrm>
            <a:off x="684213" y="6237288"/>
            <a:ext cx="8459787" cy="396875"/>
          </a:xfrm>
          <a:prstGeom prst="rect">
            <a:avLst/>
          </a:prstGeom>
          <a:noFill/>
          <a:ln w="9525">
            <a:noFill/>
            <a:miter lim="800000"/>
            <a:headEnd/>
            <a:tailEnd/>
          </a:ln>
        </p:spPr>
        <p:txBody>
          <a:bodyPr lIns="91430" tIns="45716" rIns="91430" bIns="45716">
            <a:spAutoFit/>
          </a:bodyPr>
          <a:lstStyle/>
          <a:p>
            <a:r>
              <a:rPr lang="en-US" altLang="ja-JP" sz="2000">
                <a:latin typeface="Times New Roman" pitchFamily="18" charset="0"/>
                <a:ea typeface="AR P古印体B" pitchFamily="50" charset="-128"/>
                <a:cs typeface="Arial" pitchFamily="34" charset="0"/>
                <a:hlinkClick r:id="rId4"/>
              </a:rPr>
              <a:t>http://japan.cnet.com/column/trend/story/0,2000055931,20075246,00.htm</a:t>
            </a:r>
            <a:r>
              <a:rPr lang="ja-JP" altLang="en-US" sz="2000">
                <a:latin typeface="Times New Roman" pitchFamily="18" charset="0"/>
                <a:ea typeface="AR P古印体B" pitchFamily="50" charset="-128"/>
                <a:cs typeface="Arial" pitchFamily="34" charset="0"/>
              </a:rPr>
              <a:t>　より</a:t>
            </a:r>
          </a:p>
        </p:txBody>
      </p:sp>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71550" y="0"/>
            <a:ext cx="7772400" cy="1143000"/>
          </a:xfrm>
        </p:spPr>
        <p:txBody>
          <a:bodyPr/>
          <a:lstStyle/>
          <a:p>
            <a:pPr eaLnBrk="1" hangingPunct="1"/>
            <a:r>
              <a:rPr lang="ja-JP" altLang="en-US" smtClean="0"/>
              <a:t>こんなのがありました</a:t>
            </a:r>
          </a:p>
        </p:txBody>
      </p:sp>
      <p:pic>
        <p:nvPicPr>
          <p:cNvPr id="27651" name="Picture 3"/>
          <p:cNvPicPr>
            <a:picLocks noGrp="1" noChangeAspect="1" noChangeArrowheads="1"/>
          </p:cNvPicPr>
          <p:nvPr>
            <p:ph idx="1"/>
          </p:nvPr>
        </p:nvPicPr>
        <p:blipFill>
          <a:blip r:embed="rId3" cstate="print">
            <a:lum bright="66000"/>
          </a:blip>
          <a:srcRect/>
          <a:stretch>
            <a:fillRect/>
          </a:stretch>
        </p:blipFill>
        <p:spPr>
          <a:xfrm>
            <a:off x="684213" y="1268413"/>
            <a:ext cx="3810000" cy="2857500"/>
          </a:xfrm>
        </p:spPr>
      </p:pic>
      <p:sp>
        <p:nvSpPr>
          <p:cNvPr id="27652" name="Text Box 4"/>
          <p:cNvSpPr txBox="1">
            <a:spLocks noChangeArrowheads="1"/>
          </p:cNvSpPr>
          <p:nvPr/>
        </p:nvSpPr>
        <p:spPr bwMode="auto">
          <a:xfrm>
            <a:off x="611188" y="1341438"/>
            <a:ext cx="8297862" cy="5194300"/>
          </a:xfrm>
          <a:prstGeom prst="rect">
            <a:avLst/>
          </a:prstGeom>
          <a:noFill/>
          <a:ln w="9525">
            <a:noFill/>
            <a:miter lim="800000"/>
            <a:headEnd/>
            <a:tailEnd/>
          </a:ln>
        </p:spPr>
        <p:txBody>
          <a:bodyPr vert="eaVert" lIns="91430" tIns="45716" rIns="91430" bIns="45716">
            <a:spAutoFit/>
          </a:bodyPr>
          <a:lstStyle/>
          <a:p>
            <a:pPr>
              <a:spcBef>
                <a:spcPct val="50000"/>
              </a:spcBef>
            </a:pPr>
            <a:r>
              <a:rPr lang="ja-JP" altLang="en-US" sz="2800">
                <a:cs typeface="Arial" pitchFamily="34" charset="0"/>
              </a:rPr>
              <a:t>「一歳九ヶ月になる娘の胸には，ペースメーカーが埋め込まれています。今も頻繁に通院しているため，乗車する機会も多く，いつも優先席を利用しています。 その優先席でも携帯電話を使っている人を何度も見かけました。やはり，我が身になってみないと，いちいち電源を切るのは面倒なのでしょうね。</a:t>
            </a:r>
            <a:br>
              <a:rPr lang="ja-JP" altLang="en-US" sz="2800">
                <a:cs typeface="Arial" pitchFamily="34" charset="0"/>
              </a:rPr>
            </a:br>
            <a:r>
              <a:rPr lang="ja-JP" altLang="en-US" sz="2800">
                <a:cs typeface="Arial" pitchFamily="34" charset="0"/>
              </a:rPr>
              <a:t>　でも，乗客の中には，携帯電話の電波を避けるために，優先席を選んで乗っている人もいるのです。娘もいつか成長し，一人で電車に乗るときが来る・・・来てほしい。そのときのためにも，いつも不安なく過ごせる世の中であるようにと，親として切実に願っています。」 </a:t>
            </a:r>
          </a:p>
        </p:txBody>
      </p:sp>
      <p:sp>
        <p:nvSpPr>
          <p:cNvPr id="27653" name="Text Box 5"/>
          <p:cNvSpPr txBox="1">
            <a:spLocks noChangeArrowheads="1"/>
          </p:cNvSpPr>
          <p:nvPr/>
        </p:nvSpPr>
        <p:spPr bwMode="auto">
          <a:xfrm>
            <a:off x="0" y="6453188"/>
            <a:ext cx="3232150" cy="396875"/>
          </a:xfrm>
          <a:prstGeom prst="rect">
            <a:avLst/>
          </a:prstGeom>
          <a:noFill/>
          <a:ln w="9525">
            <a:noFill/>
            <a:miter lim="800000"/>
            <a:headEnd/>
            <a:tailEnd/>
          </a:ln>
        </p:spPr>
        <p:txBody>
          <a:bodyPr wrap="none" lIns="91430" tIns="45716" rIns="91430" bIns="45716">
            <a:spAutoFit/>
          </a:bodyPr>
          <a:lstStyle/>
          <a:p>
            <a:r>
              <a:rPr lang="ja-JP" altLang="en-US" sz="2000">
                <a:solidFill>
                  <a:srgbClr val="333300"/>
                </a:solidFill>
                <a:latin typeface="Times New Roman" pitchFamily="18" charset="0"/>
                <a:ea typeface="ＭＳ ゴシック" pitchFamily="49" charset="-128"/>
                <a:cs typeface="Arial" pitchFamily="34" charset="0"/>
              </a:rPr>
              <a:t>東武鉄道車内　中吊りより</a:t>
            </a:r>
          </a:p>
        </p:txBody>
      </p:sp>
    </p:spTree>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ja-JP" altLang="en-US" smtClean="0"/>
              <a:t>どう思う？</a:t>
            </a:r>
          </a:p>
        </p:txBody>
      </p:sp>
      <p:pic>
        <p:nvPicPr>
          <p:cNvPr id="28675" name="Picture 3"/>
          <p:cNvPicPr>
            <a:picLocks noGrp="1" noChangeAspect="1" noChangeArrowheads="1"/>
          </p:cNvPicPr>
          <p:nvPr>
            <p:ph idx="1"/>
          </p:nvPr>
        </p:nvPicPr>
        <p:blipFill>
          <a:blip r:embed="rId3" cstate="print"/>
          <a:srcRect/>
          <a:stretch>
            <a:fillRect/>
          </a:stretch>
        </p:blipFill>
        <p:spPr>
          <a:xfrm>
            <a:off x="539750" y="260350"/>
            <a:ext cx="7777163" cy="4938713"/>
          </a:xfrm>
        </p:spPr>
      </p:pic>
      <p:sp>
        <p:nvSpPr>
          <p:cNvPr id="28676" name="Text Box 5"/>
          <p:cNvSpPr txBox="1">
            <a:spLocks noChangeArrowheads="1"/>
          </p:cNvSpPr>
          <p:nvPr/>
        </p:nvSpPr>
        <p:spPr bwMode="auto">
          <a:xfrm>
            <a:off x="2519363" y="5805488"/>
            <a:ext cx="6624637" cy="822325"/>
          </a:xfrm>
          <a:prstGeom prst="rect">
            <a:avLst/>
          </a:prstGeom>
          <a:noFill/>
          <a:ln w="9525">
            <a:noFill/>
            <a:miter lim="800000"/>
            <a:headEnd/>
            <a:tailEnd/>
          </a:ln>
        </p:spPr>
        <p:txBody>
          <a:bodyPr lIns="91430" tIns="45716" rIns="91430" bIns="45716">
            <a:spAutoFit/>
          </a:bodyPr>
          <a:lstStyle/>
          <a:p>
            <a:r>
              <a:rPr lang="en-US" altLang="ja-JP" sz="2400">
                <a:solidFill>
                  <a:srgbClr val="333300"/>
                </a:solidFill>
                <a:latin typeface="Times New Roman" pitchFamily="18" charset="0"/>
                <a:ea typeface="AR P古印体B" pitchFamily="50" charset="-128"/>
                <a:cs typeface="Arial" pitchFamily="34" charset="0"/>
                <a:hlinkClick r:id="rId4"/>
              </a:rPr>
              <a:t>http://japan.cnet.com/column/trend/story/0,2000055931,20075246,00.htm</a:t>
            </a:r>
            <a:r>
              <a:rPr lang="ja-JP" altLang="en-US" sz="2400">
                <a:solidFill>
                  <a:srgbClr val="333300"/>
                </a:solidFill>
                <a:latin typeface="Times New Roman" pitchFamily="18" charset="0"/>
                <a:ea typeface="AR P古印体B" pitchFamily="50" charset="-128"/>
                <a:cs typeface="Arial" pitchFamily="34" charset="0"/>
              </a:rPr>
              <a:t>　より</a:t>
            </a:r>
          </a:p>
        </p:txBody>
      </p:sp>
    </p:spTree>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smtClean="0"/>
              <a:t>どんなことに気をつけて使う？</a:t>
            </a:r>
          </a:p>
        </p:txBody>
      </p:sp>
      <p:sp>
        <p:nvSpPr>
          <p:cNvPr id="3" name="コンテンツ プレースホルダ 2"/>
          <p:cNvSpPr>
            <a:spLocks noGrp="1"/>
          </p:cNvSpPr>
          <p:nvPr>
            <p:ph idx="1"/>
          </p:nvPr>
        </p:nvSpPr>
        <p:spPr>
          <a:xfrm>
            <a:off x="428625" y="1357313"/>
            <a:ext cx="8229600" cy="4530725"/>
          </a:xfrm>
        </p:spPr>
        <p:txBody>
          <a:bodyPr/>
          <a:lstStyle/>
          <a:p>
            <a:r>
              <a:rPr lang="ja-JP" altLang="en-US" sz="4800" dirty="0" smtClean="0"/>
              <a:t>人に迷惑をかけない</a:t>
            </a:r>
            <a:endParaRPr lang="en-US" altLang="ja-JP" sz="4800" dirty="0" smtClean="0"/>
          </a:p>
          <a:p>
            <a:r>
              <a:rPr lang="ja-JP" altLang="en-US" sz="4800" dirty="0" smtClean="0"/>
              <a:t>マナーを守る</a:t>
            </a:r>
            <a:endParaRPr lang="en-US" altLang="ja-JP" sz="4800" dirty="0" smtClean="0"/>
          </a:p>
          <a:p>
            <a:endParaRPr lang="en-US" altLang="ja-JP" sz="4800" dirty="0" smtClean="0"/>
          </a:p>
          <a:p>
            <a:r>
              <a:rPr lang="ja-JP" altLang="en-US" sz="4800" dirty="0" smtClean="0"/>
              <a:t>何が迷惑か？</a:t>
            </a:r>
            <a:endParaRPr lang="en-US" altLang="ja-JP" sz="4800" dirty="0" smtClean="0"/>
          </a:p>
          <a:p>
            <a:pPr lvl="2"/>
            <a:r>
              <a:rPr lang="ja-JP" altLang="en-US" sz="4000" dirty="0" smtClean="0"/>
              <a:t>ふつうと同じこと</a:t>
            </a:r>
            <a:endParaRPr lang="en-US" altLang="ja-JP" sz="4000" dirty="0" smtClean="0"/>
          </a:p>
          <a:p>
            <a:pPr lvl="2"/>
            <a:r>
              <a:rPr lang="ja-JP" altLang="en-US" sz="4000" dirty="0" smtClean="0"/>
              <a:t>ケータイだから</a:t>
            </a:r>
            <a:r>
              <a:rPr lang="ja-JP" altLang="en-US" sz="4000" dirty="0" err="1" smtClean="0"/>
              <a:t>の</a:t>
            </a:r>
            <a:r>
              <a:rPr lang="ja-JP" altLang="en-US" sz="4000" dirty="0" smtClean="0"/>
              <a:t>こと</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タイトル 1"/>
          <p:cNvSpPr>
            <a:spLocks noGrp="1"/>
          </p:cNvSpPr>
          <p:nvPr>
            <p:ph type="title"/>
          </p:nvPr>
        </p:nvSpPr>
        <p:spPr/>
        <p:txBody>
          <a:bodyPr/>
          <a:lstStyle/>
          <a:p>
            <a:r>
              <a:rPr lang="ja-JP" altLang="en-US" smtClean="0"/>
              <a:t>ケータイとどうつきあわせるか？</a:t>
            </a:r>
          </a:p>
        </p:txBody>
      </p:sp>
      <p:pic>
        <p:nvPicPr>
          <p:cNvPr id="75779" name="Picture 2"/>
          <p:cNvPicPr>
            <a:picLocks noChangeAspect="1" noChangeArrowheads="1"/>
          </p:cNvPicPr>
          <p:nvPr/>
        </p:nvPicPr>
        <p:blipFill>
          <a:blip r:embed="rId2" cstate="print"/>
          <a:srcRect l="8789" t="13672" r="6250" b="28711"/>
          <a:stretch>
            <a:fillRect/>
          </a:stretch>
        </p:blipFill>
        <p:spPr bwMode="auto">
          <a:xfrm>
            <a:off x="357188" y="1000125"/>
            <a:ext cx="8286750" cy="4214813"/>
          </a:xfrm>
          <a:prstGeom prst="rect">
            <a:avLst/>
          </a:prstGeom>
          <a:noFill/>
          <a:ln w="9525">
            <a:noFill/>
            <a:miter lim="800000"/>
            <a:headEnd/>
            <a:tailEnd/>
          </a:ln>
        </p:spPr>
      </p:pic>
      <p:sp>
        <p:nvSpPr>
          <p:cNvPr id="75780" name="Text Box 8"/>
          <p:cNvSpPr txBox="1">
            <a:spLocks noChangeArrowheads="1"/>
          </p:cNvSpPr>
          <p:nvPr/>
        </p:nvSpPr>
        <p:spPr bwMode="auto">
          <a:xfrm>
            <a:off x="642938" y="5357813"/>
            <a:ext cx="7802562"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r>
              <a:rPr lang="ja-JP" altLang="en-US" smtClean="0"/>
              <a:t>メールのやりとりで仲が悪くなった</a:t>
            </a:r>
          </a:p>
        </p:txBody>
      </p:sp>
      <p:pic>
        <p:nvPicPr>
          <p:cNvPr id="76803" name="Picture 2"/>
          <p:cNvPicPr>
            <a:picLocks noChangeAspect="1" noChangeArrowheads="1"/>
          </p:cNvPicPr>
          <p:nvPr/>
        </p:nvPicPr>
        <p:blipFill>
          <a:blip r:embed="rId2" cstate="print"/>
          <a:srcRect l="24648" t="30542" r="33234" b="23828"/>
          <a:stretch>
            <a:fillRect/>
          </a:stretch>
        </p:blipFill>
        <p:spPr bwMode="auto">
          <a:xfrm>
            <a:off x="1643063" y="968375"/>
            <a:ext cx="5929312" cy="4818063"/>
          </a:xfrm>
          <a:prstGeom prst="rect">
            <a:avLst/>
          </a:prstGeom>
          <a:noFill/>
          <a:ln w="9525">
            <a:noFill/>
            <a:miter lim="800000"/>
            <a:headEnd/>
            <a:tailEnd/>
          </a:ln>
        </p:spPr>
      </p:pic>
      <p:sp>
        <p:nvSpPr>
          <p:cNvPr id="76804" name="Text Box 8"/>
          <p:cNvSpPr txBox="1">
            <a:spLocks noChangeArrowheads="1"/>
          </p:cNvSpPr>
          <p:nvPr/>
        </p:nvSpPr>
        <p:spPr bwMode="auto">
          <a:xfrm>
            <a:off x="642938" y="5873750"/>
            <a:ext cx="7802562"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タイトル 1"/>
          <p:cNvSpPr>
            <a:spLocks noGrp="1"/>
          </p:cNvSpPr>
          <p:nvPr>
            <p:ph type="title"/>
          </p:nvPr>
        </p:nvSpPr>
        <p:spPr>
          <a:xfrm>
            <a:off x="457200" y="277813"/>
            <a:ext cx="8686800" cy="1139825"/>
          </a:xfrm>
        </p:spPr>
        <p:txBody>
          <a:bodyPr/>
          <a:lstStyle/>
          <a:p>
            <a:pPr>
              <a:defRPr/>
            </a:pPr>
            <a:r>
              <a:rPr lang="ja-JP" altLang="en-US" sz="4000" dirty="0" smtClean="0">
                <a:latin typeface="+mn-ea"/>
                <a:ea typeface="+mn-ea"/>
              </a:rPr>
              <a:t>メールで励まされたり勇気づけられた</a:t>
            </a:r>
          </a:p>
        </p:txBody>
      </p:sp>
      <p:pic>
        <p:nvPicPr>
          <p:cNvPr id="77827" name="Picture 2"/>
          <p:cNvPicPr>
            <a:picLocks noChangeAspect="1" noChangeArrowheads="1"/>
          </p:cNvPicPr>
          <p:nvPr/>
        </p:nvPicPr>
        <p:blipFill>
          <a:blip r:embed="rId2" cstate="print"/>
          <a:srcRect l="23061" t="31082" r="32828" b="24805"/>
          <a:stretch>
            <a:fillRect/>
          </a:stretch>
        </p:blipFill>
        <p:spPr bwMode="auto">
          <a:xfrm>
            <a:off x="1500188" y="1000125"/>
            <a:ext cx="6286500" cy="4714875"/>
          </a:xfrm>
          <a:prstGeom prst="rect">
            <a:avLst/>
          </a:prstGeom>
          <a:noFill/>
          <a:ln w="9525">
            <a:noFill/>
            <a:miter lim="800000"/>
            <a:headEnd/>
            <a:tailEnd/>
          </a:ln>
        </p:spPr>
      </p:pic>
      <p:sp>
        <p:nvSpPr>
          <p:cNvPr id="77828" name="Text Box 8"/>
          <p:cNvSpPr txBox="1">
            <a:spLocks noChangeArrowheads="1"/>
          </p:cNvSpPr>
          <p:nvPr/>
        </p:nvSpPr>
        <p:spPr bwMode="auto">
          <a:xfrm>
            <a:off x="714375" y="5873750"/>
            <a:ext cx="7802563"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smtClean="0"/>
              <a:t>ケータイ　や ネットって　どう思う？</a:t>
            </a:r>
          </a:p>
        </p:txBody>
      </p:sp>
      <p:sp>
        <p:nvSpPr>
          <p:cNvPr id="30723" name="コンテンツ プレースホルダ 2"/>
          <p:cNvSpPr>
            <a:spLocks noGrp="1"/>
          </p:cNvSpPr>
          <p:nvPr>
            <p:ph idx="1"/>
          </p:nvPr>
        </p:nvSpPr>
        <p:spPr/>
        <p:txBody>
          <a:bodyPr/>
          <a:lstStyle/>
          <a:p>
            <a:r>
              <a:rPr lang="ja-JP" altLang="en-US" dirty="0" smtClean="0"/>
              <a:t>便利</a:t>
            </a:r>
            <a:endParaRPr lang="en-US" altLang="ja-JP" dirty="0" smtClean="0"/>
          </a:p>
          <a:p>
            <a:endParaRPr lang="en-US" altLang="ja-JP" dirty="0" smtClean="0"/>
          </a:p>
          <a:p>
            <a:endParaRPr lang="en-US" altLang="ja-JP" dirty="0" smtClean="0"/>
          </a:p>
          <a:p>
            <a:pPr algn="r"/>
            <a:r>
              <a:rPr lang="ja-JP" altLang="en-US" dirty="0" smtClean="0"/>
              <a:t>気をつけないと・・</a:t>
            </a:r>
          </a:p>
        </p:txBody>
      </p:sp>
      <p:sp>
        <p:nvSpPr>
          <p:cNvPr id="30724" name="正方形/長方形 4"/>
          <p:cNvSpPr>
            <a:spLocks noChangeArrowheads="1"/>
          </p:cNvSpPr>
          <p:nvPr/>
        </p:nvSpPr>
        <p:spPr bwMode="auto">
          <a:xfrm>
            <a:off x="1071562" y="2286000"/>
            <a:ext cx="7572403" cy="785813"/>
          </a:xfrm>
          <a:prstGeom prst="rect">
            <a:avLst/>
          </a:prstGeom>
          <a:gradFill rotWithShape="1">
            <a:gsLst>
              <a:gs pos="0">
                <a:srgbClr val="D6B19C"/>
              </a:gs>
              <a:gs pos="30000">
                <a:srgbClr val="D49E6C"/>
              </a:gs>
              <a:gs pos="70000">
                <a:srgbClr val="A65528"/>
              </a:gs>
              <a:gs pos="100000">
                <a:srgbClr val="663012"/>
              </a:gs>
            </a:gsLst>
            <a:lin ang="0"/>
          </a:gradFill>
          <a:ln w="9525" algn="ctr">
            <a:solidFill>
              <a:schemeClr val="tx1"/>
            </a:solidFill>
            <a:miter lim="800000"/>
            <a:headEnd/>
            <a:tailEnd/>
          </a:ln>
        </p:spPr>
        <p:txBody>
          <a:bodyPr wrap="none"/>
          <a:lstStyle/>
          <a:p>
            <a:endParaRPr lang="ja-JP" altLang="en-US"/>
          </a:p>
        </p:txBody>
      </p:sp>
      <p:sp>
        <p:nvSpPr>
          <p:cNvPr id="30725" name="テキスト ボックス 5"/>
          <p:cNvSpPr txBox="1">
            <a:spLocks noChangeArrowheads="1"/>
          </p:cNvSpPr>
          <p:nvPr/>
        </p:nvSpPr>
        <p:spPr bwMode="auto">
          <a:xfrm>
            <a:off x="1214438" y="2357438"/>
            <a:ext cx="7286652" cy="584200"/>
          </a:xfrm>
          <a:prstGeom prst="rect">
            <a:avLst/>
          </a:prstGeom>
          <a:noFill/>
          <a:ln w="9525">
            <a:noFill/>
            <a:miter lim="800000"/>
            <a:headEnd/>
            <a:tailEnd/>
          </a:ln>
        </p:spPr>
        <p:txBody>
          <a:bodyPr wrap="square">
            <a:spAutoFit/>
          </a:bodyPr>
          <a:lstStyle/>
          <a:p>
            <a:pPr algn="dist"/>
            <a:r>
              <a:rPr lang="ja-JP" altLang="en-US" sz="3200" dirty="0">
                <a:solidFill>
                  <a:srgbClr val="FFFF00"/>
                </a:solidFill>
              </a:rPr>
              <a:t>１　　　２　　　　３　　　４</a:t>
            </a:r>
          </a:p>
        </p:txBody>
      </p:sp>
      <p:sp>
        <p:nvSpPr>
          <p:cNvPr id="6" name="下矢印 5"/>
          <p:cNvSpPr/>
          <p:nvPr/>
        </p:nvSpPr>
        <p:spPr bwMode="auto">
          <a:xfrm rot="10800000">
            <a:off x="857224"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8" name="下矢印 7"/>
          <p:cNvSpPr/>
          <p:nvPr/>
        </p:nvSpPr>
        <p:spPr bwMode="auto">
          <a:xfrm rot="10800000">
            <a:off x="3071802"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9" name="下矢印 8"/>
          <p:cNvSpPr/>
          <p:nvPr/>
        </p:nvSpPr>
        <p:spPr bwMode="auto">
          <a:xfrm rot="10800000">
            <a:off x="5572132"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0" name="下矢印 9"/>
          <p:cNvSpPr/>
          <p:nvPr/>
        </p:nvSpPr>
        <p:spPr bwMode="auto">
          <a:xfrm rot="10800000">
            <a:off x="7715272"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8"/>
                                        </p:tgtEl>
                                        <p:attrNameLst>
                                          <p:attrName>ppt_x</p:attrName>
                                        </p:attrNameLst>
                                      </p:cBhvr>
                                      <p:tavLst>
                                        <p:tav tm="0">
                                          <p:val>
                                            <p:strVal val="ppt_x"/>
                                          </p:val>
                                        </p:tav>
                                        <p:tav tm="100000">
                                          <p:val>
                                            <p:strVal val="ppt_x"/>
                                          </p:val>
                                        </p:tav>
                                      </p:tavLst>
                                    </p:anim>
                                    <p:anim calcmode="lin" valueType="num">
                                      <p:cBhvr additive="base">
                                        <p:cTn id="24" dur="500"/>
                                        <p:tgtEl>
                                          <p:spTgt spid="8"/>
                                        </p:tgtEl>
                                        <p:attrNameLst>
                                          <p:attrName>ppt_y</p:attrName>
                                        </p:attrNameLst>
                                      </p:cBhvr>
                                      <p:tavLst>
                                        <p:tav tm="0">
                                          <p:val>
                                            <p:strVal val="ppt_y"/>
                                          </p:val>
                                        </p:tav>
                                        <p:tav tm="100000">
                                          <p:val>
                                            <p:strVal val="1+ppt_h/2"/>
                                          </p:val>
                                        </p:tav>
                                      </p:tavLst>
                                    </p:anim>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ppt_x"/>
                                          </p:val>
                                        </p:tav>
                                        <p:tav tm="100000">
                                          <p:val>
                                            <p:strVal val="#ppt_x"/>
                                          </p:val>
                                        </p:tav>
                                      </p:tavLst>
                                    </p:anim>
                                    <p:anim calcmode="lin" valueType="num">
                                      <p:cBhvr additive="base">
                                        <p:cTn id="3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ppt_x"/>
                                          </p:val>
                                        </p:tav>
                                      </p:tavLst>
                                    </p:anim>
                                    <p:anim calcmode="lin" valueType="num">
                                      <p:cBhvr additive="base">
                                        <p:cTn id="35" dur="500"/>
                                        <p:tgtEl>
                                          <p:spTgt spid="9"/>
                                        </p:tgtEl>
                                        <p:attrNameLst>
                                          <p:attrName>ppt_y</p:attrName>
                                        </p:attrNameLst>
                                      </p:cBhvr>
                                      <p:tavLst>
                                        <p:tav tm="0">
                                          <p:val>
                                            <p:strVal val="ppt_y"/>
                                          </p:val>
                                        </p:tav>
                                        <p:tav tm="100000">
                                          <p:val>
                                            <p:strVal val="1+ppt_h/2"/>
                                          </p:val>
                                        </p:tav>
                                      </p:tavLst>
                                    </p:anim>
                                    <p:set>
                                      <p:cBhvr>
                                        <p:cTn id="36" dur="1" fill="hold">
                                          <p:stCondLst>
                                            <p:cond delay="499"/>
                                          </p:stCondLst>
                                        </p:cTn>
                                        <p:tgtEl>
                                          <p:spTgt spid="9"/>
                                        </p:tgtEl>
                                        <p:attrNameLst>
                                          <p:attrName>style.visibility</p:attrName>
                                        </p:attrNameLst>
                                      </p:cBhvr>
                                      <p:to>
                                        <p:strVal val="hidden"/>
                                      </p:to>
                                    </p:set>
                                  </p:childTnLst>
                                </p:cTn>
                              </p:par>
                            </p:childTnLst>
                          </p:cTn>
                        </p:par>
                        <p:par>
                          <p:cTn id="37" fill="hold">
                            <p:stCondLst>
                              <p:cond delay="500"/>
                            </p:stCondLst>
                            <p:childTnLst>
                              <p:par>
                                <p:cTn id="38" presetID="2" presetClass="entr" presetSubtype="4" fill="hold" grpId="0" nodeType="afterEffect">
                                  <p:stCondLst>
                                    <p:cond delay="50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ppt_x"/>
                                          </p:val>
                                        </p:tav>
                                        <p:tav tm="100000">
                                          <p:val>
                                            <p:strVal val="#ppt_x"/>
                                          </p:val>
                                        </p:tav>
                                      </p:tavLst>
                                    </p:anim>
                                    <p:anim calcmode="lin" valueType="num">
                                      <p:cBhvr additive="base">
                                        <p:cTn id="41"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10"/>
                                        </p:tgtEl>
                                        <p:attrNameLst>
                                          <p:attrName>ppt_x</p:attrName>
                                        </p:attrNameLst>
                                      </p:cBhvr>
                                      <p:tavLst>
                                        <p:tav tm="0">
                                          <p:val>
                                            <p:strVal val="ppt_x"/>
                                          </p:val>
                                        </p:tav>
                                        <p:tav tm="100000">
                                          <p:val>
                                            <p:strVal val="ppt_x"/>
                                          </p:val>
                                        </p:tav>
                                      </p:tavLst>
                                    </p:anim>
                                    <p:anim calcmode="lin" valueType="num">
                                      <p:cBhvr additive="base">
                                        <p:cTn id="46" dur="500"/>
                                        <p:tgtEl>
                                          <p:spTgt spid="10"/>
                                        </p:tgtEl>
                                        <p:attrNameLst>
                                          <p:attrName>ppt_y</p:attrName>
                                        </p:attrNameLst>
                                      </p:cBhvr>
                                      <p:tavLst>
                                        <p:tav tm="0">
                                          <p:val>
                                            <p:strVal val="ppt_y"/>
                                          </p:val>
                                        </p:tav>
                                        <p:tav tm="100000">
                                          <p:val>
                                            <p:strVal val="1+ppt_h/2"/>
                                          </p:val>
                                        </p:tav>
                                      </p:tavLst>
                                    </p:anim>
                                    <p:set>
                                      <p:cBhvr>
                                        <p:cTn id="4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タイトル 1"/>
          <p:cNvSpPr>
            <a:spLocks noGrp="1"/>
          </p:cNvSpPr>
          <p:nvPr>
            <p:ph type="title"/>
          </p:nvPr>
        </p:nvSpPr>
        <p:spPr/>
        <p:txBody>
          <a:bodyPr/>
          <a:lstStyle/>
          <a:p>
            <a:r>
              <a:rPr lang="ja-JP" altLang="en-US" smtClean="0"/>
              <a:t>ケータイとどうつきあわせるか</a:t>
            </a:r>
          </a:p>
        </p:txBody>
      </p:sp>
      <p:pic>
        <p:nvPicPr>
          <p:cNvPr id="78851" name="Picture 2"/>
          <p:cNvPicPr>
            <a:picLocks noChangeAspect="1" noChangeArrowheads="1"/>
          </p:cNvPicPr>
          <p:nvPr/>
        </p:nvPicPr>
        <p:blipFill>
          <a:blip r:embed="rId2" cstate="print"/>
          <a:srcRect l="23631" t="31219" r="33234" b="48187"/>
          <a:stretch>
            <a:fillRect/>
          </a:stretch>
        </p:blipFill>
        <p:spPr bwMode="auto">
          <a:xfrm>
            <a:off x="571500" y="1143000"/>
            <a:ext cx="6072188" cy="2174875"/>
          </a:xfrm>
          <a:prstGeom prst="rect">
            <a:avLst/>
          </a:prstGeom>
          <a:noFill/>
          <a:ln w="9525">
            <a:noFill/>
            <a:miter lim="800000"/>
            <a:headEnd/>
            <a:tailEnd/>
          </a:ln>
        </p:spPr>
      </p:pic>
      <p:pic>
        <p:nvPicPr>
          <p:cNvPr id="78852" name="Picture 2"/>
          <p:cNvPicPr>
            <a:picLocks noChangeAspect="1" noChangeArrowheads="1"/>
          </p:cNvPicPr>
          <p:nvPr/>
        </p:nvPicPr>
        <p:blipFill>
          <a:blip r:embed="rId3" cstate="print"/>
          <a:srcRect l="23061" t="31082" r="32828" b="48866"/>
          <a:stretch>
            <a:fillRect/>
          </a:stretch>
        </p:blipFill>
        <p:spPr bwMode="auto">
          <a:xfrm>
            <a:off x="428625" y="3643313"/>
            <a:ext cx="6286500" cy="2143125"/>
          </a:xfrm>
          <a:prstGeom prst="rect">
            <a:avLst/>
          </a:prstGeom>
          <a:noFill/>
          <a:ln w="9525">
            <a:noFill/>
            <a:miter lim="800000"/>
            <a:headEnd/>
            <a:tailEnd/>
          </a:ln>
        </p:spPr>
      </p:pic>
      <p:sp>
        <p:nvSpPr>
          <p:cNvPr id="78853" name="テキスト ボックス 4"/>
          <p:cNvSpPr txBox="1">
            <a:spLocks noChangeArrowheads="1"/>
          </p:cNvSpPr>
          <p:nvPr/>
        </p:nvSpPr>
        <p:spPr bwMode="auto">
          <a:xfrm>
            <a:off x="6786563" y="2000250"/>
            <a:ext cx="2098675" cy="461963"/>
          </a:xfrm>
          <a:prstGeom prst="rect">
            <a:avLst/>
          </a:prstGeom>
          <a:noFill/>
          <a:ln w="9525">
            <a:noFill/>
            <a:miter lim="800000"/>
            <a:headEnd/>
            <a:tailEnd/>
          </a:ln>
        </p:spPr>
        <p:txBody>
          <a:bodyPr wrap="none">
            <a:spAutoFit/>
          </a:bodyPr>
          <a:lstStyle/>
          <a:p>
            <a:r>
              <a:rPr lang="ja-JP" altLang="en-US" sz="2400"/>
              <a:t>仲が悪くなった</a:t>
            </a:r>
          </a:p>
        </p:txBody>
      </p:sp>
      <p:sp>
        <p:nvSpPr>
          <p:cNvPr id="78854" name="テキスト ボックス 5"/>
          <p:cNvSpPr txBox="1">
            <a:spLocks noChangeArrowheads="1"/>
          </p:cNvSpPr>
          <p:nvPr/>
        </p:nvSpPr>
        <p:spPr bwMode="auto">
          <a:xfrm>
            <a:off x="6715125" y="4429125"/>
            <a:ext cx="2227263" cy="830263"/>
          </a:xfrm>
          <a:prstGeom prst="rect">
            <a:avLst/>
          </a:prstGeom>
          <a:noFill/>
          <a:ln w="9525">
            <a:noFill/>
            <a:miter lim="800000"/>
            <a:headEnd/>
            <a:tailEnd/>
          </a:ln>
        </p:spPr>
        <p:txBody>
          <a:bodyPr wrap="none">
            <a:spAutoFit/>
          </a:bodyPr>
          <a:lstStyle/>
          <a:p>
            <a:r>
              <a:rPr lang="ja-JP" altLang="en-US" sz="2400"/>
              <a:t>励まされた</a:t>
            </a:r>
            <a:endParaRPr lang="en-US" altLang="ja-JP" sz="2400"/>
          </a:p>
          <a:p>
            <a:r>
              <a:rPr lang="ja-JP" altLang="en-US" sz="2400"/>
              <a:t>勇気づけられた</a:t>
            </a:r>
          </a:p>
        </p:txBody>
      </p:sp>
      <p:sp>
        <p:nvSpPr>
          <p:cNvPr id="78855" name="Text Box 8"/>
          <p:cNvSpPr txBox="1">
            <a:spLocks noChangeArrowheads="1"/>
          </p:cNvSpPr>
          <p:nvPr/>
        </p:nvSpPr>
        <p:spPr bwMode="auto">
          <a:xfrm>
            <a:off x="714375" y="5873750"/>
            <a:ext cx="7802563"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smtClean="0"/>
              <a:t>ケータイ　や ネットって　どう思う？</a:t>
            </a:r>
          </a:p>
        </p:txBody>
      </p:sp>
      <p:sp>
        <p:nvSpPr>
          <p:cNvPr id="30723" name="コンテンツ プレースホルダ 2"/>
          <p:cNvSpPr>
            <a:spLocks noGrp="1"/>
          </p:cNvSpPr>
          <p:nvPr>
            <p:ph idx="1"/>
          </p:nvPr>
        </p:nvSpPr>
        <p:spPr/>
        <p:txBody>
          <a:bodyPr/>
          <a:lstStyle/>
          <a:p>
            <a:r>
              <a:rPr lang="ja-JP" altLang="en-US" dirty="0" smtClean="0"/>
              <a:t>便利</a:t>
            </a:r>
            <a:endParaRPr lang="en-US" altLang="ja-JP" dirty="0" smtClean="0"/>
          </a:p>
          <a:p>
            <a:endParaRPr lang="en-US" altLang="ja-JP" dirty="0" smtClean="0"/>
          </a:p>
          <a:p>
            <a:endParaRPr lang="en-US" altLang="ja-JP" dirty="0" smtClean="0"/>
          </a:p>
          <a:p>
            <a:pPr algn="r"/>
            <a:r>
              <a:rPr lang="ja-JP" altLang="en-US" dirty="0" smtClean="0"/>
              <a:t>気をつけないと・・</a:t>
            </a:r>
          </a:p>
        </p:txBody>
      </p:sp>
      <p:sp>
        <p:nvSpPr>
          <p:cNvPr id="30724" name="正方形/長方形 4"/>
          <p:cNvSpPr>
            <a:spLocks noChangeArrowheads="1"/>
          </p:cNvSpPr>
          <p:nvPr/>
        </p:nvSpPr>
        <p:spPr bwMode="auto">
          <a:xfrm>
            <a:off x="1071562" y="2286000"/>
            <a:ext cx="7572403" cy="785813"/>
          </a:xfrm>
          <a:prstGeom prst="rect">
            <a:avLst/>
          </a:prstGeom>
          <a:gradFill rotWithShape="1">
            <a:gsLst>
              <a:gs pos="0">
                <a:srgbClr val="D6B19C"/>
              </a:gs>
              <a:gs pos="30000">
                <a:srgbClr val="D49E6C"/>
              </a:gs>
              <a:gs pos="70000">
                <a:srgbClr val="A65528"/>
              </a:gs>
              <a:gs pos="100000">
                <a:srgbClr val="663012"/>
              </a:gs>
            </a:gsLst>
            <a:lin ang="0"/>
          </a:gradFill>
          <a:ln w="9525" algn="ctr">
            <a:solidFill>
              <a:schemeClr val="tx1"/>
            </a:solidFill>
            <a:miter lim="800000"/>
            <a:headEnd/>
            <a:tailEnd/>
          </a:ln>
        </p:spPr>
        <p:txBody>
          <a:bodyPr wrap="none"/>
          <a:lstStyle/>
          <a:p>
            <a:endParaRPr lang="ja-JP" altLang="en-US"/>
          </a:p>
        </p:txBody>
      </p:sp>
      <p:sp>
        <p:nvSpPr>
          <p:cNvPr id="30725" name="テキスト ボックス 5"/>
          <p:cNvSpPr txBox="1">
            <a:spLocks noChangeArrowheads="1"/>
          </p:cNvSpPr>
          <p:nvPr/>
        </p:nvSpPr>
        <p:spPr bwMode="auto">
          <a:xfrm>
            <a:off x="1214438" y="2357438"/>
            <a:ext cx="7286652" cy="584200"/>
          </a:xfrm>
          <a:prstGeom prst="rect">
            <a:avLst/>
          </a:prstGeom>
          <a:noFill/>
          <a:ln w="9525">
            <a:noFill/>
            <a:miter lim="800000"/>
            <a:headEnd/>
            <a:tailEnd/>
          </a:ln>
        </p:spPr>
        <p:txBody>
          <a:bodyPr wrap="square">
            <a:spAutoFit/>
          </a:bodyPr>
          <a:lstStyle/>
          <a:p>
            <a:pPr algn="dist"/>
            <a:r>
              <a:rPr lang="ja-JP" altLang="en-US" sz="3200" dirty="0">
                <a:solidFill>
                  <a:srgbClr val="FFFF00"/>
                </a:solidFill>
              </a:rPr>
              <a:t>１　　　２　　　　３　　　４</a:t>
            </a:r>
          </a:p>
        </p:txBody>
      </p:sp>
      <p:sp>
        <p:nvSpPr>
          <p:cNvPr id="6" name="下矢印 5"/>
          <p:cNvSpPr/>
          <p:nvPr/>
        </p:nvSpPr>
        <p:spPr bwMode="auto">
          <a:xfrm rot="10800000">
            <a:off x="857224"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8" name="下矢印 7"/>
          <p:cNvSpPr/>
          <p:nvPr/>
        </p:nvSpPr>
        <p:spPr bwMode="auto">
          <a:xfrm rot="10800000">
            <a:off x="3071802"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9" name="下矢印 8"/>
          <p:cNvSpPr/>
          <p:nvPr/>
        </p:nvSpPr>
        <p:spPr bwMode="auto">
          <a:xfrm rot="10800000">
            <a:off x="5572132"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0" name="下矢印 9"/>
          <p:cNvSpPr/>
          <p:nvPr/>
        </p:nvSpPr>
        <p:spPr bwMode="auto">
          <a:xfrm rot="10800000">
            <a:off x="7715272" y="4071941"/>
            <a:ext cx="1214446" cy="1214446"/>
          </a:xfrm>
          <a:prstGeom prst="downArrow">
            <a:avLst>
              <a:gd name="adj1" fmla="val 24902"/>
              <a:gd name="adj2" fmla="val 30479"/>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8"/>
                                        </p:tgtEl>
                                        <p:attrNameLst>
                                          <p:attrName>ppt_x</p:attrName>
                                        </p:attrNameLst>
                                      </p:cBhvr>
                                      <p:tavLst>
                                        <p:tav tm="0">
                                          <p:val>
                                            <p:strVal val="ppt_x"/>
                                          </p:val>
                                        </p:tav>
                                        <p:tav tm="100000">
                                          <p:val>
                                            <p:strVal val="ppt_x"/>
                                          </p:val>
                                        </p:tav>
                                      </p:tavLst>
                                    </p:anim>
                                    <p:anim calcmode="lin" valueType="num">
                                      <p:cBhvr additive="base">
                                        <p:cTn id="24" dur="500"/>
                                        <p:tgtEl>
                                          <p:spTgt spid="8"/>
                                        </p:tgtEl>
                                        <p:attrNameLst>
                                          <p:attrName>ppt_y</p:attrName>
                                        </p:attrNameLst>
                                      </p:cBhvr>
                                      <p:tavLst>
                                        <p:tav tm="0">
                                          <p:val>
                                            <p:strVal val="ppt_y"/>
                                          </p:val>
                                        </p:tav>
                                        <p:tav tm="100000">
                                          <p:val>
                                            <p:strVal val="1+ppt_h/2"/>
                                          </p:val>
                                        </p:tav>
                                      </p:tavLst>
                                    </p:anim>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ppt_x"/>
                                          </p:val>
                                        </p:tav>
                                        <p:tav tm="100000">
                                          <p:val>
                                            <p:strVal val="#ppt_x"/>
                                          </p:val>
                                        </p:tav>
                                      </p:tavLst>
                                    </p:anim>
                                    <p:anim calcmode="lin" valueType="num">
                                      <p:cBhvr additive="base">
                                        <p:cTn id="3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ppt_x"/>
                                          </p:val>
                                        </p:tav>
                                      </p:tavLst>
                                    </p:anim>
                                    <p:anim calcmode="lin" valueType="num">
                                      <p:cBhvr additive="base">
                                        <p:cTn id="35" dur="500"/>
                                        <p:tgtEl>
                                          <p:spTgt spid="9"/>
                                        </p:tgtEl>
                                        <p:attrNameLst>
                                          <p:attrName>ppt_y</p:attrName>
                                        </p:attrNameLst>
                                      </p:cBhvr>
                                      <p:tavLst>
                                        <p:tav tm="0">
                                          <p:val>
                                            <p:strVal val="ppt_y"/>
                                          </p:val>
                                        </p:tav>
                                        <p:tav tm="100000">
                                          <p:val>
                                            <p:strVal val="1+ppt_h/2"/>
                                          </p:val>
                                        </p:tav>
                                      </p:tavLst>
                                    </p:anim>
                                    <p:set>
                                      <p:cBhvr>
                                        <p:cTn id="36" dur="1" fill="hold">
                                          <p:stCondLst>
                                            <p:cond delay="499"/>
                                          </p:stCondLst>
                                        </p:cTn>
                                        <p:tgtEl>
                                          <p:spTgt spid="9"/>
                                        </p:tgtEl>
                                        <p:attrNameLst>
                                          <p:attrName>style.visibility</p:attrName>
                                        </p:attrNameLst>
                                      </p:cBhvr>
                                      <p:to>
                                        <p:strVal val="hidden"/>
                                      </p:to>
                                    </p:set>
                                  </p:childTnLst>
                                </p:cTn>
                              </p:par>
                            </p:childTnLst>
                          </p:cTn>
                        </p:par>
                        <p:par>
                          <p:cTn id="37" fill="hold">
                            <p:stCondLst>
                              <p:cond delay="500"/>
                            </p:stCondLst>
                            <p:childTnLst>
                              <p:par>
                                <p:cTn id="38" presetID="2" presetClass="entr" presetSubtype="4" fill="hold" grpId="0" nodeType="afterEffect">
                                  <p:stCondLst>
                                    <p:cond delay="50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ppt_x"/>
                                          </p:val>
                                        </p:tav>
                                        <p:tav tm="100000">
                                          <p:val>
                                            <p:strVal val="#ppt_x"/>
                                          </p:val>
                                        </p:tav>
                                      </p:tavLst>
                                    </p:anim>
                                    <p:anim calcmode="lin" valueType="num">
                                      <p:cBhvr additive="base">
                                        <p:cTn id="41"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10"/>
                                        </p:tgtEl>
                                        <p:attrNameLst>
                                          <p:attrName>ppt_x</p:attrName>
                                        </p:attrNameLst>
                                      </p:cBhvr>
                                      <p:tavLst>
                                        <p:tav tm="0">
                                          <p:val>
                                            <p:strVal val="ppt_x"/>
                                          </p:val>
                                        </p:tav>
                                        <p:tav tm="100000">
                                          <p:val>
                                            <p:strVal val="ppt_x"/>
                                          </p:val>
                                        </p:tav>
                                      </p:tavLst>
                                    </p:anim>
                                    <p:anim calcmode="lin" valueType="num">
                                      <p:cBhvr additive="base">
                                        <p:cTn id="46" dur="500"/>
                                        <p:tgtEl>
                                          <p:spTgt spid="10"/>
                                        </p:tgtEl>
                                        <p:attrNameLst>
                                          <p:attrName>ppt_y</p:attrName>
                                        </p:attrNameLst>
                                      </p:cBhvr>
                                      <p:tavLst>
                                        <p:tav tm="0">
                                          <p:val>
                                            <p:strVal val="ppt_y"/>
                                          </p:val>
                                        </p:tav>
                                        <p:tav tm="100000">
                                          <p:val>
                                            <p:strVal val="1+ppt_h/2"/>
                                          </p:val>
                                        </p:tav>
                                      </p:tavLst>
                                    </p:anim>
                                    <p:set>
                                      <p:cBhvr>
                                        <p:cTn id="4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困ることがあったら</a:t>
            </a:r>
            <a:endParaRPr kumimoji="1" lang="ja-JP" altLang="en-US" dirty="0"/>
          </a:p>
        </p:txBody>
      </p:sp>
      <p:pic>
        <p:nvPicPr>
          <p:cNvPr id="57346" name="Picture 2"/>
          <p:cNvPicPr>
            <a:picLocks noChangeAspect="1" noChangeArrowheads="1"/>
          </p:cNvPicPr>
          <p:nvPr/>
        </p:nvPicPr>
        <p:blipFill>
          <a:blip r:embed="rId2" cstate="print"/>
          <a:srcRect/>
          <a:stretch>
            <a:fillRect/>
          </a:stretch>
        </p:blipFill>
        <p:spPr bwMode="auto">
          <a:xfrm>
            <a:off x="0" y="857232"/>
            <a:ext cx="5344768" cy="1357322"/>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a:stretch>
            <a:fillRect/>
          </a:stretch>
        </p:blipFill>
        <p:spPr bwMode="auto">
          <a:xfrm>
            <a:off x="3714744" y="2144107"/>
            <a:ext cx="5143500" cy="1784959"/>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srcRect/>
          <a:stretch>
            <a:fillRect/>
          </a:stretch>
        </p:blipFill>
        <p:spPr bwMode="auto">
          <a:xfrm>
            <a:off x="0" y="3808481"/>
            <a:ext cx="5500694" cy="1549345"/>
          </a:xfrm>
          <a:prstGeom prst="rect">
            <a:avLst/>
          </a:prstGeom>
          <a:noFill/>
          <a:ln w="9525">
            <a:noFill/>
            <a:miter lim="800000"/>
            <a:headEnd/>
            <a:tailEnd/>
          </a:ln>
        </p:spPr>
      </p:pic>
      <p:pic>
        <p:nvPicPr>
          <p:cNvPr id="57349" name="Picture 5"/>
          <p:cNvPicPr>
            <a:picLocks noChangeAspect="1" noChangeArrowheads="1"/>
          </p:cNvPicPr>
          <p:nvPr/>
        </p:nvPicPr>
        <p:blipFill>
          <a:blip r:embed="rId5" cstate="print"/>
          <a:srcRect/>
          <a:stretch>
            <a:fillRect/>
          </a:stretch>
        </p:blipFill>
        <p:spPr bwMode="auto">
          <a:xfrm>
            <a:off x="3071798" y="5286388"/>
            <a:ext cx="6072202" cy="1600694"/>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466725" y="1627188"/>
            <a:ext cx="8348663" cy="1816100"/>
          </a:xfrm>
        </p:spPr>
        <p:txBody>
          <a:bodyPr lIns="90022" tIns="46824" rIns="90022" bIns="46824"/>
          <a:lstStyle/>
          <a:p>
            <a:pPr marL="449263" indent="-449263" eaLnBrk="1" hangingPunct="1">
              <a:lnSpc>
                <a:spcPct val="150000"/>
              </a:lnSpc>
              <a:spcBef>
                <a:spcPct val="0"/>
              </a:spcBef>
              <a:buFontTx/>
              <a:buAutoNum type="arabicPeriod"/>
            </a:pPr>
            <a:r>
              <a:rPr lang="ja-JP" altLang="en-US" sz="4400" dirty="0" smtClean="0"/>
              <a:t>新しく知ったことがあった。</a:t>
            </a:r>
            <a:endParaRPr lang="en-US" altLang="ja-JP" sz="4400" dirty="0" smtClean="0"/>
          </a:p>
          <a:p>
            <a:pPr marL="449263" indent="-449263" eaLnBrk="1" hangingPunct="1">
              <a:lnSpc>
                <a:spcPct val="150000"/>
              </a:lnSpc>
              <a:spcBef>
                <a:spcPct val="0"/>
              </a:spcBef>
              <a:buFontTx/>
              <a:buAutoNum type="arabicPeriod" startAt="2"/>
            </a:pPr>
            <a:r>
              <a:rPr lang="ja-JP" altLang="en-US" sz="4400" dirty="0" smtClean="0"/>
              <a:t>わかっていたけど，</a:t>
            </a:r>
            <a:r>
              <a:rPr lang="en-US" altLang="ja-JP" sz="4400" dirty="0" smtClean="0"/>
              <a:t/>
            </a:r>
            <a:br>
              <a:rPr lang="en-US" altLang="ja-JP" sz="4400" dirty="0" smtClean="0"/>
            </a:br>
            <a:r>
              <a:rPr lang="ja-JP" altLang="en-US" sz="4400" dirty="0" smtClean="0"/>
              <a:t>　　　　　　　　　考えが変わった。</a:t>
            </a:r>
            <a:endParaRPr lang="en-US" altLang="ja-JP" sz="4400" dirty="0" smtClean="0"/>
          </a:p>
          <a:p>
            <a:pPr marL="449263" indent="-449263" eaLnBrk="1" hangingPunct="1">
              <a:lnSpc>
                <a:spcPct val="150000"/>
              </a:lnSpc>
              <a:spcBef>
                <a:spcPct val="0"/>
              </a:spcBef>
              <a:buFontTx/>
              <a:buAutoNum type="arabicPeriod" startAt="3"/>
            </a:pPr>
            <a:r>
              <a:rPr lang="ja-JP" altLang="en-US" sz="4400" dirty="0" smtClean="0"/>
              <a:t>特に新しいことはなかった。</a:t>
            </a:r>
            <a:endParaRPr lang="en-US" altLang="ja-JP" sz="4400" dirty="0" smtClean="0"/>
          </a:p>
          <a:p>
            <a:pPr marL="449263" indent="-449263" eaLnBrk="1" hangingPunct="1">
              <a:lnSpc>
                <a:spcPct val="110000"/>
              </a:lnSpc>
              <a:spcBef>
                <a:spcPct val="0"/>
              </a:spcBef>
            </a:pPr>
            <a:endParaRPr lang="en-US" altLang="ja-JP" sz="2600" dirty="0" smtClean="0"/>
          </a:p>
        </p:txBody>
      </p:sp>
      <p:sp>
        <p:nvSpPr>
          <p:cNvPr id="31747" name="Rectangle 4"/>
          <p:cNvSpPr>
            <a:spLocks noGrp="1" noChangeArrowheads="1"/>
          </p:cNvSpPr>
          <p:nvPr>
            <p:ph type="title"/>
          </p:nvPr>
        </p:nvSpPr>
        <p:spPr>
          <a:xfrm>
            <a:off x="457200" y="277813"/>
            <a:ext cx="8229600" cy="642937"/>
          </a:xfrm>
        </p:spPr>
        <p:txBody>
          <a:bodyPr/>
          <a:lstStyle/>
          <a:p>
            <a:pPr eaLnBrk="1" hangingPunct="1"/>
            <a:r>
              <a:rPr lang="ja-JP" altLang="en-US" sz="6000" b="1" dirty="0" smtClean="0"/>
              <a:t>今日の話は</a:t>
            </a:r>
            <a:endParaRPr lang="ja-JP" altLang="en-US" sz="3800" b="1" dirty="0" smtClean="0"/>
          </a:p>
        </p:txBody>
      </p:sp>
    </p:spTree>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dirty="0" smtClean="0"/>
              <a:t>今日　話したこと</a:t>
            </a:r>
          </a:p>
        </p:txBody>
      </p:sp>
      <p:sp>
        <p:nvSpPr>
          <p:cNvPr id="3" name="コンテンツ プレースホルダ 2"/>
          <p:cNvSpPr>
            <a:spLocks noGrp="1"/>
          </p:cNvSpPr>
          <p:nvPr>
            <p:ph idx="1"/>
          </p:nvPr>
        </p:nvSpPr>
        <p:spPr>
          <a:xfrm>
            <a:off x="428596" y="1142984"/>
            <a:ext cx="8472488" cy="4530725"/>
          </a:xfrm>
        </p:spPr>
        <p:txBody>
          <a:bodyPr/>
          <a:lstStyle/>
          <a:p>
            <a:r>
              <a:rPr lang="ja-JP" altLang="en-US" sz="3600" dirty="0" smtClean="0"/>
              <a:t>ケータイは</a:t>
            </a:r>
            <a:r>
              <a:rPr lang="ja-JP" altLang="en-US" sz="3600" dirty="0" smtClean="0"/>
              <a:t>便利　でも</a:t>
            </a:r>
            <a:r>
              <a:rPr lang="ja-JP" altLang="en-US" sz="3600" dirty="0" smtClean="0"/>
              <a:t>　　気をつけないと</a:t>
            </a:r>
            <a:r>
              <a:rPr lang="ja-JP" altLang="en-US" sz="3600" dirty="0" smtClean="0"/>
              <a:t>・</a:t>
            </a:r>
            <a:endParaRPr lang="en-US" altLang="ja-JP" sz="3600" dirty="0" smtClean="0"/>
          </a:p>
          <a:p>
            <a:r>
              <a:rPr lang="ja-JP" altLang="en-US" sz="3600" dirty="0" smtClean="0"/>
              <a:t>できることと　　していいことを区別</a:t>
            </a:r>
            <a:r>
              <a:rPr lang="ja-JP" altLang="en-US" sz="3600" dirty="0" smtClean="0"/>
              <a:t>しよう</a:t>
            </a:r>
            <a:endParaRPr lang="en-US" altLang="ja-JP" sz="3600" dirty="0" smtClean="0"/>
          </a:p>
          <a:p>
            <a:r>
              <a:rPr lang="ja-JP" altLang="en-US" sz="4400" dirty="0" smtClean="0">
                <a:solidFill>
                  <a:srgbClr val="FF0000"/>
                </a:solidFill>
              </a:rPr>
              <a:t>自己</a:t>
            </a:r>
            <a:r>
              <a:rPr lang="ja-JP" altLang="en-US" sz="4400" dirty="0" smtClean="0">
                <a:solidFill>
                  <a:srgbClr val="FF0000"/>
                </a:solidFill>
              </a:rPr>
              <a:t>責任の世界</a:t>
            </a:r>
            <a:r>
              <a:rPr lang="ja-JP" altLang="en-US" sz="3600" dirty="0" smtClean="0"/>
              <a:t>　　ケータイの契約は</a:t>
            </a:r>
            <a:endParaRPr lang="en-US" altLang="ja-JP" sz="3600" dirty="0" smtClean="0"/>
          </a:p>
          <a:p>
            <a:r>
              <a:rPr lang="ja-JP" altLang="en-US" sz="3600" dirty="0" smtClean="0"/>
              <a:t>普段の生活の場　と　ケータイ・ネット</a:t>
            </a:r>
            <a:endParaRPr lang="en-US" altLang="ja-JP" sz="3600" dirty="0" smtClean="0"/>
          </a:p>
          <a:p>
            <a:pPr>
              <a:buNone/>
            </a:pPr>
            <a:r>
              <a:rPr lang="ja-JP" altLang="en-US" sz="3600" dirty="0" smtClean="0"/>
              <a:t>　　　　違うことと　　同じことを考えよう</a:t>
            </a:r>
            <a:endParaRPr lang="en-US" altLang="ja-JP" sz="3600" dirty="0" smtClean="0"/>
          </a:p>
          <a:p>
            <a:r>
              <a:rPr lang="ja-JP" altLang="en-US" sz="3200" dirty="0" smtClean="0"/>
              <a:t>安全に　　　便利に　　</a:t>
            </a:r>
            <a:r>
              <a:rPr lang="ja-JP" altLang="en-US" sz="4800" dirty="0" smtClean="0">
                <a:solidFill>
                  <a:srgbClr val="FF0000"/>
                </a:solidFill>
              </a:rPr>
              <a:t>　いい使い方を</a:t>
            </a:r>
            <a:endParaRPr lang="en-US" altLang="ja-JP" sz="4800" dirty="0" smtClean="0">
              <a:solidFill>
                <a:srgbClr val="FF0000"/>
              </a:solidFill>
            </a:endParaRPr>
          </a:p>
          <a:p>
            <a:r>
              <a:rPr lang="ja-JP" altLang="en-US" sz="4400" dirty="0" smtClean="0">
                <a:solidFill>
                  <a:srgbClr val="FF0000"/>
                </a:solidFill>
              </a:rPr>
              <a:t>よい社会を作るのはあなたたち</a:t>
            </a:r>
            <a:endParaRPr lang="ja-JP" altLang="en-US" sz="2800" dirty="0" smtClean="0">
              <a:solidFill>
                <a:srgbClr val="FF0000"/>
              </a:solidFill>
            </a:endParaRPr>
          </a:p>
        </p:txBody>
      </p:sp>
      <p:pic>
        <p:nvPicPr>
          <p:cNvPr id="32772"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715272" y="5521714"/>
            <a:ext cx="1428728" cy="1336286"/>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ケータイ　ネットについて</a:t>
            </a:r>
            <a:r>
              <a:rPr kumimoji="1" lang="en-US" altLang="ja-JP" dirty="0" smtClean="0"/>
              <a:t/>
            </a:r>
            <a:br>
              <a:rPr kumimoji="1" lang="en-US" altLang="ja-JP" dirty="0" smtClean="0"/>
            </a:br>
            <a:r>
              <a:rPr kumimoji="1" lang="ja-JP" altLang="en-US" dirty="0" smtClean="0"/>
              <a:t>　　　　　　　　　　　　　考えてみよう</a:t>
            </a:r>
            <a:endParaRPr kumimoji="1" lang="ja-JP" altLang="en-US" dirty="0"/>
          </a:p>
        </p:txBody>
      </p:sp>
      <p:sp>
        <p:nvSpPr>
          <p:cNvPr id="3" name="コンテンツ プレースホルダ 2"/>
          <p:cNvSpPr>
            <a:spLocks noGrp="1"/>
          </p:cNvSpPr>
          <p:nvPr>
            <p:ph idx="1"/>
          </p:nvPr>
        </p:nvSpPr>
        <p:spPr/>
        <p:txBody>
          <a:bodyPr/>
          <a:lstStyle/>
          <a:p>
            <a:r>
              <a:rPr lang="ja-JP" altLang="en-US" sz="3600" dirty="0" smtClean="0"/>
              <a:t>良いところは</a:t>
            </a:r>
            <a:endParaRPr lang="en-US" altLang="ja-JP" sz="3600" dirty="0" smtClean="0"/>
          </a:p>
          <a:p>
            <a:pPr lvl="1"/>
            <a:r>
              <a:rPr lang="ja-JP" altLang="en-US" dirty="0" smtClean="0"/>
              <a:t>　</a:t>
            </a:r>
            <a:endParaRPr lang="en-US" altLang="ja-JP" dirty="0" smtClean="0"/>
          </a:p>
          <a:p>
            <a:pPr lvl="1"/>
            <a:r>
              <a:rPr lang="ja-JP" altLang="en-US" dirty="0" smtClean="0"/>
              <a:t>　</a:t>
            </a:r>
            <a:endParaRPr lang="en-US" altLang="ja-JP" dirty="0" smtClean="0"/>
          </a:p>
          <a:p>
            <a:pPr lvl="1"/>
            <a:r>
              <a:rPr lang="ja-JP" altLang="en-US" dirty="0" smtClean="0"/>
              <a:t>　</a:t>
            </a:r>
            <a:endParaRPr lang="en-US" altLang="ja-JP" dirty="0" smtClean="0"/>
          </a:p>
          <a:p>
            <a:r>
              <a:rPr lang="ja-JP" altLang="en-US" sz="3600" dirty="0" smtClean="0"/>
              <a:t>気をつけなくてはいけないことは</a:t>
            </a:r>
            <a:endParaRPr lang="en-US" altLang="ja-JP" sz="3600" dirty="0" smtClean="0"/>
          </a:p>
          <a:p>
            <a:pPr lvl="1"/>
            <a:r>
              <a:rPr lang="ja-JP" altLang="en-US" dirty="0" smtClean="0"/>
              <a:t>　</a:t>
            </a:r>
            <a:endParaRPr lang="en-US" altLang="ja-JP" dirty="0" smtClean="0"/>
          </a:p>
          <a:p>
            <a:pPr lvl="1"/>
            <a:r>
              <a:rPr lang="ja-JP" altLang="en-US" dirty="0" smtClean="0"/>
              <a:t>　</a:t>
            </a:r>
            <a:endParaRPr lang="en-US" altLang="ja-JP" dirty="0" smtClean="0"/>
          </a:p>
          <a:p>
            <a:pPr lvl="1"/>
            <a:r>
              <a:rPr lang="ja-JP" altLang="en-US" dirty="0" smtClean="0"/>
              <a:t>　</a:t>
            </a:r>
            <a:endParaRPr lang="en-US" altLang="ja-JP" dirty="0" smtClean="0"/>
          </a:p>
          <a:p>
            <a:pPr>
              <a:buNone/>
            </a:pPr>
            <a:endParaRPr lang="en-US" altLang="ja-JP" dirty="0" smtClean="0"/>
          </a:p>
          <a:p>
            <a:endParaRPr kumimoji="1" lang="en-US" altLang="ja-JP" dirty="0" smtClean="0"/>
          </a:p>
          <a:p>
            <a:endParaRPr lang="en-US" altLang="ja-JP" dirty="0" smtClean="0"/>
          </a:p>
          <a:p>
            <a:endParaRPr kumimoji="1" lang="ja-JP" altLang="en-US" dirty="0"/>
          </a:p>
        </p:txBody>
      </p:sp>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ケータイ・ネットの良いところ</a:t>
            </a:r>
            <a:endParaRPr kumimoji="1" lang="ja-JP" altLang="en-US" dirty="0"/>
          </a:p>
        </p:txBody>
      </p:sp>
      <p:pic>
        <p:nvPicPr>
          <p:cNvPr id="49158" name="Picture 6"/>
          <p:cNvPicPr>
            <a:picLocks noChangeAspect="1" noChangeArrowheads="1"/>
          </p:cNvPicPr>
          <p:nvPr/>
        </p:nvPicPr>
        <p:blipFill>
          <a:blip r:embed="rId2" cstate="print"/>
          <a:srcRect/>
          <a:stretch>
            <a:fillRect/>
          </a:stretch>
        </p:blipFill>
        <p:spPr bwMode="auto">
          <a:xfrm>
            <a:off x="714348" y="1285860"/>
            <a:ext cx="4943475" cy="4714875"/>
          </a:xfrm>
          <a:prstGeom prst="rect">
            <a:avLst/>
          </a:prstGeom>
          <a:noFill/>
          <a:ln w="9525">
            <a:noFill/>
            <a:miter lim="800000"/>
            <a:headEnd/>
            <a:tailEnd/>
          </a:ln>
        </p:spPr>
      </p:pic>
      <p:grpSp>
        <p:nvGrpSpPr>
          <p:cNvPr id="12" name="グループ化 11"/>
          <p:cNvGrpSpPr/>
          <p:nvPr/>
        </p:nvGrpSpPr>
        <p:grpSpPr>
          <a:xfrm>
            <a:off x="714348" y="1285860"/>
            <a:ext cx="6429420" cy="4572000"/>
            <a:chOff x="1214414" y="2000240"/>
            <a:chExt cx="6429420" cy="4572000"/>
          </a:xfrm>
        </p:grpSpPr>
        <p:pic>
          <p:nvPicPr>
            <p:cNvPr id="49159" name="Picture 7"/>
            <p:cNvPicPr>
              <a:picLocks noChangeAspect="1" noChangeArrowheads="1"/>
            </p:cNvPicPr>
            <p:nvPr/>
          </p:nvPicPr>
          <p:blipFill>
            <a:blip r:embed="rId3" cstate="print"/>
            <a:srcRect/>
            <a:stretch>
              <a:fillRect/>
            </a:stretch>
          </p:blipFill>
          <p:spPr bwMode="auto">
            <a:xfrm>
              <a:off x="1214414" y="2000240"/>
              <a:ext cx="3810000" cy="4572000"/>
            </a:xfrm>
            <a:prstGeom prst="rect">
              <a:avLst/>
            </a:prstGeom>
            <a:noFill/>
            <a:ln w="9525">
              <a:noFill/>
              <a:miter lim="800000"/>
              <a:headEnd/>
              <a:tailEnd/>
            </a:ln>
          </p:spPr>
        </p:pic>
        <p:pic>
          <p:nvPicPr>
            <p:cNvPr id="49160" name="Picture 8"/>
            <p:cNvPicPr>
              <a:picLocks noChangeAspect="1" noChangeArrowheads="1"/>
            </p:cNvPicPr>
            <p:nvPr/>
          </p:nvPicPr>
          <p:blipFill>
            <a:blip r:embed="rId4" cstate="print"/>
            <a:srcRect/>
            <a:stretch>
              <a:fillRect/>
            </a:stretch>
          </p:blipFill>
          <p:spPr bwMode="auto">
            <a:xfrm>
              <a:off x="5005409" y="2071678"/>
              <a:ext cx="2638425" cy="4448175"/>
            </a:xfrm>
            <a:prstGeom prst="rect">
              <a:avLst/>
            </a:prstGeom>
            <a:noFill/>
            <a:ln w="9525">
              <a:noFill/>
              <a:miter lim="800000"/>
              <a:headEnd/>
              <a:tailEnd/>
            </a:ln>
          </p:spPr>
        </p:pic>
      </p:grpSp>
      <p:grpSp>
        <p:nvGrpSpPr>
          <p:cNvPr id="15" name="グループ化 14"/>
          <p:cNvGrpSpPr/>
          <p:nvPr/>
        </p:nvGrpSpPr>
        <p:grpSpPr>
          <a:xfrm>
            <a:off x="714348" y="1285860"/>
            <a:ext cx="5876954" cy="4557689"/>
            <a:chOff x="2357422" y="2300311"/>
            <a:chExt cx="5876954" cy="4557689"/>
          </a:xfrm>
        </p:grpSpPr>
        <p:pic>
          <p:nvPicPr>
            <p:cNvPr id="49161" name="Picture 9"/>
            <p:cNvPicPr>
              <a:picLocks noChangeAspect="1" noChangeArrowheads="1"/>
            </p:cNvPicPr>
            <p:nvPr/>
          </p:nvPicPr>
          <p:blipFill>
            <a:blip r:embed="rId5" cstate="print"/>
            <a:srcRect/>
            <a:stretch>
              <a:fillRect/>
            </a:stretch>
          </p:blipFill>
          <p:spPr bwMode="auto">
            <a:xfrm>
              <a:off x="2357422" y="2343150"/>
              <a:ext cx="4124325" cy="4514850"/>
            </a:xfrm>
            <a:prstGeom prst="rect">
              <a:avLst/>
            </a:prstGeom>
            <a:noFill/>
            <a:ln w="9525">
              <a:noFill/>
              <a:miter lim="800000"/>
              <a:headEnd/>
              <a:tailEnd/>
            </a:ln>
          </p:spPr>
        </p:pic>
        <p:pic>
          <p:nvPicPr>
            <p:cNvPr id="49162" name="Picture 10"/>
            <p:cNvPicPr>
              <a:picLocks noChangeAspect="1" noChangeArrowheads="1"/>
            </p:cNvPicPr>
            <p:nvPr/>
          </p:nvPicPr>
          <p:blipFill>
            <a:blip r:embed="rId6" cstate="print"/>
            <a:srcRect/>
            <a:stretch>
              <a:fillRect/>
            </a:stretch>
          </p:blipFill>
          <p:spPr bwMode="auto">
            <a:xfrm>
              <a:off x="6500826" y="2300311"/>
              <a:ext cx="1733550" cy="4486275"/>
            </a:xfrm>
            <a:prstGeom prst="rect">
              <a:avLst/>
            </a:prstGeom>
            <a:noFill/>
            <a:ln w="9525">
              <a:noFill/>
              <a:miter lim="800000"/>
              <a:headEnd/>
              <a:tailEnd/>
            </a:ln>
          </p:spPr>
        </p:pic>
      </p:grpSp>
      <p:pic>
        <p:nvPicPr>
          <p:cNvPr id="49163" name="Picture 11"/>
          <p:cNvPicPr>
            <a:picLocks noChangeAspect="1" noChangeArrowheads="1"/>
          </p:cNvPicPr>
          <p:nvPr/>
        </p:nvPicPr>
        <p:blipFill>
          <a:blip r:embed="rId7" cstate="print"/>
          <a:srcRect/>
          <a:stretch>
            <a:fillRect/>
          </a:stretch>
        </p:blipFill>
        <p:spPr bwMode="auto">
          <a:xfrm>
            <a:off x="714348" y="1285860"/>
            <a:ext cx="5419725" cy="4943475"/>
          </a:xfrm>
          <a:prstGeom prst="rect">
            <a:avLst/>
          </a:prstGeom>
          <a:noFill/>
          <a:ln w="9525">
            <a:noFill/>
            <a:miter lim="800000"/>
            <a:headEnd/>
            <a:tailEnd/>
          </a:ln>
        </p:spPr>
      </p:pic>
      <p:pic>
        <p:nvPicPr>
          <p:cNvPr id="49164" name="Picture 12"/>
          <p:cNvPicPr>
            <a:picLocks noChangeAspect="1" noChangeArrowheads="1"/>
          </p:cNvPicPr>
          <p:nvPr/>
        </p:nvPicPr>
        <p:blipFill>
          <a:blip r:embed="rId8" cstate="print"/>
          <a:srcRect/>
          <a:stretch>
            <a:fillRect/>
          </a:stretch>
        </p:blipFill>
        <p:spPr bwMode="auto">
          <a:xfrm>
            <a:off x="714348" y="1285861"/>
            <a:ext cx="5214974" cy="5050637"/>
          </a:xfrm>
          <a:prstGeom prst="rect">
            <a:avLst/>
          </a:prstGeom>
          <a:noFill/>
          <a:ln w="9525">
            <a:noFill/>
            <a:miter lim="800000"/>
            <a:headEnd/>
            <a:tailEnd/>
          </a:ln>
        </p:spPr>
      </p:pic>
      <p:pic>
        <p:nvPicPr>
          <p:cNvPr id="49166" name="Picture 14"/>
          <p:cNvPicPr>
            <a:picLocks noChangeAspect="1" noChangeArrowheads="1"/>
          </p:cNvPicPr>
          <p:nvPr/>
        </p:nvPicPr>
        <p:blipFill>
          <a:blip r:embed="rId9" cstate="print"/>
          <a:srcRect/>
          <a:stretch>
            <a:fillRect/>
          </a:stretch>
        </p:blipFill>
        <p:spPr bwMode="auto">
          <a:xfrm>
            <a:off x="714348" y="1285860"/>
            <a:ext cx="5286412" cy="5029582"/>
          </a:xfrm>
          <a:prstGeom prst="rect">
            <a:avLst/>
          </a:prstGeom>
          <a:noFill/>
          <a:ln w="9525">
            <a:noFill/>
            <a:miter lim="800000"/>
            <a:headEnd/>
            <a:tailEnd/>
          </a:ln>
        </p:spPr>
      </p:pic>
      <p:pic>
        <p:nvPicPr>
          <p:cNvPr id="49167" name="Picture 15"/>
          <p:cNvPicPr>
            <a:picLocks noChangeAspect="1" noChangeArrowheads="1"/>
          </p:cNvPicPr>
          <p:nvPr/>
        </p:nvPicPr>
        <p:blipFill>
          <a:blip r:embed="rId10" cstate="print"/>
          <a:srcRect/>
          <a:stretch>
            <a:fillRect/>
          </a:stretch>
        </p:blipFill>
        <p:spPr bwMode="auto">
          <a:xfrm>
            <a:off x="714348" y="1285860"/>
            <a:ext cx="6143668" cy="5084816"/>
          </a:xfrm>
          <a:prstGeom prst="rect">
            <a:avLst/>
          </a:prstGeom>
          <a:noFill/>
          <a:ln w="9525">
            <a:noFill/>
            <a:miter lim="800000"/>
            <a:headEnd/>
            <a:tailEnd/>
          </a:ln>
        </p:spPr>
      </p:pic>
      <p:grpSp>
        <p:nvGrpSpPr>
          <p:cNvPr id="24" name="グループ化 23"/>
          <p:cNvGrpSpPr/>
          <p:nvPr/>
        </p:nvGrpSpPr>
        <p:grpSpPr>
          <a:xfrm>
            <a:off x="357158" y="1044349"/>
            <a:ext cx="8142938" cy="5813651"/>
            <a:chOff x="357158" y="1071545"/>
            <a:chExt cx="8142938" cy="5813651"/>
          </a:xfrm>
        </p:grpSpPr>
        <p:pic>
          <p:nvPicPr>
            <p:cNvPr id="49168" name="Picture 16"/>
            <p:cNvPicPr>
              <a:picLocks noChangeAspect="1" noChangeArrowheads="1"/>
            </p:cNvPicPr>
            <p:nvPr/>
          </p:nvPicPr>
          <p:blipFill>
            <a:blip r:embed="rId11" cstate="print"/>
            <a:srcRect/>
            <a:stretch>
              <a:fillRect/>
            </a:stretch>
          </p:blipFill>
          <p:spPr bwMode="auto">
            <a:xfrm>
              <a:off x="4429124" y="1071546"/>
              <a:ext cx="4070972" cy="5786454"/>
            </a:xfrm>
            <a:prstGeom prst="rect">
              <a:avLst/>
            </a:prstGeom>
            <a:noFill/>
            <a:ln w="9525">
              <a:noFill/>
              <a:miter lim="800000"/>
              <a:headEnd/>
              <a:tailEnd/>
            </a:ln>
          </p:spPr>
        </p:pic>
        <p:pic>
          <p:nvPicPr>
            <p:cNvPr id="49169" name="Picture 17"/>
            <p:cNvPicPr>
              <a:picLocks noChangeAspect="1" noChangeArrowheads="1"/>
            </p:cNvPicPr>
            <p:nvPr/>
          </p:nvPicPr>
          <p:blipFill>
            <a:blip r:embed="rId12" cstate="print"/>
            <a:srcRect/>
            <a:stretch>
              <a:fillRect/>
            </a:stretch>
          </p:blipFill>
          <p:spPr bwMode="auto">
            <a:xfrm>
              <a:off x="357158" y="1071545"/>
              <a:ext cx="4086791" cy="5813651"/>
            </a:xfrm>
            <a:prstGeom prst="rect">
              <a:avLst/>
            </a:prstGeom>
            <a:noFill/>
            <a:ln w="9525">
              <a:noFill/>
              <a:miter lim="800000"/>
              <a:headEnd/>
              <a:tailEnd/>
            </a:ln>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1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気を付けなくてはいけないところ</a:t>
            </a:r>
            <a:endParaRPr kumimoji="1" lang="ja-JP" altLang="en-US" dirty="0"/>
          </a:p>
        </p:txBody>
      </p:sp>
      <p:pic>
        <p:nvPicPr>
          <p:cNvPr id="58370" name="Picture 2"/>
          <p:cNvPicPr>
            <a:picLocks noChangeAspect="1" noChangeArrowheads="1"/>
          </p:cNvPicPr>
          <p:nvPr/>
        </p:nvPicPr>
        <p:blipFill>
          <a:blip r:embed="rId2" cstate="print"/>
          <a:srcRect/>
          <a:stretch>
            <a:fillRect/>
          </a:stretch>
        </p:blipFill>
        <p:spPr bwMode="auto">
          <a:xfrm>
            <a:off x="642910" y="1428736"/>
            <a:ext cx="5010150" cy="4800600"/>
          </a:xfrm>
          <a:prstGeom prst="rect">
            <a:avLst/>
          </a:prstGeom>
          <a:noFill/>
          <a:ln w="9525">
            <a:noFill/>
            <a:miter lim="800000"/>
            <a:headEnd/>
            <a:tailEnd/>
          </a:ln>
        </p:spPr>
      </p:pic>
      <p:grpSp>
        <p:nvGrpSpPr>
          <p:cNvPr id="10" name="グループ化 9"/>
          <p:cNvGrpSpPr/>
          <p:nvPr/>
        </p:nvGrpSpPr>
        <p:grpSpPr>
          <a:xfrm>
            <a:off x="642910" y="1428736"/>
            <a:ext cx="7072362" cy="4572032"/>
            <a:chOff x="642910" y="1428736"/>
            <a:chExt cx="6715172" cy="4286250"/>
          </a:xfrm>
        </p:grpSpPr>
        <p:pic>
          <p:nvPicPr>
            <p:cNvPr id="58372" name="Picture 4"/>
            <p:cNvPicPr>
              <a:picLocks noChangeAspect="1" noChangeArrowheads="1"/>
            </p:cNvPicPr>
            <p:nvPr/>
          </p:nvPicPr>
          <p:blipFill>
            <a:blip r:embed="rId3" cstate="print"/>
            <a:srcRect/>
            <a:stretch>
              <a:fillRect/>
            </a:stretch>
          </p:blipFill>
          <p:spPr bwMode="auto">
            <a:xfrm>
              <a:off x="4519632" y="1500174"/>
              <a:ext cx="2838450" cy="4105275"/>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642910" y="1428736"/>
              <a:ext cx="3895725" cy="4286250"/>
            </a:xfrm>
            <a:prstGeom prst="rect">
              <a:avLst/>
            </a:prstGeom>
            <a:noFill/>
            <a:ln w="9525">
              <a:noFill/>
              <a:miter lim="800000"/>
              <a:headEnd/>
              <a:tailEnd/>
            </a:ln>
          </p:spPr>
        </p:pic>
      </p:grpSp>
      <p:grpSp>
        <p:nvGrpSpPr>
          <p:cNvPr id="13" name="グループ化 12"/>
          <p:cNvGrpSpPr/>
          <p:nvPr/>
        </p:nvGrpSpPr>
        <p:grpSpPr>
          <a:xfrm>
            <a:off x="642910" y="1214422"/>
            <a:ext cx="5643602" cy="4914901"/>
            <a:chOff x="642910" y="1228743"/>
            <a:chExt cx="5143536" cy="4772025"/>
          </a:xfrm>
        </p:grpSpPr>
        <p:pic>
          <p:nvPicPr>
            <p:cNvPr id="58373" name="Picture 5"/>
            <p:cNvPicPr>
              <a:picLocks noChangeAspect="1" noChangeArrowheads="1"/>
            </p:cNvPicPr>
            <p:nvPr/>
          </p:nvPicPr>
          <p:blipFill>
            <a:blip r:embed="rId5" cstate="print"/>
            <a:srcRect/>
            <a:stretch>
              <a:fillRect/>
            </a:stretch>
          </p:blipFill>
          <p:spPr bwMode="auto">
            <a:xfrm>
              <a:off x="642910" y="1428736"/>
              <a:ext cx="4086225" cy="4476750"/>
            </a:xfrm>
            <a:prstGeom prst="rect">
              <a:avLst/>
            </a:prstGeom>
            <a:noFill/>
            <a:ln w="9525">
              <a:noFill/>
              <a:miter lim="800000"/>
              <a:headEnd/>
              <a:tailEnd/>
            </a:ln>
          </p:spPr>
        </p:pic>
        <p:pic>
          <p:nvPicPr>
            <p:cNvPr id="58374" name="Picture 6"/>
            <p:cNvPicPr>
              <a:picLocks noChangeAspect="1" noChangeArrowheads="1"/>
            </p:cNvPicPr>
            <p:nvPr/>
          </p:nvPicPr>
          <p:blipFill>
            <a:blip r:embed="rId6" cstate="print"/>
            <a:srcRect/>
            <a:stretch>
              <a:fillRect/>
            </a:stretch>
          </p:blipFill>
          <p:spPr bwMode="auto">
            <a:xfrm>
              <a:off x="4681546" y="1228743"/>
              <a:ext cx="1104900" cy="4772025"/>
            </a:xfrm>
            <a:prstGeom prst="rect">
              <a:avLst/>
            </a:prstGeom>
            <a:noFill/>
            <a:ln w="9525">
              <a:noFill/>
              <a:miter lim="800000"/>
              <a:headEnd/>
              <a:tailEnd/>
            </a:ln>
          </p:spPr>
        </p:pic>
      </p:grpSp>
      <p:pic>
        <p:nvPicPr>
          <p:cNvPr id="58375" name="Picture 7"/>
          <p:cNvPicPr>
            <a:picLocks noChangeAspect="1" noChangeArrowheads="1"/>
          </p:cNvPicPr>
          <p:nvPr/>
        </p:nvPicPr>
        <p:blipFill>
          <a:blip r:embed="rId7" cstate="print"/>
          <a:srcRect/>
          <a:stretch>
            <a:fillRect/>
          </a:stretch>
        </p:blipFill>
        <p:spPr bwMode="auto">
          <a:xfrm>
            <a:off x="642910" y="1428736"/>
            <a:ext cx="5438775" cy="4981575"/>
          </a:xfrm>
          <a:prstGeom prst="rect">
            <a:avLst/>
          </a:prstGeom>
          <a:noFill/>
          <a:ln w="9525">
            <a:noFill/>
            <a:miter lim="800000"/>
            <a:headEnd/>
            <a:tailEnd/>
          </a:ln>
        </p:spPr>
      </p:pic>
      <p:pic>
        <p:nvPicPr>
          <p:cNvPr id="58376" name="Picture 8"/>
          <p:cNvPicPr>
            <a:picLocks noChangeAspect="1" noChangeArrowheads="1"/>
          </p:cNvPicPr>
          <p:nvPr/>
        </p:nvPicPr>
        <p:blipFill>
          <a:blip r:embed="rId8" cstate="print"/>
          <a:srcRect/>
          <a:stretch>
            <a:fillRect/>
          </a:stretch>
        </p:blipFill>
        <p:spPr bwMode="auto">
          <a:xfrm>
            <a:off x="642910" y="1357298"/>
            <a:ext cx="5214974" cy="5183047"/>
          </a:xfrm>
          <a:prstGeom prst="rect">
            <a:avLst/>
          </a:prstGeom>
          <a:noFill/>
          <a:ln w="9525">
            <a:noFill/>
            <a:miter lim="800000"/>
            <a:headEnd/>
            <a:tailEnd/>
          </a:ln>
        </p:spPr>
      </p:pic>
      <p:pic>
        <p:nvPicPr>
          <p:cNvPr id="58377" name="Picture 9"/>
          <p:cNvPicPr>
            <a:picLocks noChangeAspect="1" noChangeArrowheads="1"/>
          </p:cNvPicPr>
          <p:nvPr/>
        </p:nvPicPr>
        <p:blipFill>
          <a:blip r:embed="rId9" cstate="print"/>
          <a:srcRect/>
          <a:stretch>
            <a:fillRect/>
          </a:stretch>
        </p:blipFill>
        <p:spPr bwMode="auto">
          <a:xfrm>
            <a:off x="642910" y="1357298"/>
            <a:ext cx="5429288" cy="5161043"/>
          </a:xfrm>
          <a:prstGeom prst="rect">
            <a:avLst/>
          </a:prstGeom>
          <a:noFill/>
          <a:ln w="9525">
            <a:noFill/>
            <a:miter lim="800000"/>
            <a:headEnd/>
            <a:tailEnd/>
          </a:ln>
        </p:spPr>
      </p:pic>
      <p:pic>
        <p:nvPicPr>
          <p:cNvPr id="58378" name="Picture 10"/>
          <p:cNvPicPr>
            <a:picLocks noChangeAspect="1" noChangeArrowheads="1"/>
          </p:cNvPicPr>
          <p:nvPr/>
        </p:nvPicPr>
        <p:blipFill>
          <a:blip r:embed="rId10" cstate="print"/>
          <a:srcRect/>
          <a:stretch>
            <a:fillRect/>
          </a:stretch>
        </p:blipFill>
        <p:spPr bwMode="auto">
          <a:xfrm>
            <a:off x="642910" y="1357297"/>
            <a:ext cx="6286544" cy="4965459"/>
          </a:xfrm>
          <a:prstGeom prst="rect">
            <a:avLst/>
          </a:prstGeom>
          <a:noFill/>
          <a:ln w="9525">
            <a:noFill/>
            <a:miter lim="800000"/>
            <a:headEnd/>
            <a:tailEnd/>
          </a:ln>
        </p:spPr>
      </p:pic>
      <p:grpSp>
        <p:nvGrpSpPr>
          <p:cNvPr id="18" name="グループ化 17"/>
          <p:cNvGrpSpPr/>
          <p:nvPr/>
        </p:nvGrpSpPr>
        <p:grpSpPr>
          <a:xfrm>
            <a:off x="500034" y="928670"/>
            <a:ext cx="8314893" cy="5929330"/>
            <a:chOff x="500034" y="928670"/>
            <a:chExt cx="8314893" cy="5929330"/>
          </a:xfrm>
        </p:grpSpPr>
        <p:pic>
          <p:nvPicPr>
            <p:cNvPr id="19" name="Picture 2"/>
            <p:cNvPicPr>
              <a:picLocks noChangeAspect="1" noChangeArrowheads="1"/>
            </p:cNvPicPr>
            <p:nvPr/>
          </p:nvPicPr>
          <p:blipFill>
            <a:blip r:embed="rId11" cstate="print"/>
            <a:srcRect/>
            <a:stretch>
              <a:fillRect/>
            </a:stretch>
          </p:blipFill>
          <p:spPr bwMode="auto">
            <a:xfrm>
              <a:off x="500034" y="928670"/>
              <a:ext cx="4168109" cy="5929330"/>
            </a:xfrm>
            <a:prstGeom prst="rect">
              <a:avLst/>
            </a:prstGeom>
            <a:noFill/>
            <a:ln w="9525">
              <a:noFill/>
              <a:miter lim="800000"/>
              <a:headEnd/>
              <a:tailEnd/>
            </a:ln>
          </p:spPr>
        </p:pic>
        <p:pic>
          <p:nvPicPr>
            <p:cNvPr id="20" name="Picture 3"/>
            <p:cNvPicPr>
              <a:picLocks noChangeAspect="1" noChangeArrowheads="1"/>
            </p:cNvPicPr>
            <p:nvPr/>
          </p:nvPicPr>
          <p:blipFill>
            <a:blip r:embed="rId12" cstate="print"/>
            <a:srcRect/>
            <a:stretch>
              <a:fillRect/>
            </a:stretch>
          </p:blipFill>
          <p:spPr bwMode="auto">
            <a:xfrm>
              <a:off x="4643438" y="928670"/>
              <a:ext cx="4171489" cy="5929330"/>
            </a:xfrm>
            <a:prstGeom prst="rect">
              <a:avLst/>
            </a:prstGeom>
            <a:noFill/>
            <a:ln w="9525">
              <a:noFill/>
              <a:miter lim="800000"/>
              <a:headEnd/>
              <a:tailEnd/>
            </a:ln>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なぜ　ケータイ　ネット　が</a:t>
            </a:r>
            <a:r>
              <a:rPr kumimoji="1" lang="en-US" altLang="ja-JP" dirty="0" smtClean="0"/>
              <a:t/>
            </a:r>
            <a:br>
              <a:rPr kumimoji="1" lang="en-US" altLang="ja-JP" dirty="0" smtClean="0"/>
            </a:br>
            <a:r>
              <a:rPr kumimoji="1" lang="ja-JP" altLang="en-US" dirty="0" smtClean="0"/>
              <a:t>　　　　　　　　　　　問題とされるのか</a:t>
            </a:r>
            <a:endParaRPr kumimoji="1" lang="ja-JP" altLang="en-US" dirty="0"/>
          </a:p>
        </p:txBody>
      </p:sp>
      <p:sp>
        <p:nvSpPr>
          <p:cNvPr id="3" name="コンテンツ プレースホルダ 2"/>
          <p:cNvSpPr>
            <a:spLocks noGrp="1"/>
          </p:cNvSpPr>
          <p:nvPr>
            <p:ph idx="1"/>
          </p:nvPr>
        </p:nvSpPr>
        <p:spPr/>
        <p:txBody>
          <a:bodyPr/>
          <a:lstStyle/>
          <a:p>
            <a:r>
              <a:rPr kumimoji="1" lang="ja-JP" altLang="en-US" sz="3600" dirty="0" smtClean="0"/>
              <a:t>インターネットが　家庭でも使われるようになったのは</a:t>
            </a:r>
            <a:endParaRPr kumimoji="1" lang="en-US" altLang="ja-JP" sz="3600" dirty="0" smtClean="0"/>
          </a:p>
          <a:p>
            <a:r>
              <a:rPr lang="ja-JP" altLang="en-US" sz="3600" dirty="0" smtClean="0"/>
              <a:t>１９９５年</a:t>
            </a:r>
            <a:r>
              <a:rPr lang="en-US" altLang="ja-JP" sz="3600" dirty="0" smtClean="0"/>
              <a:t>(</a:t>
            </a:r>
            <a:r>
              <a:rPr lang="ja-JP" altLang="en-US" sz="3600" dirty="0" smtClean="0"/>
              <a:t>平成</a:t>
            </a:r>
            <a:r>
              <a:rPr lang="en-US" altLang="ja-JP" sz="3600" dirty="0" smtClean="0"/>
              <a:t>7</a:t>
            </a:r>
            <a:r>
              <a:rPr lang="ja-JP" altLang="en-US" sz="3600" dirty="0" smtClean="0"/>
              <a:t>年</a:t>
            </a:r>
            <a:r>
              <a:rPr lang="en-US" altLang="ja-JP" sz="3600" dirty="0" smtClean="0"/>
              <a:t>)</a:t>
            </a:r>
            <a:r>
              <a:rPr lang="ja-JP" altLang="en-US" sz="3600" dirty="0" smtClean="0"/>
              <a:t> </a:t>
            </a:r>
            <a:r>
              <a:rPr lang="en-US" altLang="ja-JP" sz="3600" dirty="0" smtClean="0"/>
              <a:t>Windows95</a:t>
            </a:r>
          </a:p>
          <a:p>
            <a:endParaRPr kumimoji="1" lang="en-US" altLang="ja-JP" sz="3600" dirty="0" smtClean="0"/>
          </a:p>
          <a:p>
            <a:r>
              <a:rPr lang="ja-JP" altLang="en-US" sz="3600" dirty="0" smtClean="0"/>
              <a:t>携帯電話でネットが使えるようになったのは</a:t>
            </a:r>
            <a:endParaRPr lang="en-US" altLang="ja-JP" sz="3600" dirty="0" smtClean="0"/>
          </a:p>
          <a:p>
            <a:r>
              <a:rPr lang="ja-JP" altLang="en-US" sz="3600" dirty="0" smtClean="0"/>
              <a:t>１９９９年</a:t>
            </a:r>
            <a:r>
              <a:rPr lang="en-US" altLang="ja-JP" sz="3600" dirty="0" smtClean="0"/>
              <a:t>(</a:t>
            </a:r>
            <a:r>
              <a:rPr lang="ja-JP" altLang="en-US" sz="3600" dirty="0" smtClean="0"/>
              <a:t>平成</a:t>
            </a:r>
            <a:r>
              <a:rPr lang="en-US" altLang="ja-JP" sz="3600" dirty="0" smtClean="0"/>
              <a:t>11</a:t>
            </a:r>
            <a:r>
              <a:rPr lang="ja-JP" altLang="en-US" sz="3600" dirty="0" smtClean="0"/>
              <a:t>年</a:t>
            </a:r>
            <a:r>
              <a:rPr lang="en-US" altLang="ja-JP" sz="3600" dirty="0" smtClean="0"/>
              <a:t>)</a:t>
            </a:r>
            <a:r>
              <a:rPr lang="ja-JP" altLang="en-US" sz="3600" dirty="0" smtClean="0"/>
              <a:t>　</a:t>
            </a:r>
            <a:r>
              <a:rPr lang="en-US" altLang="ja-JP" sz="3600" dirty="0" err="1" smtClean="0"/>
              <a:t>i</a:t>
            </a:r>
            <a:r>
              <a:rPr lang="en-US" altLang="ja-JP" sz="3600" dirty="0" smtClean="0"/>
              <a:t>-Mode  </a:t>
            </a:r>
            <a:endParaRPr kumimoji="1" lang="ja-JP" altLang="en-US" sz="40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なぜ　ケータイ　ネット　が</a:t>
            </a:r>
            <a:r>
              <a:rPr kumimoji="1" lang="en-US" altLang="ja-JP" dirty="0" smtClean="0"/>
              <a:t/>
            </a:r>
            <a:br>
              <a:rPr kumimoji="1" lang="en-US" altLang="ja-JP" dirty="0" smtClean="0"/>
            </a:br>
            <a:r>
              <a:rPr kumimoji="1" lang="ja-JP" altLang="en-US" dirty="0" smtClean="0"/>
              <a:t>　　　　　　　　　　　問題とされるのか</a:t>
            </a:r>
            <a:endParaRPr kumimoji="1" lang="ja-JP" altLang="en-US" dirty="0"/>
          </a:p>
        </p:txBody>
      </p:sp>
      <p:sp>
        <p:nvSpPr>
          <p:cNvPr id="3" name="コンテンツ プレースホルダ 2"/>
          <p:cNvSpPr>
            <a:spLocks noGrp="1"/>
          </p:cNvSpPr>
          <p:nvPr>
            <p:ph idx="1"/>
          </p:nvPr>
        </p:nvSpPr>
        <p:spPr/>
        <p:txBody>
          <a:bodyPr/>
          <a:lstStyle/>
          <a:p>
            <a:r>
              <a:rPr kumimoji="1" lang="ja-JP" altLang="en-US" sz="3600" dirty="0" smtClean="0">
                <a:solidFill>
                  <a:schemeClr val="accent3">
                    <a:lumMod val="95000"/>
                  </a:schemeClr>
                </a:solidFill>
              </a:rPr>
              <a:t>インターネットが　家庭でも使われるようになったのは</a:t>
            </a:r>
            <a:endParaRPr kumimoji="1" lang="en-US" altLang="ja-JP" sz="3600" dirty="0" smtClean="0">
              <a:solidFill>
                <a:schemeClr val="accent3">
                  <a:lumMod val="95000"/>
                </a:schemeClr>
              </a:solidFill>
            </a:endParaRPr>
          </a:p>
          <a:p>
            <a:r>
              <a:rPr lang="ja-JP" altLang="en-US" sz="3600" dirty="0" smtClean="0">
                <a:solidFill>
                  <a:schemeClr val="accent3">
                    <a:lumMod val="95000"/>
                  </a:schemeClr>
                </a:solidFill>
              </a:rPr>
              <a:t>１９９５年</a:t>
            </a:r>
            <a:r>
              <a:rPr lang="en-US" altLang="ja-JP" sz="3600" dirty="0" smtClean="0">
                <a:solidFill>
                  <a:schemeClr val="accent3">
                    <a:lumMod val="95000"/>
                  </a:schemeClr>
                </a:solidFill>
              </a:rPr>
              <a:t>(</a:t>
            </a:r>
            <a:r>
              <a:rPr lang="ja-JP" altLang="en-US" sz="3600" dirty="0" smtClean="0">
                <a:solidFill>
                  <a:schemeClr val="accent3">
                    <a:lumMod val="95000"/>
                  </a:schemeClr>
                </a:solidFill>
              </a:rPr>
              <a:t>平成</a:t>
            </a:r>
            <a:r>
              <a:rPr lang="en-US" altLang="ja-JP" sz="3600" dirty="0" smtClean="0">
                <a:solidFill>
                  <a:schemeClr val="accent3">
                    <a:lumMod val="95000"/>
                  </a:schemeClr>
                </a:solidFill>
              </a:rPr>
              <a:t>7</a:t>
            </a:r>
            <a:r>
              <a:rPr lang="ja-JP" altLang="en-US" sz="3600" dirty="0" smtClean="0">
                <a:solidFill>
                  <a:schemeClr val="accent3">
                    <a:lumMod val="95000"/>
                  </a:schemeClr>
                </a:solidFill>
              </a:rPr>
              <a:t>年</a:t>
            </a:r>
            <a:r>
              <a:rPr lang="en-US" altLang="ja-JP" sz="3600" dirty="0" smtClean="0">
                <a:solidFill>
                  <a:schemeClr val="accent3">
                    <a:lumMod val="95000"/>
                  </a:schemeClr>
                </a:solidFill>
              </a:rPr>
              <a:t>)</a:t>
            </a:r>
            <a:r>
              <a:rPr lang="ja-JP" altLang="en-US" sz="3600" dirty="0" smtClean="0">
                <a:solidFill>
                  <a:schemeClr val="accent3">
                    <a:lumMod val="95000"/>
                  </a:schemeClr>
                </a:solidFill>
              </a:rPr>
              <a:t> </a:t>
            </a:r>
            <a:r>
              <a:rPr lang="en-US" altLang="ja-JP" sz="3600" dirty="0" smtClean="0">
                <a:solidFill>
                  <a:schemeClr val="accent3">
                    <a:lumMod val="95000"/>
                  </a:schemeClr>
                </a:solidFill>
              </a:rPr>
              <a:t>Windows95</a:t>
            </a:r>
          </a:p>
          <a:p>
            <a:endParaRPr kumimoji="1" lang="en-US" altLang="ja-JP" sz="3600" dirty="0" smtClean="0">
              <a:solidFill>
                <a:schemeClr val="accent3">
                  <a:lumMod val="95000"/>
                </a:schemeClr>
              </a:solidFill>
            </a:endParaRPr>
          </a:p>
          <a:p>
            <a:r>
              <a:rPr lang="ja-JP" altLang="en-US" sz="3600" dirty="0" smtClean="0">
                <a:solidFill>
                  <a:schemeClr val="accent3">
                    <a:lumMod val="95000"/>
                  </a:schemeClr>
                </a:solidFill>
              </a:rPr>
              <a:t>携帯電話でネットが使えるようになったのは</a:t>
            </a:r>
            <a:endParaRPr lang="en-US" altLang="ja-JP" sz="3600" dirty="0" smtClean="0">
              <a:solidFill>
                <a:schemeClr val="accent3">
                  <a:lumMod val="95000"/>
                </a:schemeClr>
              </a:solidFill>
            </a:endParaRPr>
          </a:p>
          <a:p>
            <a:r>
              <a:rPr lang="ja-JP" altLang="en-US" sz="3600" dirty="0" smtClean="0">
                <a:solidFill>
                  <a:schemeClr val="accent3">
                    <a:lumMod val="95000"/>
                  </a:schemeClr>
                </a:solidFill>
              </a:rPr>
              <a:t>１９９９年</a:t>
            </a:r>
            <a:r>
              <a:rPr lang="en-US" altLang="ja-JP" sz="3600" dirty="0" smtClean="0">
                <a:solidFill>
                  <a:schemeClr val="accent3">
                    <a:lumMod val="95000"/>
                  </a:schemeClr>
                </a:solidFill>
              </a:rPr>
              <a:t>(</a:t>
            </a:r>
            <a:r>
              <a:rPr lang="ja-JP" altLang="en-US" sz="3600" dirty="0" smtClean="0">
                <a:solidFill>
                  <a:schemeClr val="accent3">
                    <a:lumMod val="95000"/>
                  </a:schemeClr>
                </a:solidFill>
              </a:rPr>
              <a:t>平成</a:t>
            </a:r>
            <a:r>
              <a:rPr lang="en-US" altLang="ja-JP" sz="3600" dirty="0" smtClean="0">
                <a:solidFill>
                  <a:schemeClr val="accent3">
                    <a:lumMod val="95000"/>
                  </a:schemeClr>
                </a:solidFill>
              </a:rPr>
              <a:t>11</a:t>
            </a:r>
            <a:r>
              <a:rPr lang="ja-JP" altLang="en-US" sz="3600" dirty="0" smtClean="0">
                <a:solidFill>
                  <a:schemeClr val="accent3">
                    <a:lumMod val="95000"/>
                  </a:schemeClr>
                </a:solidFill>
              </a:rPr>
              <a:t>年</a:t>
            </a:r>
            <a:r>
              <a:rPr lang="en-US" altLang="ja-JP" sz="3600" dirty="0" smtClean="0">
                <a:solidFill>
                  <a:schemeClr val="accent3">
                    <a:lumMod val="95000"/>
                  </a:schemeClr>
                </a:solidFill>
              </a:rPr>
              <a:t>)</a:t>
            </a:r>
            <a:r>
              <a:rPr lang="ja-JP" altLang="en-US" sz="3600" dirty="0" smtClean="0">
                <a:solidFill>
                  <a:schemeClr val="accent3">
                    <a:lumMod val="95000"/>
                  </a:schemeClr>
                </a:solidFill>
              </a:rPr>
              <a:t>　</a:t>
            </a:r>
            <a:r>
              <a:rPr lang="en-US" altLang="ja-JP" sz="3600" dirty="0" err="1" smtClean="0">
                <a:solidFill>
                  <a:schemeClr val="accent3">
                    <a:lumMod val="95000"/>
                  </a:schemeClr>
                </a:solidFill>
              </a:rPr>
              <a:t>i</a:t>
            </a:r>
            <a:r>
              <a:rPr lang="en-US" altLang="ja-JP" sz="3600" dirty="0" smtClean="0">
                <a:solidFill>
                  <a:schemeClr val="accent3">
                    <a:lumMod val="95000"/>
                  </a:schemeClr>
                </a:solidFill>
              </a:rPr>
              <a:t>-Mode  </a:t>
            </a:r>
            <a:endParaRPr kumimoji="1" lang="ja-JP" altLang="en-US" sz="4000" dirty="0">
              <a:solidFill>
                <a:schemeClr val="accent3">
                  <a:lumMod val="95000"/>
                </a:schemeClr>
              </a:solidFill>
            </a:endParaRPr>
          </a:p>
        </p:txBody>
      </p:sp>
      <p:sp>
        <p:nvSpPr>
          <p:cNvPr id="5" name="正方形/長方形 4"/>
          <p:cNvSpPr/>
          <p:nvPr/>
        </p:nvSpPr>
        <p:spPr bwMode="auto">
          <a:xfrm>
            <a:off x="428596" y="1643050"/>
            <a:ext cx="8143932" cy="4429156"/>
          </a:xfrm>
          <a:prstGeom prst="rect">
            <a:avLst/>
          </a:prstGeom>
          <a:solidFill>
            <a:srgbClr val="FFFF99">
              <a:alpha val="45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50000"/>
              </a:lnSpc>
              <a:spcBef>
                <a:spcPct val="0"/>
              </a:spcBef>
              <a:spcAft>
                <a:spcPct val="0"/>
              </a:spcAft>
              <a:buClrTx/>
              <a:buSzTx/>
              <a:buFontTx/>
              <a:buNone/>
              <a:tabLst/>
            </a:pPr>
            <a:r>
              <a:rPr lang="ja-JP" altLang="en-US" sz="6000" dirty="0" smtClean="0">
                <a:solidFill>
                  <a:srgbClr val="FF0000"/>
                </a:solidFill>
              </a:rPr>
              <a:t>理解されていない</a:t>
            </a:r>
            <a:endParaRPr kumimoji="1" lang="en-US" altLang="ja-JP" sz="6000" b="0" i="0" u="none" strike="noStrike" cap="none" normalizeH="0" baseline="0" dirty="0" smtClean="0">
              <a:ln>
                <a:noFill/>
              </a:ln>
              <a:solidFill>
                <a:srgbClr val="FF0000"/>
              </a:solidFill>
              <a:effectLst/>
              <a:latin typeface="Arial" pitchFamily="34" charset="0"/>
              <a:ea typeface="ＭＳ Ｐゴシック" pitchFamily="50" charset="-128"/>
            </a:endParaRPr>
          </a:p>
          <a:p>
            <a:pPr marL="0" marR="0" indent="0" algn="l" defTabSz="914400" rtl="0" eaLnBrk="1" fontAlgn="base" latinLnBrk="0" hangingPunct="1">
              <a:lnSpc>
                <a:spcPct val="150000"/>
              </a:lnSpc>
              <a:spcBef>
                <a:spcPct val="0"/>
              </a:spcBef>
              <a:spcAft>
                <a:spcPct val="0"/>
              </a:spcAft>
              <a:buClrTx/>
              <a:buSzTx/>
              <a:buFontTx/>
              <a:buNone/>
              <a:tabLst/>
            </a:pPr>
            <a:r>
              <a:rPr kumimoji="1" lang="ja-JP" altLang="en-US" sz="6000" b="0" i="0" u="none" strike="noStrike" cap="none" normalizeH="0" baseline="0" dirty="0" smtClean="0">
                <a:ln>
                  <a:noFill/>
                </a:ln>
                <a:solidFill>
                  <a:srgbClr val="FF0000"/>
                </a:solidFill>
                <a:effectLst/>
                <a:latin typeface="Arial" pitchFamily="34" charset="0"/>
                <a:ea typeface="ＭＳ Ｐゴシック" pitchFamily="50" charset="-128"/>
              </a:rPr>
              <a:t>文化が育っていない</a:t>
            </a:r>
            <a:endParaRPr kumimoji="1" lang="en-US" altLang="ja-JP" sz="6000" b="0" i="0" u="none" strike="noStrike" cap="none" normalizeH="0" baseline="0" dirty="0" smtClean="0">
              <a:ln>
                <a:noFill/>
              </a:ln>
              <a:solidFill>
                <a:srgbClr val="FF0000"/>
              </a:solidFill>
              <a:effectLst/>
              <a:latin typeface="Arial" pitchFamily="34" charset="0"/>
              <a:ea typeface="ＭＳ Ｐゴシック" pitchFamily="50" charset="-128"/>
            </a:endParaRPr>
          </a:p>
          <a:p>
            <a:pPr marL="0" marR="0" indent="0" algn="l" defTabSz="914400" rtl="0" eaLnBrk="1" fontAlgn="base" latinLnBrk="0" hangingPunct="1">
              <a:lnSpc>
                <a:spcPct val="150000"/>
              </a:lnSpc>
              <a:spcBef>
                <a:spcPct val="0"/>
              </a:spcBef>
              <a:spcAft>
                <a:spcPct val="0"/>
              </a:spcAft>
              <a:buClrTx/>
              <a:buSzTx/>
              <a:buFontTx/>
              <a:buNone/>
              <a:tabLst/>
            </a:pPr>
            <a:r>
              <a:rPr lang="ja-JP" altLang="en-US" sz="6000" dirty="0" smtClean="0">
                <a:solidFill>
                  <a:srgbClr val="FF0000"/>
                </a:solidFill>
              </a:rPr>
              <a:t>社会制度ができていない</a:t>
            </a:r>
            <a:endParaRPr kumimoji="1" lang="ja-JP" altLang="en-US" sz="6000" b="0" i="0" u="none" strike="noStrike" cap="none" normalizeH="0" baseline="0" dirty="0" smtClean="0">
              <a:ln>
                <a:noFill/>
              </a:ln>
              <a:solidFill>
                <a:srgbClr val="FF0000"/>
              </a:solidFill>
              <a:effectLst/>
              <a:latin typeface="Arial" pitchFamily="34" charset="0"/>
              <a:ea typeface="ＭＳ Ｐゴシック" pitchFamily="50" charset="-128"/>
            </a:endParaRPr>
          </a:p>
        </p:txBody>
      </p:sp>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15898</TotalTime>
  <Words>816</Words>
  <Application>Microsoft Office PowerPoint</Application>
  <PresentationFormat>画面に合わせる (4:3)</PresentationFormat>
  <Paragraphs>236</Paragraphs>
  <Slides>44</Slides>
  <Notes>13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44</vt:i4>
      </vt:variant>
    </vt:vector>
  </HeadingPairs>
  <TitlesOfParts>
    <vt:vector size="46" baseType="lpstr">
      <vt:lpstr>Edge</vt:lpstr>
      <vt:lpstr>花子フォトレタッチ 1.0 /R.1</vt:lpstr>
      <vt:lpstr>あなたは 　　　どうつきあいますか？ 　　　　ケータイ　　ネット</vt:lpstr>
      <vt:lpstr>この人は誰？</vt:lpstr>
      <vt:lpstr>今日の話は・・・</vt:lpstr>
      <vt:lpstr>ケータイ　や ネットって　どう思う？</vt:lpstr>
      <vt:lpstr>ケータイ　ネットについて 　　　　　　　　　　　　　考えてみよう</vt:lpstr>
      <vt:lpstr>ケータイ・ネットの良いところ</vt:lpstr>
      <vt:lpstr>気を付けなくてはいけないところ</vt:lpstr>
      <vt:lpstr>なぜ　ケータイ　ネット　が 　　　　　　　　　　　問題とされるのか</vt:lpstr>
      <vt:lpstr>なぜ　ケータイ　ネット　が 　　　　　　　　　　　問題とされるのか</vt:lpstr>
      <vt:lpstr>電話　→ 携帯電話　→　ケータイ</vt:lpstr>
      <vt:lpstr>こんなニュースが 　　　　　　　　ありました</vt:lpstr>
      <vt:lpstr>プロフでなぜケンカに？</vt:lpstr>
      <vt:lpstr>プロフって　</vt:lpstr>
      <vt:lpstr>ネットに流れたら　回収できない</vt:lpstr>
      <vt:lpstr>非公式サイト</vt:lpstr>
      <vt:lpstr>ネット上では　名無しさん（匿名）？</vt:lpstr>
      <vt:lpstr>青少年が利用する 学校非公式サイトに関する調査報告書</vt:lpstr>
      <vt:lpstr>プロフ　掲示板はどう使う？</vt:lpstr>
      <vt:lpstr>サーバー運営は，無料ではできない</vt:lpstr>
      <vt:lpstr>プロフ　非公式サイト</vt:lpstr>
      <vt:lpstr>出会い系の被害とアクセス手段</vt:lpstr>
      <vt:lpstr>ケータイはあぶない！</vt:lpstr>
      <vt:lpstr>携帯の検索で・・・</vt:lpstr>
      <vt:lpstr>携帯のフィルタリング義務化が標準</vt:lpstr>
      <vt:lpstr>コンテンツフィルタリングとは</vt:lpstr>
      <vt:lpstr>フィルタリングの仕組み</vt:lpstr>
      <vt:lpstr>こんなメールが　　htmlメール</vt:lpstr>
      <vt:lpstr>こんなのが出てきてしまう</vt:lpstr>
      <vt:lpstr>こんなメールが来て・・・</vt:lpstr>
      <vt:lpstr>個人情報の聞き出し、　抜き出し</vt:lpstr>
      <vt:lpstr>Webページにも</vt:lpstr>
      <vt:lpstr>どうやって守る？</vt:lpstr>
      <vt:lpstr>スライド 33</vt:lpstr>
      <vt:lpstr>こんなのがありました</vt:lpstr>
      <vt:lpstr>どう思う？</vt:lpstr>
      <vt:lpstr>どんなことに気をつけて使う？</vt:lpstr>
      <vt:lpstr>ケータイとどうつきあわせるか？</vt:lpstr>
      <vt:lpstr>メールのやりとりで仲が悪くなった</vt:lpstr>
      <vt:lpstr>メールで励まされたり勇気づけられた</vt:lpstr>
      <vt:lpstr>ケータイとどうつきあわせるか</vt:lpstr>
      <vt:lpstr>ケータイ　や ネットって　どう思う？</vt:lpstr>
      <vt:lpstr>困ることがあったら</vt:lpstr>
      <vt:lpstr>今日の話は</vt:lpstr>
      <vt:lpstr>今日　話したこと</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これからの情報モラル教育</dc:title>
  <dc:subject>鹿児島</dc:subject>
  <dc:creator>西田　光昭</dc:creator>
  <cp:lastModifiedBy>西田</cp:lastModifiedBy>
  <cp:revision>106</cp:revision>
  <dcterms:created xsi:type="dcterms:W3CDTF">2008-01-09T09:29:23Z</dcterms:created>
  <dcterms:modified xsi:type="dcterms:W3CDTF">2009-11-15T05:15:30Z</dcterms:modified>
</cp:coreProperties>
</file>