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 id="2147483753" r:id="rId2"/>
    <p:sldMasterId id="2147483765" r:id="rId3"/>
  </p:sldMasterIdLst>
  <p:notesMasterIdLst>
    <p:notesMasterId r:id="rId45"/>
  </p:notesMasterIdLst>
  <p:handoutMasterIdLst>
    <p:handoutMasterId r:id="rId46"/>
  </p:handoutMasterIdLst>
  <p:sldIdLst>
    <p:sldId id="256" r:id="rId4"/>
    <p:sldId id="378" r:id="rId5"/>
    <p:sldId id="459" r:id="rId6"/>
    <p:sldId id="377" r:id="rId7"/>
    <p:sldId id="328" r:id="rId8"/>
    <p:sldId id="329" r:id="rId9"/>
    <p:sldId id="383" r:id="rId10"/>
    <p:sldId id="384" r:id="rId11"/>
    <p:sldId id="385" r:id="rId12"/>
    <p:sldId id="386" r:id="rId13"/>
    <p:sldId id="387" r:id="rId14"/>
    <p:sldId id="388" r:id="rId15"/>
    <p:sldId id="389" r:id="rId16"/>
    <p:sldId id="390" r:id="rId17"/>
    <p:sldId id="344" r:id="rId18"/>
    <p:sldId id="345" r:id="rId19"/>
    <p:sldId id="456" r:id="rId20"/>
    <p:sldId id="457" r:id="rId21"/>
    <p:sldId id="347" r:id="rId22"/>
    <p:sldId id="348" r:id="rId23"/>
    <p:sldId id="349" r:id="rId24"/>
    <p:sldId id="397" r:id="rId25"/>
    <p:sldId id="398" r:id="rId26"/>
    <p:sldId id="399" r:id="rId27"/>
    <p:sldId id="400" r:id="rId28"/>
    <p:sldId id="395" r:id="rId29"/>
    <p:sldId id="396" r:id="rId30"/>
    <p:sldId id="450" r:id="rId31"/>
    <p:sldId id="449" r:id="rId32"/>
    <p:sldId id="462" r:id="rId33"/>
    <p:sldId id="470" r:id="rId34"/>
    <p:sldId id="463" r:id="rId35"/>
    <p:sldId id="464" r:id="rId36"/>
    <p:sldId id="465" r:id="rId37"/>
    <p:sldId id="466" r:id="rId38"/>
    <p:sldId id="467" r:id="rId39"/>
    <p:sldId id="468" r:id="rId40"/>
    <p:sldId id="469" r:id="rId41"/>
    <p:sldId id="316" r:id="rId42"/>
    <p:sldId id="317" r:id="rId43"/>
    <p:sldId id="320" r:id="rId4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04" autoAdjust="0"/>
  </p:normalViewPr>
  <p:slideViewPr>
    <p:cSldViewPr>
      <p:cViewPr varScale="1">
        <p:scale>
          <a:sx n="63" d="100"/>
          <a:sy n="63" d="100"/>
        </p:scale>
        <p:origin x="-564" y="-114"/>
      </p:cViewPr>
      <p:guideLst>
        <p:guide orient="horz" pos="2160"/>
        <p:guide pos="2880"/>
      </p:guideLst>
    </p:cSldViewPr>
  </p:slideViewPr>
  <p:notesTextViewPr>
    <p:cViewPr>
      <p:scale>
        <a:sx n="1" d="1"/>
        <a:sy n="1" d="1"/>
      </p:scale>
      <p:origin x="0" y="0"/>
    </p:cViewPr>
  </p:notesTextViewPr>
  <p:sorterViewPr>
    <p:cViewPr>
      <p:scale>
        <a:sx n="74" d="100"/>
        <a:sy n="74" d="100"/>
      </p:scale>
      <p:origin x="0" y="60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D610068-C52E-4D50-91A0-E8E3111EDC62}" type="datetimeFigureOut">
              <a:rPr kumimoji="1" lang="ja-JP" altLang="en-US" smtClean="0"/>
              <a:t>2013/1/15</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31AAACC3-164C-4A4E-8806-1FE4E90A21A5}" type="slidenum">
              <a:rPr kumimoji="1" lang="ja-JP" altLang="en-US" smtClean="0"/>
              <a:t>‹#›</a:t>
            </a:fld>
            <a:endParaRPr kumimoji="1" lang="ja-JP" altLang="en-US"/>
          </a:p>
        </p:txBody>
      </p:sp>
    </p:spTree>
    <p:extLst>
      <p:ext uri="{BB962C8B-B14F-4D97-AF65-F5344CB8AC3E}">
        <p14:creationId xmlns:p14="http://schemas.microsoft.com/office/powerpoint/2010/main" val="2479702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DF1FC99-E65F-484B-881D-8AD32A3C2B06}" type="datetimeFigureOut">
              <a:rPr kumimoji="1" lang="ja-JP" altLang="en-US" smtClean="0"/>
              <a:t>2013/1/15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71BC65E-6B73-4D87-8467-327A25A4B339}" type="slidenum">
              <a:rPr kumimoji="1" lang="ja-JP" altLang="en-US" smtClean="0"/>
              <a:t>‹#›</a:t>
            </a:fld>
            <a:endParaRPr kumimoji="1" lang="ja-JP" altLang="en-US"/>
          </a:p>
        </p:txBody>
      </p:sp>
    </p:spTree>
    <p:extLst>
      <p:ext uri="{BB962C8B-B14F-4D97-AF65-F5344CB8AC3E}">
        <p14:creationId xmlns:p14="http://schemas.microsoft.com/office/powerpoint/2010/main" val="3136283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1538">
              <a:defRPr kumimoji="1">
                <a:solidFill>
                  <a:schemeClr val="tx1"/>
                </a:solidFill>
                <a:latin typeface="Corbel" pitchFamily="34" charset="0"/>
                <a:ea typeface="HGｺﾞｼｯｸM" pitchFamily="49" charset="-128"/>
              </a:defRPr>
            </a:lvl1pPr>
            <a:lvl2pPr marL="742950" indent="-285750" defTabSz="871538">
              <a:defRPr kumimoji="1">
                <a:solidFill>
                  <a:schemeClr val="tx1"/>
                </a:solidFill>
                <a:latin typeface="Corbel" pitchFamily="34" charset="0"/>
                <a:ea typeface="HGｺﾞｼｯｸM" pitchFamily="49" charset="-128"/>
              </a:defRPr>
            </a:lvl2pPr>
            <a:lvl3pPr marL="1143000" indent="-228600" defTabSz="871538">
              <a:defRPr kumimoji="1">
                <a:solidFill>
                  <a:schemeClr val="tx1"/>
                </a:solidFill>
                <a:latin typeface="Corbel" pitchFamily="34" charset="0"/>
                <a:ea typeface="HGｺﾞｼｯｸM" pitchFamily="49" charset="-128"/>
              </a:defRPr>
            </a:lvl3pPr>
            <a:lvl4pPr marL="1600200" indent="-228600" defTabSz="871538">
              <a:defRPr kumimoji="1">
                <a:solidFill>
                  <a:schemeClr val="tx1"/>
                </a:solidFill>
                <a:latin typeface="Corbel" pitchFamily="34" charset="0"/>
                <a:ea typeface="HGｺﾞｼｯｸM" pitchFamily="49" charset="-128"/>
              </a:defRPr>
            </a:lvl4pPr>
            <a:lvl5pPr marL="2057400" indent="-228600" defTabSz="871538">
              <a:defRPr kumimoji="1">
                <a:solidFill>
                  <a:schemeClr val="tx1"/>
                </a:solidFill>
                <a:latin typeface="Corbel" pitchFamily="34" charset="0"/>
                <a:ea typeface="HGｺﾞｼｯｸM" pitchFamily="49" charset="-128"/>
              </a:defRPr>
            </a:lvl5pPr>
            <a:lvl6pPr marL="2514600" indent="-228600" defTabSz="871538"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defTabSz="871538"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defTabSz="871538"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defTabSz="871538" fontAlgn="base">
              <a:spcBef>
                <a:spcPct val="0"/>
              </a:spcBef>
              <a:spcAft>
                <a:spcPct val="0"/>
              </a:spcAft>
              <a:defRPr kumimoji="1">
                <a:solidFill>
                  <a:schemeClr val="tx1"/>
                </a:solidFill>
                <a:latin typeface="Corbel" pitchFamily="34" charset="0"/>
                <a:ea typeface="HGｺﾞｼｯｸM" pitchFamily="49" charset="-128"/>
              </a:defRPr>
            </a:lvl9pPr>
          </a:lstStyle>
          <a:p>
            <a:pPr fontAlgn="base">
              <a:spcBef>
                <a:spcPct val="0"/>
              </a:spcBef>
              <a:spcAft>
                <a:spcPct val="0"/>
              </a:spcAft>
            </a:pPr>
            <a:fld id="{6869A4BE-97F8-433E-AC7B-9DC7C759C314}" type="slidenum">
              <a:rPr lang="en-US" altLang="ja-JP">
                <a:latin typeface="Arial" pitchFamily="34" charset="0"/>
                <a:ea typeface="ＭＳ Ｐゴシック" pitchFamily="50" charset="-128"/>
              </a:rPr>
              <a:pPr fontAlgn="base">
                <a:spcBef>
                  <a:spcPct val="0"/>
                </a:spcBef>
                <a:spcAft>
                  <a:spcPct val="0"/>
                </a:spcAft>
              </a:pPr>
              <a:t>7</a:t>
            </a:fld>
            <a:endParaRPr lang="en-US" altLang="ja-JP">
              <a:latin typeface="Arial" pitchFamily="34" charset="0"/>
              <a:ea typeface="ＭＳ Ｐゴシック" pitchFamily="50" charset="-128"/>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659982-A6CF-4A47-A4F8-BE9B8C70EAC7}" type="slidenum">
              <a:rPr lang="ja-JP" altLang="en-US"/>
              <a:pPr>
                <a:defRPr/>
              </a:pPr>
              <a:t>29</a:t>
            </a:fld>
            <a:endParaRPr lang="en-US" altLang="ja-JP"/>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defTabSz="871926" eaLnBrk="0" hangingPunct="0">
              <a:defRPr kumimoji="1">
                <a:solidFill>
                  <a:schemeClr val="tx1"/>
                </a:solidFill>
                <a:latin typeface="Arial" pitchFamily="34" charset="0"/>
                <a:ea typeface="ＭＳ Ｐゴシック" pitchFamily="50" charset="-128"/>
              </a:defRPr>
            </a:lvl1pPr>
            <a:lvl2pPr marL="685817" indent="-263776" defTabSz="871926" eaLnBrk="0" hangingPunct="0">
              <a:defRPr kumimoji="1">
                <a:solidFill>
                  <a:schemeClr val="tx1"/>
                </a:solidFill>
                <a:latin typeface="Arial" pitchFamily="34" charset="0"/>
                <a:ea typeface="ＭＳ Ｐゴシック" pitchFamily="50" charset="-128"/>
              </a:defRPr>
            </a:lvl2pPr>
            <a:lvl3pPr marL="1055103" indent="-211021" defTabSz="871926" eaLnBrk="0" hangingPunct="0">
              <a:defRPr kumimoji="1">
                <a:solidFill>
                  <a:schemeClr val="tx1"/>
                </a:solidFill>
                <a:latin typeface="Arial" pitchFamily="34" charset="0"/>
                <a:ea typeface="ＭＳ Ｐゴシック" pitchFamily="50" charset="-128"/>
              </a:defRPr>
            </a:lvl3pPr>
            <a:lvl4pPr marL="1477145" indent="-211021" defTabSz="871926" eaLnBrk="0" hangingPunct="0">
              <a:defRPr kumimoji="1">
                <a:solidFill>
                  <a:schemeClr val="tx1"/>
                </a:solidFill>
                <a:latin typeface="Arial" pitchFamily="34" charset="0"/>
                <a:ea typeface="ＭＳ Ｐゴシック" pitchFamily="50" charset="-128"/>
              </a:defRPr>
            </a:lvl4pPr>
            <a:lvl5pPr marL="1899186" indent="-211021" defTabSz="871926" eaLnBrk="0" hangingPunct="0">
              <a:defRPr kumimoji="1">
                <a:solidFill>
                  <a:schemeClr val="tx1"/>
                </a:solidFill>
                <a:latin typeface="Arial" pitchFamily="34" charset="0"/>
                <a:ea typeface="ＭＳ Ｐゴシック" pitchFamily="50" charset="-128"/>
              </a:defRPr>
            </a:lvl5pPr>
            <a:lvl6pPr marL="2321227" indent="-211021" defTabSz="871926"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743269" indent="-211021" defTabSz="871926"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165310" indent="-211021" defTabSz="871926"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587351" indent="-211021" defTabSz="871926"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7B30CBC-E00D-42C9-B371-8E76E92BC347}" type="slidenum">
              <a:rPr lang="en-US" altLang="ja-JP" smtClean="0"/>
              <a:pPr eaLnBrk="1" hangingPunct="1"/>
              <a:t>40</a:t>
            </a:fld>
            <a:endParaRPr lang="en-US" altLang="ja-JP" smtClean="0"/>
          </a:p>
        </p:txBody>
      </p:sp>
      <p:sp>
        <p:nvSpPr>
          <p:cNvPr id="237571" name="Rectangle 2"/>
          <p:cNvSpPr>
            <a:spLocks noGrp="1" noRot="1" noChangeAspect="1" noChangeArrowheads="1" noTextEdit="1"/>
          </p:cNvSpPr>
          <p:nvPr>
            <p:ph type="sldImg"/>
          </p:nvPr>
        </p:nvSpPr>
        <p:spPr>
          <a:xfrm>
            <a:off x="901700" y="739775"/>
            <a:ext cx="4935538" cy="3702050"/>
          </a:xfrm>
          <a:ln/>
        </p:spPr>
      </p:sp>
      <p:sp>
        <p:nvSpPr>
          <p:cNvPr id="237572" name="Rectangle 3"/>
          <p:cNvSpPr>
            <a:spLocks noGrp="1" noChangeArrowheads="1"/>
          </p:cNvSpPr>
          <p:nvPr>
            <p:ph type="body" idx="1"/>
          </p:nvPr>
        </p:nvSpPr>
        <p:spPr>
          <a:noFill/>
        </p:spPr>
        <p:txBody>
          <a:bodyPr/>
          <a:lstStyle/>
          <a:p>
            <a:pPr eaLnBrk="1" hangingPunct="1">
              <a:spcBef>
                <a:spcPct val="0"/>
              </a:spcBef>
            </a:pPr>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defTabSz="871926" eaLnBrk="0" hangingPunct="0">
              <a:defRPr kumimoji="1">
                <a:solidFill>
                  <a:schemeClr val="tx1"/>
                </a:solidFill>
                <a:latin typeface="Arial" pitchFamily="34" charset="0"/>
                <a:ea typeface="ＭＳ Ｐゴシック" pitchFamily="50" charset="-128"/>
              </a:defRPr>
            </a:lvl1pPr>
            <a:lvl2pPr marL="685817" indent="-263776" defTabSz="871926" eaLnBrk="0" hangingPunct="0">
              <a:defRPr kumimoji="1">
                <a:solidFill>
                  <a:schemeClr val="tx1"/>
                </a:solidFill>
                <a:latin typeface="Arial" pitchFamily="34" charset="0"/>
                <a:ea typeface="ＭＳ Ｐゴシック" pitchFamily="50" charset="-128"/>
              </a:defRPr>
            </a:lvl2pPr>
            <a:lvl3pPr marL="1055103" indent="-211021" defTabSz="871926" eaLnBrk="0" hangingPunct="0">
              <a:defRPr kumimoji="1">
                <a:solidFill>
                  <a:schemeClr val="tx1"/>
                </a:solidFill>
                <a:latin typeface="Arial" pitchFamily="34" charset="0"/>
                <a:ea typeface="ＭＳ Ｐゴシック" pitchFamily="50" charset="-128"/>
              </a:defRPr>
            </a:lvl3pPr>
            <a:lvl4pPr marL="1477145" indent="-211021" defTabSz="871926" eaLnBrk="0" hangingPunct="0">
              <a:defRPr kumimoji="1">
                <a:solidFill>
                  <a:schemeClr val="tx1"/>
                </a:solidFill>
                <a:latin typeface="Arial" pitchFamily="34" charset="0"/>
                <a:ea typeface="ＭＳ Ｐゴシック" pitchFamily="50" charset="-128"/>
              </a:defRPr>
            </a:lvl4pPr>
            <a:lvl5pPr marL="1899186" indent="-211021" defTabSz="871926" eaLnBrk="0" hangingPunct="0">
              <a:defRPr kumimoji="1">
                <a:solidFill>
                  <a:schemeClr val="tx1"/>
                </a:solidFill>
                <a:latin typeface="Arial" pitchFamily="34" charset="0"/>
                <a:ea typeface="ＭＳ Ｐゴシック" pitchFamily="50" charset="-128"/>
              </a:defRPr>
            </a:lvl5pPr>
            <a:lvl6pPr marL="2321227" indent="-211021" defTabSz="871926"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743269" indent="-211021" defTabSz="871926"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165310" indent="-211021" defTabSz="871926"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587351" indent="-211021" defTabSz="871926"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6EA3B29-E717-42D2-B56B-A0FB263908E9}" type="slidenum">
              <a:rPr kumimoji="0" lang="en-US" altLang="ja-JP" smtClean="0"/>
              <a:pPr eaLnBrk="1" hangingPunct="1"/>
              <a:t>41</a:t>
            </a:fld>
            <a:endParaRPr kumimoji="0" lang="en-US" altLang="ja-JP" smtClean="0"/>
          </a:p>
        </p:txBody>
      </p:sp>
      <p:sp>
        <p:nvSpPr>
          <p:cNvPr id="240643" name="Rectangle 2"/>
          <p:cNvSpPr>
            <a:spLocks noGrp="1" noRot="1" noChangeAspect="1" noChangeArrowheads="1" noTextEdit="1"/>
          </p:cNvSpPr>
          <p:nvPr>
            <p:ph type="sldImg"/>
          </p:nvPr>
        </p:nvSpPr>
        <p:spPr>
          <a:xfrm>
            <a:off x="901700" y="739775"/>
            <a:ext cx="4933950" cy="3702050"/>
          </a:xfrm>
          <a:ln/>
        </p:spPr>
      </p:sp>
      <p:sp>
        <p:nvSpPr>
          <p:cNvPr id="240644" name="Rectangle 3"/>
          <p:cNvSpPr>
            <a:spLocks noGrp="1" noChangeArrowheads="1"/>
          </p:cNvSpPr>
          <p:nvPr>
            <p:ph type="body" idx="1"/>
          </p:nvPr>
        </p:nvSpPr>
        <p:spPr>
          <a:xfrm>
            <a:off x="674782" y="4686002"/>
            <a:ext cx="5386200" cy="4439611"/>
          </a:xfrm>
          <a:noFill/>
        </p:spPr>
        <p:txBody>
          <a:bodyPr/>
          <a:lstStyle/>
          <a:p>
            <a:pPr eaLnBrk="1" hangingPunct="1">
              <a:spcBef>
                <a:spcPct val="0"/>
              </a:spcBef>
            </a:pPr>
            <a:endParaRPr lang="ja-JP" altLang="ja-JP"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1538">
              <a:defRPr kumimoji="1">
                <a:solidFill>
                  <a:schemeClr val="tx1"/>
                </a:solidFill>
                <a:latin typeface="Corbel" pitchFamily="34" charset="0"/>
                <a:ea typeface="HGｺﾞｼｯｸM" pitchFamily="49" charset="-128"/>
              </a:defRPr>
            </a:lvl1pPr>
            <a:lvl2pPr marL="742950" indent="-285750" defTabSz="871538">
              <a:defRPr kumimoji="1">
                <a:solidFill>
                  <a:schemeClr val="tx1"/>
                </a:solidFill>
                <a:latin typeface="Corbel" pitchFamily="34" charset="0"/>
                <a:ea typeface="HGｺﾞｼｯｸM" pitchFamily="49" charset="-128"/>
              </a:defRPr>
            </a:lvl2pPr>
            <a:lvl3pPr marL="1143000" indent="-228600" defTabSz="871538">
              <a:defRPr kumimoji="1">
                <a:solidFill>
                  <a:schemeClr val="tx1"/>
                </a:solidFill>
                <a:latin typeface="Corbel" pitchFamily="34" charset="0"/>
                <a:ea typeface="HGｺﾞｼｯｸM" pitchFamily="49" charset="-128"/>
              </a:defRPr>
            </a:lvl3pPr>
            <a:lvl4pPr marL="1600200" indent="-228600" defTabSz="871538">
              <a:defRPr kumimoji="1">
                <a:solidFill>
                  <a:schemeClr val="tx1"/>
                </a:solidFill>
                <a:latin typeface="Corbel" pitchFamily="34" charset="0"/>
                <a:ea typeface="HGｺﾞｼｯｸM" pitchFamily="49" charset="-128"/>
              </a:defRPr>
            </a:lvl4pPr>
            <a:lvl5pPr marL="2057400" indent="-228600" defTabSz="871538">
              <a:defRPr kumimoji="1">
                <a:solidFill>
                  <a:schemeClr val="tx1"/>
                </a:solidFill>
                <a:latin typeface="Corbel" pitchFamily="34" charset="0"/>
                <a:ea typeface="HGｺﾞｼｯｸM" pitchFamily="49" charset="-128"/>
              </a:defRPr>
            </a:lvl5pPr>
            <a:lvl6pPr marL="2514600" indent="-228600" defTabSz="871538"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defTabSz="871538"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defTabSz="871538"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defTabSz="871538" fontAlgn="base">
              <a:spcBef>
                <a:spcPct val="0"/>
              </a:spcBef>
              <a:spcAft>
                <a:spcPct val="0"/>
              </a:spcAft>
              <a:defRPr kumimoji="1">
                <a:solidFill>
                  <a:schemeClr val="tx1"/>
                </a:solidFill>
                <a:latin typeface="Corbel" pitchFamily="34" charset="0"/>
                <a:ea typeface="HGｺﾞｼｯｸM" pitchFamily="49" charset="-128"/>
              </a:defRPr>
            </a:lvl9pPr>
          </a:lstStyle>
          <a:p>
            <a:pPr fontAlgn="base">
              <a:spcBef>
                <a:spcPct val="0"/>
              </a:spcBef>
              <a:spcAft>
                <a:spcPct val="0"/>
              </a:spcAft>
            </a:pPr>
            <a:fld id="{C3050E9F-ECE0-451E-8BF6-79501C8CD10C}" type="slidenum">
              <a:rPr lang="en-US" altLang="ja-JP">
                <a:latin typeface="Arial" pitchFamily="34" charset="0"/>
                <a:ea typeface="ＭＳ Ｐゴシック" pitchFamily="50" charset="-128"/>
              </a:rPr>
              <a:pPr fontAlgn="base">
                <a:spcBef>
                  <a:spcPct val="0"/>
                </a:spcBef>
                <a:spcAft>
                  <a:spcPct val="0"/>
                </a:spcAft>
              </a:pPr>
              <a:t>8</a:t>
            </a:fld>
            <a:endParaRPr lang="en-US" altLang="ja-JP">
              <a:latin typeface="Arial" pitchFamily="34" charset="0"/>
              <a:ea typeface="ＭＳ Ｐゴシック" pitchFamily="50" charset="-128"/>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1538">
              <a:defRPr kumimoji="1">
                <a:solidFill>
                  <a:schemeClr val="tx1"/>
                </a:solidFill>
                <a:latin typeface="Corbel" pitchFamily="34" charset="0"/>
                <a:ea typeface="HGｺﾞｼｯｸM" pitchFamily="49" charset="-128"/>
              </a:defRPr>
            </a:lvl1pPr>
            <a:lvl2pPr marL="742950" indent="-285750" defTabSz="871538">
              <a:defRPr kumimoji="1">
                <a:solidFill>
                  <a:schemeClr val="tx1"/>
                </a:solidFill>
                <a:latin typeface="Corbel" pitchFamily="34" charset="0"/>
                <a:ea typeface="HGｺﾞｼｯｸM" pitchFamily="49" charset="-128"/>
              </a:defRPr>
            </a:lvl2pPr>
            <a:lvl3pPr marL="1143000" indent="-228600" defTabSz="871538">
              <a:defRPr kumimoji="1">
                <a:solidFill>
                  <a:schemeClr val="tx1"/>
                </a:solidFill>
                <a:latin typeface="Corbel" pitchFamily="34" charset="0"/>
                <a:ea typeface="HGｺﾞｼｯｸM" pitchFamily="49" charset="-128"/>
              </a:defRPr>
            </a:lvl3pPr>
            <a:lvl4pPr marL="1600200" indent="-228600" defTabSz="871538">
              <a:defRPr kumimoji="1">
                <a:solidFill>
                  <a:schemeClr val="tx1"/>
                </a:solidFill>
                <a:latin typeface="Corbel" pitchFamily="34" charset="0"/>
                <a:ea typeface="HGｺﾞｼｯｸM" pitchFamily="49" charset="-128"/>
              </a:defRPr>
            </a:lvl4pPr>
            <a:lvl5pPr marL="2057400" indent="-228600" defTabSz="871538">
              <a:defRPr kumimoji="1">
                <a:solidFill>
                  <a:schemeClr val="tx1"/>
                </a:solidFill>
                <a:latin typeface="Corbel" pitchFamily="34" charset="0"/>
                <a:ea typeface="HGｺﾞｼｯｸM" pitchFamily="49" charset="-128"/>
              </a:defRPr>
            </a:lvl5pPr>
            <a:lvl6pPr marL="2514600" indent="-228600" defTabSz="871538"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defTabSz="871538"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defTabSz="871538"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defTabSz="871538" fontAlgn="base">
              <a:spcBef>
                <a:spcPct val="0"/>
              </a:spcBef>
              <a:spcAft>
                <a:spcPct val="0"/>
              </a:spcAft>
              <a:defRPr kumimoji="1">
                <a:solidFill>
                  <a:schemeClr val="tx1"/>
                </a:solidFill>
                <a:latin typeface="Corbel" pitchFamily="34" charset="0"/>
                <a:ea typeface="HGｺﾞｼｯｸM" pitchFamily="49" charset="-128"/>
              </a:defRPr>
            </a:lvl9pPr>
          </a:lstStyle>
          <a:p>
            <a:pPr fontAlgn="base">
              <a:spcBef>
                <a:spcPct val="0"/>
              </a:spcBef>
              <a:spcAft>
                <a:spcPct val="0"/>
              </a:spcAft>
            </a:pPr>
            <a:fld id="{7B7B24C5-D855-4415-BF17-606B7E675596}" type="slidenum">
              <a:rPr lang="en-US" altLang="ja-JP">
                <a:latin typeface="Arial" pitchFamily="34" charset="0"/>
                <a:ea typeface="ＭＳ Ｐゴシック" pitchFamily="50" charset="-128"/>
              </a:rPr>
              <a:pPr fontAlgn="base">
                <a:spcBef>
                  <a:spcPct val="0"/>
                </a:spcBef>
                <a:spcAft>
                  <a:spcPct val="0"/>
                </a:spcAft>
              </a:pPr>
              <a:t>9</a:t>
            </a:fld>
            <a:endParaRPr lang="en-US" altLang="ja-JP">
              <a:latin typeface="Arial" pitchFamily="34" charset="0"/>
              <a:ea typeface="ＭＳ Ｐゴシック" pitchFamily="50" charset="-128"/>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71538">
              <a:defRPr kumimoji="1">
                <a:solidFill>
                  <a:schemeClr val="tx1"/>
                </a:solidFill>
                <a:latin typeface="Corbel" pitchFamily="34" charset="0"/>
                <a:ea typeface="HGｺﾞｼｯｸM" pitchFamily="49" charset="-128"/>
              </a:defRPr>
            </a:lvl1pPr>
            <a:lvl2pPr marL="742950" indent="-285750" defTabSz="871538">
              <a:defRPr kumimoji="1">
                <a:solidFill>
                  <a:schemeClr val="tx1"/>
                </a:solidFill>
                <a:latin typeface="Corbel" pitchFamily="34" charset="0"/>
                <a:ea typeface="HGｺﾞｼｯｸM" pitchFamily="49" charset="-128"/>
              </a:defRPr>
            </a:lvl2pPr>
            <a:lvl3pPr marL="1143000" indent="-228600" defTabSz="871538">
              <a:defRPr kumimoji="1">
                <a:solidFill>
                  <a:schemeClr val="tx1"/>
                </a:solidFill>
                <a:latin typeface="Corbel" pitchFamily="34" charset="0"/>
                <a:ea typeface="HGｺﾞｼｯｸM" pitchFamily="49" charset="-128"/>
              </a:defRPr>
            </a:lvl3pPr>
            <a:lvl4pPr marL="1600200" indent="-228600" defTabSz="871538">
              <a:defRPr kumimoji="1">
                <a:solidFill>
                  <a:schemeClr val="tx1"/>
                </a:solidFill>
                <a:latin typeface="Corbel" pitchFamily="34" charset="0"/>
                <a:ea typeface="HGｺﾞｼｯｸM" pitchFamily="49" charset="-128"/>
              </a:defRPr>
            </a:lvl4pPr>
            <a:lvl5pPr marL="2057400" indent="-228600" defTabSz="871538">
              <a:defRPr kumimoji="1">
                <a:solidFill>
                  <a:schemeClr val="tx1"/>
                </a:solidFill>
                <a:latin typeface="Corbel" pitchFamily="34" charset="0"/>
                <a:ea typeface="HGｺﾞｼｯｸM" pitchFamily="49" charset="-128"/>
              </a:defRPr>
            </a:lvl5pPr>
            <a:lvl6pPr marL="2514600" indent="-228600" defTabSz="871538"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defTabSz="871538"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defTabSz="871538"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defTabSz="871538" fontAlgn="base">
              <a:spcBef>
                <a:spcPct val="0"/>
              </a:spcBef>
              <a:spcAft>
                <a:spcPct val="0"/>
              </a:spcAft>
              <a:defRPr kumimoji="1">
                <a:solidFill>
                  <a:schemeClr val="tx1"/>
                </a:solidFill>
                <a:latin typeface="Corbel" pitchFamily="34" charset="0"/>
                <a:ea typeface="HGｺﾞｼｯｸM" pitchFamily="49" charset="-128"/>
              </a:defRPr>
            </a:lvl9pPr>
          </a:lstStyle>
          <a:p>
            <a:pPr fontAlgn="base">
              <a:spcBef>
                <a:spcPct val="0"/>
              </a:spcBef>
              <a:spcAft>
                <a:spcPct val="0"/>
              </a:spcAft>
            </a:pPr>
            <a:fld id="{A170D60E-05E1-495A-8C9F-6959CB729018}" type="slidenum">
              <a:rPr lang="en-US" altLang="ja-JP">
                <a:latin typeface="Arial" pitchFamily="34" charset="0"/>
                <a:ea typeface="ＭＳ Ｐゴシック" pitchFamily="50" charset="-128"/>
              </a:rPr>
              <a:pPr fontAlgn="base">
                <a:spcBef>
                  <a:spcPct val="0"/>
                </a:spcBef>
                <a:spcAft>
                  <a:spcPct val="0"/>
                </a:spcAft>
              </a:pPr>
              <a:t>12</a:t>
            </a:fld>
            <a:endParaRPr lang="en-US" altLang="ja-JP">
              <a:latin typeface="Arial" pitchFamily="34" charset="0"/>
              <a:ea typeface="ＭＳ Ｐゴシック" pitchFamily="50" charset="-128"/>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68238C-7318-436F-9543-440A9D3348AE}" type="slidenum">
              <a:rPr kumimoji="1" lang="ja-JP" altLang="en-US" smtClean="0"/>
              <a:pPr/>
              <a:t>14</a:t>
            </a:fld>
            <a:endParaRPr kumimoji="1" lang="ja-JP" altLang="en-US"/>
          </a:p>
        </p:txBody>
      </p:sp>
    </p:spTree>
    <p:extLst>
      <p:ext uri="{BB962C8B-B14F-4D97-AF65-F5344CB8AC3E}">
        <p14:creationId xmlns:p14="http://schemas.microsoft.com/office/powerpoint/2010/main" val="396243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186BE-1CA0-409C-B475-D762723AF93A}" type="slidenum">
              <a:rPr lang="en-US" altLang="ja-JP" smtClean="0"/>
              <a:pPr fontAlgn="base">
                <a:spcBef>
                  <a:spcPct val="0"/>
                </a:spcBef>
                <a:spcAft>
                  <a:spcPct val="0"/>
                </a:spcAft>
                <a:defRPr/>
              </a:pPr>
              <a:t>16</a:t>
            </a:fld>
            <a:endParaRPr lang="en-US" altLang="ja-JP" smtClean="0"/>
          </a:p>
        </p:txBody>
      </p:sp>
      <p:sp>
        <p:nvSpPr>
          <p:cNvPr id="66563" name="Rectangle 2"/>
          <p:cNvSpPr>
            <a:spLocks noGrp="1" noRot="1" noChangeAspect="1" noChangeArrowheads="1" noTextEdit="1"/>
          </p:cNvSpPr>
          <p:nvPr>
            <p:ph type="sldImg"/>
          </p:nvPr>
        </p:nvSpPr>
        <p:spPr bwMode="auto">
          <a:xfrm>
            <a:off x="903288" y="741363"/>
            <a:ext cx="4930775" cy="3698875"/>
          </a:xfrm>
          <a:noFill/>
          <a:ln>
            <a:solidFill>
              <a:srgbClr val="000000"/>
            </a:solidFill>
            <a:miter lim="800000"/>
            <a:headEnd/>
            <a:tailEnd/>
          </a:ln>
        </p:spPr>
      </p:sp>
      <p:sp>
        <p:nvSpPr>
          <p:cNvPr id="66564" name="Rectangle 3"/>
          <p:cNvSpPr>
            <a:spLocks noGrp="1" noChangeArrowheads="1"/>
          </p:cNvSpPr>
          <p:nvPr>
            <p:ph type="body" idx="1"/>
          </p:nvPr>
        </p:nvSpPr>
        <p:spPr bwMode="auto">
          <a:xfrm>
            <a:off x="675136" y="4686499"/>
            <a:ext cx="5385492" cy="4438128"/>
          </a:xfrm>
          <a:noFill/>
        </p:spPr>
        <p:txBody>
          <a:bodyPr wrap="square" numCol="1" anchor="t" anchorCtr="0" compatLnSpc="1">
            <a:prstTxWarp prst="textNoShape">
              <a:avLst/>
            </a:prstTxWarp>
          </a:bodyPr>
          <a:lstStyle/>
          <a:p>
            <a:pPr eaLnBrk="1" hangingPunct="1">
              <a:spcBef>
                <a:spcPct val="0"/>
              </a:spcBef>
            </a:pPr>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E58CF-708A-4703-8489-C06E5C78E8E5}" type="slidenum">
              <a:rPr lang="en-US" altLang="ja-JP" smtClean="0"/>
              <a:pPr fontAlgn="base">
                <a:spcBef>
                  <a:spcPct val="0"/>
                </a:spcBef>
                <a:spcAft>
                  <a:spcPct val="0"/>
                </a:spcAft>
                <a:defRPr/>
              </a:pPr>
              <a:t>22</a:t>
            </a:fld>
            <a:endParaRPr lang="en-US" altLang="ja-JP" smtClean="0"/>
          </a:p>
        </p:txBody>
      </p:sp>
      <p:sp>
        <p:nvSpPr>
          <p:cNvPr id="73731" name="Rectangle 2"/>
          <p:cNvSpPr>
            <a:spLocks noGrp="1" noRot="1" noChangeAspect="1" noChangeArrowheads="1" noTextEdit="1"/>
          </p:cNvSpPr>
          <p:nvPr>
            <p:ph type="sldImg"/>
          </p:nvPr>
        </p:nvSpPr>
        <p:spPr bwMode="auto">
          <a:xfrm>
            <a:off x="903288" y="741363"/>
            <a:ext cx="4930775" cy="3698875"/>
          </a:xfrm>
          <a:noFill/>
          <a:ln>
            <a:solidFill>
              <a:srgbClr val="000000"/>
            </a:solidFill>
            <a:miter lim="800000"/>
            <a:headEnd/>
            <a:tailEnd/>
          </a:ln>
        </p:spPr>
      </p:sp>
      <p:sp>
        <p:nvSpPr>
          <p:cNvPr id="73732" name="Rectangle 3"/>
          <p:cNvSpPr>
            <a:spLocks noGrp="1" noChangeArrowheads="1"/>
          </p:cNvSpPr>
          <p:nvPr>
            <p:ph type="body" idx="1"/>
          </p:nvPr>
        </p:nvSpPr>
        <p:spPr bwMode="auto">
          <a:xfrm>
            <a:off x="675136" y="4686499"/>
            <a:ext cx="5385492" cy="4438128"/>
          </a:xfrm>
          <a:noFill/>
        </p:spPr>
        <p:txBody>
          <a:bodyPr wrap="square" numCol="1" anchor="t" anchorCtr="0" compatLnSpc="1">
            <a:prstTxWarp prst="textNoShape">
              <a:avLst/>
            </a:prstTxWarp>
          </a:bodyPr>
          <a:lstStyle/>
          <a:p>
            <a:pPr eaLnBrk="1" hangingPunct="1">
              <a:spcBef>
                <a:spcPct val="0"/>
              </a:spcBef>
            </a:pPr>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6461B4-56A7-46C1-9D7B-E9B15B42A980}" type="slidenum">
              <a:rPr lang="en-US" altLang="ja-JP" smtClean="0"/>
              <a:pPr fontAlgn="base">
                <a:spcBef>
                  <a:spcPct val="0"/>
                </a:spcBef>
                <a:spcAft>
                  <a:spcPct val="0"/>
                </a:spcAft>
                <a:defRPr/>
              </a:pPr>
              <a:t>23</a:t>
            </a:fld>
            <a:endParaRPr lang="en-US" altLang="ja-JP" smtClean="0"/>
          </a:p>
        </p:txBody>
      </p:sp>
      <p:sp>
        <p:nvSpPr>
          <p:cNvPr id="74755" name="Rectangle 2"/>
          <p:cNvSpPr>
            <a:spLocks noGrp="1" noRot="1" noChangeAspect="1" noChangeArrowheads="1" noTextEdit="1"/>
          </p:cNvSpPr>
          <p:nvPr>
            <p:ph type="sldImg"/>
          </p:nvPr>
        </p:nvSpPr>
        <p:spPr bwMode="auto">
          <a:xfrm>
            <a:off x="903288" y="741363"/>
            <a:ext cx="4930775" cy="3698875"/>
          </a:xfrm>
          <a:noFill/>
          <a:ln>
            <a:solidFill>
              <a:srgbClr val="000000"/>
            </a:solidFill>
            <a:miter lim="800000"/>
            <a:headEnd/>
            <a:tailEnd/>
          </a:ln>
        </p:spPr>
      </p:sp>
      <p:sp>
        <p:nvSpPr>
          <p:cNvPr id="74756" name="Rectangle 3"/>
          <p:cNvSpPr>
            <a:spLocks noGrp="1" noChangeArrowheads="1"/>
          </p:cNvSpPr>
          <p:nvPr>
            <p:ph type="body" idx="1"/>
          </p:nvPr>
        </p:nvSpPr>
        <p:spPr bwMode="auto">
          <a:xfrm>
            <a:off x="675136" y="4686499"/>
            <a:ext cx="5385492" cy="4438128"/>
          </a:xfrm>
          <a:noFill/>
        </p:spPr>
        <p:txBody>
          <a:bodyPr wrap="square" numCol="1" anchor="t" anchorCtr="0" compatLnSpc="1">
            <a:prstTxWarp prst="textNoShape">
              <a:avLst/>
            </a:prstTxWarp>
          </a:bodyPr>
          <a:lstStyle/>
          <a:p>
            <a:pPr eaLnBrk="1" hangingPunct="1">
              <a:spcBef>
                <a:spcPct val="0"/>
              </a:spcBef>
            </a:pPr>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6A908E-BE80-46BC-9DAE-4582385BE70B}" type="slidenum">
              <a:rPr lang="ja-JP" altLang="en-US"/>
              <a:pPr>
                <a:defRPr/>
              </a:pPr>
              <a:t>28</a:t>
            </a:fld>
            <a:endParaRPr lang="en-US" altLang="ja-JP"/>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defRPr/>
            </a:pPr>
            <a:endParaRPr lang="ja-JP" altLang="en-US">
              <a:latin typeface="+mn-lt"/>
              <a:ea typeface="+mn-ea"/>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ja-JP" altLang="en-US">
              <a:latin typeface="+mn-lt"/>
              <a:ea typeface="+mn-ea"/>
            </a:endParaRPr>
          </a:p>
        </p:txBody>
      </p:sp>
      <p:sp>
        <p:nvSpPr>
          <p:cNvPr id="25602" name="Rectangle 2"/>
          <p:cNvSpPr>
            <a:spLocks noGrp="1" noChangeArrowheads="1"/>
          </p:cNvSpPr>
          <p:nvPr>
            <p:ph type="ctrTitle"/>
          </p:nvPr>
        </p:nvSpPr>
        <p:spPr>
          <a:xfrm>
            <a:off x="914400" y="1524000"/>
            <a:ext cx="7623175" cy="1752600"/>
          </a:xfrm>
        </p:spPr>
        <p:txBody>
          <a:bodyPr/>
          <a:lstStyle>
            <a:lvl1pPr>
              <a:defRPr sz="5000"/>
            </a:lvl1pPr>
          </a:lstStyle>
          <a:p>
            <a:r>
              <a:rPr lang="ja-JP" altLang="en-US" dirty="0" smtClean="0"/>
              <a:t>マスター タイトルの書式設定</a:t>
            </a:r>
            <a:endParaRPr lang="ja-JP" altLang="en-US" dirty="0"/>
          </a:p>
        </p:txBody>
      </p:sp>
      <p:sp>
        <p:nvSpPr>
          <p:cNvPr id="2560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ja-JP" altLang="en-US" dirty="0" smtClean="0"/>
              <a:t>マスター サブタイトルの書式設定</a:t>
            </a:r>
            <a:endParaRPr lang="ja-JP" altLang="en-US" dirty="0"/>
          </a:p>
        </p:txBody>
      </p:sp>
      <p:sp>
        <p:nvSpPr>
          <p:cNvPr id="8" name="Rectangle 6"/>
          <p:cNvSpPr>
            <a:spLocks noGrp="1" noChangeArrowheads="1"/>
          </p:cNvSpPr>
          <p:nvPr>
            <p:ph type="sldNum" sz="quarter" idx="12"/>
          </p:nvPr>
        </p:nvSpPr>
        <p:spPr/>
        <p:txBody>
          <a:bodyPr/>
          <a:lstStyle>
            <a:lvl1pPr>
              <a:defRPr smtClean="0"/>
            </a:lvl1pPr>
          </a:lstStyle>
          <a:p>
            <a:fld id="{F370EA60-FEF6-4CE1-BE86-66FA9E71023F}" type="slidenum">
              <a:rPr kumimoji="1" lang="ja-JP" altLang="en-US" smtClean="0"/>
              <a:t>‹#›</a:t>
            </a:fld>
            <a:endParaRPr kumimoji="1" lang="ja-JP" altLang="en-US"/>
          </a:p>
        </p:txBody>
      </p:sp>
    </p:spTree>
    <p:extLst>
      <p:ext uri="{BB962C8B-B14F-4D97-AF65-F5344CB8AC3E}">
        <p14:creationId xmlns:p14="http://schemas.microsoft.com/office/powerpoint/2010/main" val="1223011925"/>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r>
              <a:rPr lang="ja-JP" altLang="en-US" dirty="0" smtClean="0"/>
              <a:t>平成</a:t>
            </a:r>
            <a:r>
              <a:rPr lang="en-US" altLang="ja-JP" dirty="0" smtClean="0"/>
              <a:t>24</a:t>
            </a:r>
            <a:r>
              <a:rPr lang="ja-JP" altLang="en-US" dirty="0" smtClean="0"/>
              <a:t>年</a:t>
            </a:r>
            <a:r>
              <a:rPr lang="en-US" altLang="ja-JP" dirty="0" smtClean="0"/>
              <a:t>8</a:t>
            </a:r>
            <a:r>
              <a:rPr lang="ja-JP" altLang="en-US" dirty="0" smtClean="0"/>
              <a:t>月</a:t>
            </a:r>
            <a:r>
              <a:rPr lang="en-US" altLang="ja-JP" dirty="0" smtClean="0"/>
              <a:t>21</a:t>
            </a:r>
            <a:r>
              <a:rPr lang="ja-JP" altLang="en-US" dirty="0" smtClean="0"/>
              <a:t>日</a:t>
            </a:r>
            <a:endParaRPr lang="ja-JP" alt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ja-JP" altLang="en-US" dirty="0" smtClean="0"/>
              <a:t>中原小校内研修</a:t>
            </a:r>
            <a:endParaRPr lang="ja-JP" altLang="en-US" dirty="0"/>
          </a:p>
        </p:txBody>
      </p:sp>
      <p:sp>
        <p:nvSpPr>
          <p:cNvPr id="6" name="Rectangle 6"/>
          <p:cNvSpPr>
            <a:spLocks noGrp="1" noChangeArrowheads="1"/>
          </p:cNvSpPr>
          <p:nvPr>
            <p:ph type="sldNum" sz="quarter" idx="12"/>
          </p:nvPr>
        </p:nvSpPr>
        <p:spPr>
          <a:ln/>
        </p:spPr>
        <p:txBody>
          <a:bodyPr/>
          <a:lstStyle>
            <a:lvl1pPr>
              <a:defRPr/>
            </a:lvl1pPr>
          </a:lstStyle>
          <a:p>
            <a:pPr algn="r"/>
            <a:fld id="{F370EA60-FEF6-4CE1-BE86-66FA9E71023F}" type="slidenum">
              <a:rPr lang="ja-JP" altLang="en-US" smtClean="0"/>
              <a:pPr algn="r"/>
              <a:t>‹#›</a:t>
            </a:fld>
            <a:endParaRPr lang="ja-JP" altLang="en-US" dirty="0"/>
          </a:p>
        </p:txBody>
      </p:sp>
    </p:spTree>
    <p:extLst>
      <p:ext uri="{BB962C8B-B14F-4D97-AF65-F5344CB8AC3E}">
        <p14:creationId xmlns:p14="http://schemas.microsoft.com/office/powerpoint/2010/main" val="2038881187"/>
      </p:ext>
    </p:extLst>
  </p:cSld>
  <p:clrMapOvr>
    <a:masterClrMapping/>
  </p:clrMapOvr>
  <p:transition spd="med">
    <p:wipe dir="r"/>
  </p:transition>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lgn="r"/>
            <a:fld id="{F370EA60-FEF6-4CE1-BE86-66FA9E71023F}" type="slidenum">
              <a:rPr lang="ja-JP" altLang="en-US" smtClean="0"/>
              <a:pPr algn="r"/>
              <a:t>‹#›</a:t>
            </a:fld>
            <a:endParaRPr lang="ja-JP" altLang="en-US" dirty="0"/>
          </a:p>
        </p:txBody>
      </p:sp>
    </p:spTree>
    <p:extLst>
      <p:ext uri="{BB962C8B-B14F-4D97-AF65-F5344CB8AC3E}">
        <p14:creationId xmlns:p14="http://schemas.microsoft.com/office/powerpoint/2010/main" val="2530116986"/>
      </p:ext>
    </p:extLst>
  </p:cSld>
  <p:clrMapOvr>
    <a:masterClrMapping/>
  </p:clrMapOvr>
  <p:transition spd="med">
    <p:wipe dir="r"/>
  </p:transition>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11B9977B-FF25-466B-B3A2-5D8CE8C07DB0}" type="datetimeFigureOut">
              <a:rPr lang="ja-JP" altLang="en-US" smtClean="0"/>
              <a:pPr>
                <a:defRPr/>
              </a:pPr>
              <a:t>2013/1/15</a:t>
            </a:fld>
            <a:endParaRPr lang="ja-JP" alt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5708D7E2-A611-4E82-A1C4-B905AFDE452E}" type="slidenum">
              <a:rPr lang="ja-JP" altLang="en-US" smtClean="0"/>
              <a:pPr>
                <a:defRPr/>
              </a:pPr>
              <a:t>‹#›</a:t>
            </a:fld>
            <a:endParaRPr lang="ja-JP" altLang="en-US"/>
          </a:p>
        </p:txBody>
      </p:sp>
    </p:spTree>
    <p:extLst>
      <p:ext uri="{BB962C8B-B14F-4D97-AF65-F5344CB8AC3E}">
        <p14:creationId xmlns:p14="http://schemas.microsoft.com/office/powerpoint/2010/main" val="3139288926"/>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テキスト プレースホルダ 2"/>
          <p:cNvSpPr>
            <a:spLocks noGrp="1"/>
          </p:cNvSpPr>
          <p:nvPr>
            <p:ph type="body" sz="half" idx="1"/>
          </p:nvPr>
        </p:nvSpPr>
        <p:spPr>
          <a:xfrm>
            <a:off x="457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9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41763"/>
            <a:ext cx="4038600" cy="21891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75D63FB0-2203-4ADB-BECF-52C0EBC06102}" type="datetimeFigureOut">
              <a:rPr lang="ja-JP" altLang="en-US" smtClean="0"/>
              <a:pPr>
                <a:defRPr/>
              </a:pPr>
              <a:t>2013/1/15</a:t>
            </a:fld>
            <a:endParaRPr lang="ja-JP" altLang="en-US"/>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ja-JP" altLang="en-US"/>
          </a:p>
        </p:txBody>
      </p:sp>
      <p:sp>
        <p:nvSpPr>
          <p:cNvPr id="8" name="Rectangle 6"/>
          <p:cNvSpPr>
            <a:spLocks noGrp="1" noChangeArrowheads="1"/>
          </p:cNvSpPr>
          <p:nvPr>
            <p:ph type="sldNum" sz="quarter" idx="12"/>
          </p:nvPr>
        </p:nvSpPr>
        <p:spPr>
          <a:ln/>
        </p:spPr>
        <p:txBody>
          <a:bodyPr/>
          <a:lstStyle>
            <a:lvl1pPr>
              <a:defRPr/>
            </a:lvl1pPr>
          </a:lstStyle>
          <a:p>
            <a:pPr>
              <a:defRPr/>
            </a:pPr>
            <a:fld id="{DE3E05D6-E05A-4F41-86E4-BE4219835458}" type="slidenum">
              <a:rPr lang="ja-JP" altLang="en-US" smtClean="0"/>
              <a:pPr>
                <a:defRPr/>
              </a:pPr>
              <a:t>‹#›</a:t>
            </a:fld>
            <a:endParaRPr lang="ja-JP" altLang="en-US"/>
          </a:p>
        </p:txBody>
      </p:sp>
    </p:spTree>
    <p:extLst>
      <p:ext uri="{BB962C8B-B14F-4D97-AF65-F5344CB8AC3E}">
        <p14:creationId xmlns:p14="http://schemas.microsoft.com/office/powerpoint/2010/main" val="978215347"/>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9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41763"/>
            <a:ext cx="4038600" cy="21891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r>
              <a:rPr lang="ja-JP" altLang="en-US" dirty="0" smtClean="0"/>
              <a:t>平成</a:t>
            </a:r>
            <a:r>
              <a:rPr lang="en-US" altLang="ja-JP" dirty="0" smtClean="0"/>
              <a:t>24</a:t>
            </a:r>
            <a:r>
              <a:rPr lang="ja-JP" altLang="en-US" dirty="0" smtClean="0"/>
              <a:t>年</a:t>
            </a:r>
            <a:r>
              <a:rPr lang="en-US" altLang="ja-JP" dirty="0" smtClean="0"/>
              <a:t>7</a:t>
            </a:r>
            <a:r>
              <a:rPr lang="ja-JP" altLang="en-US" dirty="0" smtClean="0"/>
              <a:t>月</a:t>
            </a:r>
            <a:r>
              <a:rPr lang="en-US" altLang="ja-JP" dirty="0" smtClean="0"/>
              <a:t>30</a:t>
            </a:r>
            <a:r>
              <a:rPr lang="ja-JP" altLang="en-US" dirty="0" smtClean="0"/>
              <a:t>日</a:t>
            </a:r>
            <a:endParaRPr lang="ja-JP" altLang="en-US" dirty="0"/>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ja-JP" altLang="en-US" smtClean="0"/>
              <a:t>情報モラル講座</a:t>
            </a:r>
            <a:endParaRPr lang="ja-JP" altLang="en-US" dirty="0"/>
          </a:p>
        </p:txBody>
      </p:sp>
      <p:sp>
        <p:nvSpPr>
          <p:cNvPr id="8" name="Rectangle 6"/>
          <p:cNvSpPr>
            <a:spLocks noGrp="1" noChangeArrowheads="1"/>
          </p:cNvSpPr>
          <p:nvPr>
            <p:ph type="sldNum" sz="quarter" idx="12"/>
          </p:nvPr>
        </p:nvSpPr>
        <p:spPr>
          <a:ln/>
        </p:spPr>
        <p:txBody>
          <a:bodyPr/>
          <a:lstStyle>
            <a:lvl1pPr>
              <a:defRPr/>
            </a:lvl1pPr>
          </a:lstStyle>
          <a:p>
            <a:pPr algn="r"/>
            <a:fld id="{F370EA60-FEF6-4CE1-BE86-66FA9E71023F}" type="slidenum">
              <a:rPr lang="ja-JP" altLang="en-US" smtClean="0"/>
              <a:pPr algn="r"/>
              <a:t>‹#›</a:t>
            </a:fld>
            <a:endParaRPr lang="ja-JP" altLang="en-US" dirty="0"/>
          </a:p>
        </p:txBody>
      </p:sp>
    </p:spTree>
    <p:extLst>
      <p:ext uri="{BB962C8B-B14F-4D97-AF65-F5344CB8AC3E}">
        <p14:creationId xmlns:p14="http://schemas.microsoft.com/office/powerpoint/2010/main" val="3235554873"/>
      </p:ext>
    </p:extLst>
  </p:cSld>
  <p:clrMapOvr>
    <a:masterClrMapping/>
  </p:clrMapOvr>
  <p:transition spd="med">
    <p:wipe dir="r"/>
  </p:transition>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quarter" idx="1"/>
          </p:nvPr>
        </p:nvSpPr>
        <p:spPr>
          <a:xfrm>
            <a:off x="457200" y="1600200"/>
            <a:ext cx="4038600" cy="2189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57200" y="3941763"/>
            <a:ext cx="4038600" cy="21891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648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r>
              <a:rPr lang="ja-JP" altLang="en-US" smtClean="0"/>
              <a:t>平成</a:t>
            </a:r>
            <a:r>
              <a:rPr lang="en-US" altLang="ja-JP" smtClean="0"/>
              <a:t>23</a:t>
            </a:r>
            <a:r>
              <a:rPr lang="ja-JP" altLang="en-US" smtClean="0"/>
              <a:t>年</a:t>
            </a:r>
            <a:r>
              <a:rPr lang="en-US" altLang="ja-JP" smtClean="0"/>
              <a:t>7</a:t>
            </a:r>
            <a:r>
              <a:rPr lang="ja-JP" altLang="en-US" smtClean="0"/>
              <a:t>月</a:t>
            </a:r>
            <a:r>
              <a:rPr lang="en-US" altLang="ja-JP" smtClean="0"/>
              <a:t>29</a:t>
            </a:r>
            <a:r>
              <a:rPr lang="ja-JP" altLang="en-US" smtClean="0"/>
              <a:t>日</a:t>
            </a:r>
            <a:endParaRPr lang="ja-JP" altLang="en-US" dirty="0"/>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ja-JP" altLang="en-US" smtClean="0"/>
              <a:t>情報モラル講座</a:t>
            </a:r>
            <a:endParaRPr lang="ja-JP" altLang="en-US" dirty="0"/>
          </a:p>
        </p:txBody>
      </p:sp>
      <p:sp>
        <p:nvSpPr>
          <p:cNvPr id="8" name="Rectangle 6"/>
          <p:cNvSpPr>
            <a:spLocks noGrp="1" noChangeArrowheads="1"/>
          </p:cNvSpPr>
          <p:nvPr>
            <p:ph type="sldNum" sz="quarter" idx="12"/>
          </p:nvPr>
        </p:nvSpPr>
        <p:spPr>
          <a:ln/>
        </p:spPr>
        <p:txBody>
          <a:bodyPr/>
          <a:lstStyle>
            <a:lvl1pPr>
              <a:defRPr/>
            </a:lvl1pPr>
          </a:lstStyle>
          <a:p>
            <a:pPr algn="r"/>
            <a:fld id="{F370EA60-FEF6-4CE1-BE86-66FA9E71023F}" type="slidenum">
              <a:rPr lang="ja-JP" altLang="en-US" smtClean="0"/>
              <a:pPr algn="r"/>
              <a:t>‹#›</a:t>
            </a:fld>
            <a:endParaRPr lang="ja-JP" altLang="en-US" dirty="0"/>
          </a:p>
        </p:txBody>
      </p:sp>
    </p:spTree>
    <p:extLst>
      <p:ext uri="{BB962C8B-B14F-4D97-AF65-F5344CB8AC3E}">
        <p14:creationId xmlns:p14="http://schemas.microsoft.com/office/powerpoint/2010/main" val="1560288951"/>
      </p:ext>
    </p:extLst>
  </p:cSld>
  <p:clrMapOvr>
    <a:masterClrMapping/>
  </p:clrMapOvr>
  <p:transition spd="med">
    <p:wipe dir="r"/>
  </p:transition>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テキスト プレースホルダ 2"/>
          <p:cNvSpPr>
            <a:spLocks noGrp="1"/>
          </p:cNvSpPr>
          <p:nvPr>
            <p:ph type="body" sz="half" idx="1"/>
          </p:nvPr>
        </p:nvSpPr>
        <p:spPr>
          <a:xfrm>
            <a:off x="457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r>
              <a:rPr lang="ja-JP" altLang="en-US" smtClean="0"/>
              <a:t>平成</a:t>
            </a:r>
            <a:r>
              <a:rPr lang="en-US" altLang="ja-JP" smtClean="0"/>
              <a:t>23</a:t>
            </a:r>
            <a:r>
              <a:rPr lang="ja-JP" altLang="en-US" smtClean="0"/>
              <a:t>年</a:t>
            </a:r>
            <a:r>
              <a:rPr lang="en-US" altLang="ja-JP" smtClean="0"/>
              <a:t>7</a:t>
            </a:r>
            <a:r>
              <a:rPr lang="ja-JP" altLang="en-US" smtClean="0"/>
              <a:t>月</a:t>
            </a:r>
            <a:r>
              <a:rPr lang="en-US" altLang="ja-JP" smtClean="0"/>
              <a:t>29</a:t>
            </a:r>
            <a:r>
              <a:rPr lang="ja-JP" altLang="en-US" smtClean="0"/>
              <a:t>日</a:t>
            </a:r>
            <a:endParaRPr lang="ja-JP" altLang="en-US" dirty="0"/>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ja-JP" altLang="en-US" smtClean="0"/>
              <a:t>情報モラル講座</a:t>
            </a:r>
            <a:endParaRPr lang="ja-JP" altLang="en-US" dirty="0"/>
          </a:p>
        </p:txBody>
      </p:sp>
      <p:sp>
        <p:nvSpPr>
          <p:cNvPr id="7" name="Rectangle 6"/>
          <p:cNvSpPr>
            <a:spLocks noGrp="1" noChangeArrowheads="1"/>
          </p:cNvSpPr>
          <p:nvPr>
            <p:ph type="sldNum" sz="quarter" idx="12"/>
          </p:nvPr>
        </p:nvSpPr>
        <p:spPr>
          <a:ln/>
        </p:spPr>
        <p:txBody>
          <a:bodyPr/>
          <a:lstStyle>
            <a:lvl1pPr>
              <a:defRPr/>
            </a:lvl1pPr>
          </a:lstStyle>
          <a:p>
            <a:pPr algn="r"/>
            <a:fld id="{F370EA60-FEF6-4CE1-BE86-66FA9E71023F}" type="slidenum">
              <a:rPr lang="ja-JP" altLang="en-US" smtClean="0"/>
              <a:pPr algn="r"/>
              <a:t>‹#›</a:t>
            </a:fld>
            <a:endParaRPr lang="ja-JP" altLang="en-US" dirty="0"/>
          </a:p>
        </p:txBody>
      </p:sp>
    </p:spTree>
    <p:extLst>
      <p:ext uri="{BB962C8B-B14F-4D97-AF65-F5344CB8AC3E}">
        <p14:creationId xmlns:p14="http://schemas.microsoft.com/office/powerpoint/2010/main" val="2339019351"/>
      </p:ext>
    </p:extLst>
  </p:cSld>
  <p:clrMapOvr>
    <a:masterClrMapping/>
  </p:clrMapOvr>
  <p:transition spd="med">
    <p:wipe dir="r"/>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648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r>
              <a:rPr lang="ja-JP" altLang="en-US" smtClean="0"/>
              <a:t>平成</a:t>
            </a:r>
            <a:r>
              <a:rPr lang="en-US" altLang="ja-JP" smtClean="0"/>
              <a:t>23</a:t>
            </a:r>
            <a:r>
              <a:rPr lang="ja-JP" altLang="en-US" smtClean="0"/>
              <a:t>年</a:t>
            </a:r>
            <a:r>
              <a:rPr lang="en-US" altLang="ja-JP" smtClean="0"/>
              <a:t>7</a:t>
            </a:r>
            <a:r>
              <a:rPr lang="ja-JP" altLang="en-US" smtClean="0"/>
              <a:t>月</a:t>
            </a:r>
            <a:r>
              <a:rPr lang="en-US" altLang="ja-JP" smtClean="0"/>
              <a:t>29</a:t>
            </a:r>
            <a:r>
              <a:rPr lang="ja-JP" altLang="en-US" smtClean="0"/>
              <a:t>日</a:t>
            </a:r>
            <a:endParaRPr lang="ja-JP" altLang="en-US" dirty="0"/>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lang="ja-JP" altLang="en-US" smtClean="0"/>
              <a:t>情報モラル講座</a:t>
            </a:r>
            <a:endParaRPr lang="ja-JP" altLang="en-US" dirty="0"/>
          </a:p>
        </p:txBody>
      </p:sp>
      <p:sp>
        <p:nvSpPr>
          <p:cNvPr id="7" name="Rectangle 6"/>
          <p:cNvSpPr>
            <a:spLocks noGrp="1" noChangeArrowheads="1"/>
          </p:cNvSpPr>
          <p:nvPr>
            <p:ph type="sldNum" sz="quarter" idx="12"/>
          </p:nvPr>
        </p:nvSpPr>
        <p:spPr>
          <a:ln/>
        </p:spPr>
        <p:txBody>
          <a:bodyPr/>
          <a:lstStyle>
            <a:lvl1pPr>
              <a:defRPr/>
            </a:lvl1pPr>
          </a:lstStyle>
          <a:p>
            <a:pPr algn="r"/>
            <a:fld id="{F370EA60-FEF6-4CE1-BE86-66FA9E71023F}" type="slidenum">
              <a:rPr lang="ja-JP" altLang="en-US" smtClean="0"/>
              <a:pPr algn="r"/>
              <a:t>‹#›</a:t>
            </a:fld>
            <a:endParaRPr lang="ja-JP" altLang="en-US" dirty="0"/>
          </a:p>
        </p:txBody>
      </p:sp>
    </p:spTree>
    <p:extLst>
      <p:ext uri="{BB962C8B-B14F-4D97-AF65-F5344CB8AC3E}">
        <p14:creationId xmlns:p14="http://schemas.microsoft.com/office/powerpoint/2010/main" val="382275415"/>
      </p:ext>
    </p:extLst>
  </p:cSld>
  <p:clrMapOvr>
    <a:masterClrMapping/>
  </p:clrMapOvr>
  <p:transition spd="med">
    <p:wipe dir="r"/>
  </p:transition>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タイトル/4つの内容" type="fourObj">
  <p:cSld name="タイトル/4つの内容">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ko-KR" altLang="en-US"/>
              <a:t>マスタータイトルスタイルの編集</a:t>
            </a:r>
          </a:p>
        </p:txBody>
      </p:sp>
      <p:sp>
        <p:nvSpPr>
          <p:cNvPr id="3" name="内容プレースホルダー 2"/>
          <p:cNvSpPr>
            <a:spLocks noGrp="1"/>
          </p:cNvSpPr>
          <p:nvPr>
            <p:ph sz="quarter" idx="1"/>
          </p:nvPr>
        </p:nvSpPr>
        <p:spPr>
          <a:xfrm>
            <a:off x="457168" y="1600190"/>
            <a:ext cx="4038322" cy="2195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4" name="内容プレースホルダー 3"/>
          <p:cNvSpPr>
            <a:spLocks noGrp="1"/>
          </p:cNvSpPr>
          <p:nvPr>
            <p:ph sz="quarter" idx="2"/>
          </p:nvPr>
        </p:nvSpPr>
        <p:spPr>
          <a:xfrm>
            <a:off x="4647880" y="1600190"/>
            <a:ext cx="4038322" cy="2195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5" name="内容プレースホルダー 4"/>
          <p:cNvSpPr>
            <a:spLocks noGrp="1"/>
          </p:cNvSpPr>
          <p:nvPr>
            <p:ph sz="quarter" idx="3"/>
          </p:nvPr>
        </p:nvSpPr>
        <p:spPr>
          <a:xfrm>
            <a:off x="455997" y="3984193"/>
            <a:ext cx="4038322" cy="2195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6" name="内容プレースホルダー 5"/>
          <p:cNvSpPr>
            <a:spLocks noGrp="1"/>
          </p:cNvSpPr>
          <p:nvPr>
            <p:ph sz="quarter" idx="4"/>
          </p:nvPr>
        </p:nvSpPr>
        <p:spPr>
          <a:xfrm>
            <a:off x="4646709" y="3984193"/>
            <a:ext cx="4038322" cy="21959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7" name="日付プレースホルダー 3"/>
          <p:cNvSpPr>
            <a:spLocks noGrp="1"/>
          </p:cNvSpPr>
          <p:nvPr>
            <p:ph type="dt" sz="half" idx="10"/>
          </p:nvPr>
        </p:nvSpPr>
        <p:spPr>
          <a:xfrm>
            <a:off x="457168" y="6356308"/>
            <a:ext cx="2133453" cy="365122"/>
          </a:xfrm>
          <a:prstGeom prst="rect">
            <a:avLst/>
          </a:prstGeom>
        </p:spPr>
        <p:txBody>
          <a:bodyPr lIns="91394" tIns="45697" rIns="91394" bIns="45697"/>
          <a:lstStyle/>
          <a:p>
            <a:pPr lvl="0"/>
            <a:fld id="{5ACE7E28-9336-4363-8674-B91477D8F243}" type="datetime1">
              <a:rPr lang="ko-KR" altLang="en-US"/>
              <a:pPr lvl="0"/>
              <a:t>2013-01-15</a:t>
            </a:fld>
            <a:endParaRPr lang="ko-KR" altLang="en-US"/>
          </a:p>
        </p:txBody>
      </p:sp>
      <p:sp>
        <p:nvSpPr>
          <p:cNvPr id="8" name="フッタプレースホルダー 4"/>
          <p:cNvSpPr>
            <a:spLocks noGrp="1"/>
          </p:cNvSpPr>
          <p:nvPr>
            <p:ph type="ftr" sz="quarter" idx="11"/>
          </p:nvPr>
        </p:nvSpPr>
        <p:spPr>
          <a:xfrm>
            <a:off x="3123985" y="6356308"/>
            <a:ext cx="2895401" cy="365122"/>
          </a:xfrm>
          <a:prstGeom prst="rect">
            <a:avLst/>
          </a:prstGeom>
        </p:spPr>
        <p:txBody>
          <a:bodyPr lIns="91394" tIns="45697" rIns="91394" bIns="45697"/>
          <a:lstStyle/>
          <a:p>
            <a:pPr lvl="0"/>
            <a:endParaRPr lang="ko-KR" altLang="en-US"/>
          </a:p>
        </p:txBody>
      </p:sp>
      <p:sp>
        <p:nvSpPr>
          <p:cNvPr id="9" name="スライド番号プレースホルダー 5"/>
          <p:cNvSpPr>
            <a:spLocks noGrp="1"/>
          </p:cNvSpPr>
          <p:nvPr>
            <p:ph type="sldNum" sz="quarter" idx="12"/>
          </p:nvPr>
        </p:nvSpPr>
        <p:spPr>
          <a:xfrm>
            <a:off x="6552744" y="6243606"/>
            <a:ext cx="2133465" cy="457189"/>
          </a:xfrm>
          <a:noFill/>
          <a:ln w="25400" cap="flat" cmpd="sng" algn="ctr">
            <a:noFill/>
            <a:prstDash val="solid"/>
            <a:round/>
          </a:ln>
        </p:spPr>
        <p:txBody>
          <a:bodyPr vert="horz" wrap="square" lIns="91400" tIns="45700" rIns="91400" bIns="45700" anchor="b">
            <a:noAutofit/>
          </a:bodyPr>
          <a:lstStyle/>
          <a:p>
            <a:pPr defTabSz="899662">
              <a:spcBef>
                <a:spcPct val="0"/>
              </a:spcBef>
              <a:spcAft>
                <a:spcPct val="0"/>
              </a:spcAft>
              <a:buClr>
                <a:srgbClr val="000000">
                  <a:alpha val="100000"/>
                </a:srgbClr>
              </a:buClr>
              <a:buSzPct val="100000"/>
            </a:pPr>
            <a:fld id="{3F01DB34-DAB2-451D-8160-1F7048C33B57}" type="slidenum">
              <a:rPr lang="ja-JP" altLang="en-US" spc="5" smtClean="0">
                <a:latin typeface="Garamond"/>
                <a:ea typeface="ＭＳ Ｐゴシック"/>
                <a:sym typeface="Wingdings"/>
              </a:rPr>
              <a:pPr defTabSz="899662">
                <a:spcBef>
                  <a:spcPct val="0"/>
                </a:spcBef>
                <a:spcAft>
                  <a:spcPct val="0"/>
                </a:spcAft>
                <a:buClr>
                  <a:srgbClr val="000000">
                    <a:alpha val="100000"/>
                  </a:srgbClr>
                </a:buClr>
                <a:buSzPct val="100000"/>
              </a:pPr>
              <a:t>‹#›</a:t>
            </a:fld>
            <a:r>
              <a:rPr lang="ja-JP" altLang="en-US" spc="5" smtClean="0">
                <a:latin typeface="Garamond"/>
                <a:ea typeface="ＭＳ Ｐゴシック"/>
                <a:sym typeface="Wingdings"/>
              </a:rPr>
              <a:t> </a:t>
            </a:r>
            <a:endParaRPr lang="ja-JP" altLang="en-US" spc="5">
              <a:latin typeface="Garamond"/>
              <a:ea typeface="ＭＳ Ｐゴシック"/>
              <a:sym typeface="Wingdings"/>
            </a:endParaRPr>
          </a:p>
        </p:txBody>
      </p:sp>
    </p:spTree>
    <p:extLst>
      <p:ext uri="{BB962C8B-B14F-4D97-AF65-F5344CB8AC3E}">
        <p14:creationId xmlns:p14="http://schemas.microsoft.com/office/powerpoint/2010/main" val="18683453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kumimoji="1" lang="ja-JP" altLang="en-US" dirty="0"/>
          </a:p>
        </p:txBody>
      </p:sp>
      <p:sp>
        <p:nvSpPr>
          <p:cNvPr id="8" name="Slide Number Placeholder 7"/>
          <p:cNvSpPr>
            <a:spLocks noGrp="1"/>
          </p:cNvSpPr>
          <p:nvPr>
            <p:ph type="sldNum" sz="quarter" idx="11"/>
          </p:nvPr>
        </p:nvSpPr>
        <p:spPr/>
        <p:txBody>
          <a:bodyPr/>
          <a:lstStyle/>
          <a:p>
            <a:fld id="{F370EA60-FEF6-4CE1-BE86-66FA9E71023F}"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r>
              <a:rPr kumimoji="1" lang="ja-JP" altLang="en-US" smtClean="0"/>
              <a:t>中原小校内研修</a:t>
            </a:r>
            <a:endParaRPr kumimoji="1" lang="ja-JP" altLang="en-US" dirty="0"/>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6"/>
          <p:cNvSpPr>
            <a:spLocks noGrp="1" noChangeArrowheads="1"/>
          </p:cNvSpPr>
          <p:nvPr>
            <p:ph type="sldNum" sz="quarter" idx="12"/>
          </p:nvPr>
        </p:nvSpPr>
        <p:spPr>
          <a:ln/>
        </p:spPr>
        <p:txBody>
          <a:bodyPr/>
          <a:lstStyle>
            <a:lvl1pPr>
              <a:defRPr/>
            </a:lvl1pPr>
          </a:lstStyle>
          <a:p>
            <a:pPr algn="r"/>
            <a:fld id="{0A5A4B86-9A0D-4356-A458-210EB57472AC}" type="slidenum">
              <a:rPr lang="ja-JP" altLang="en-US" smtClean="0"/>
              <a:t>‹#›</a:t>
            </a:fld>
            <a:endParaRPr lang="ja-JP" altLang="en-US" dirty="0"/>
          </a:p>
        </p:txBody>
      </p:sp>
    </p:spTree>
    <p:extLst>
      <p:ext uri="{BB962C8B-B14F-4D97-AF65-F5344CB8AC3E}">
        <p14:creationId xmlns:p14="http://schemas.microsoft.com/office/powerpoint/2010/main" val="3233893103"/>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Footer Placeholder 4"/>
          <p:cNvSpPr>
            <a:spLocks noGrp="1"/>
          </p:cNvSpPr>
          <p:nvPr>
            <p:ph type="ftr" sz="quarter" idx="11"/>
          </p:nvPr>
        </p:nvSpPr>
        <p:spPr/>
        <p:txBody>
          <a:bodyPr/>
          <a:lstStyle/>
          <a:p>
            <a:r>
              <a:rPr lang="ja-JP" altLang="en-US" smtClean="0"/>
              <a:t>中原小校内研修</a:t>
            </a:r>
            <a:endParaRPr lang="ja-JP" altLang="en-US" dirty="0"/>
          </a:p>
        </p:txBody>
      </p:sp>
      <p:sp>
        <p:nvSpPr>
          <p:cNvPr id="6" name="Slide Number Placeholder 5"/>
          <p:cNvSpPr>
            <a:spLocks noGrp="1"/>
          </p:cNvSpPr>
          <p:nvPr>
            <p:ph type="sldNum" sz="quarter" idx="12"/>
          </p:nvPr>
        </p:nvSpPr>
        <p:spPr/>
        <p:txBody>
          <a:bodyPr/>
          <a:lstStyle/>
          <a:p>
            <a:pPr algn="r"/>
            <a:fld id="{0A5A4B86-9A0D-4356-A458-210EB57472AC}" type="slidenum">
              <a:rPr lang="ja-JP" altLang="en-US" smtClean="0"/>
              <a:t>‹#›</a:t>
            </a:fld>
            <a:endParaRPr lang="ja-JP" altLang="en-US" dirty="0"/>
          </a:p>
        </p:txBody>
      </p:sp>
    </p:spTree>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Footer Placeholder 4"/>
          <p:cNvSpPr>
            <a:spLocks noGrp="1"/>
          </p:cNvSpPr>
          <p:nvPr>
            <p:ph type="ftr" sz="quarter" idx="11"/>
          </p:nvPr>
        </p:nvSpPr>
        <p:spPr/>
        <p:txBody>
          <a:bodyPr/>
          <a:lstStyle/>
          <a:p>
            <a:r>
              <a:rPr lang="ja-JP" altLang="en-US" smtClean="0"/>
              <a:t>中原小校内研修</a:t>
            </a:r>
            <a:endParaRPr lang="ja-JP" altLang="en-US" dirty="0"/>
          </a:p>
        </p:txBody>
      </p:sp>
      <p:sp>
        <p:nvSpPr>
          <p:cNvPr id="6" name="Slide Number Placeholder 5"/>
          <p:cNvSpPr>
            <a:spLocks noGrp="1"/>
          </p:cNvSpPr>
          <p:nvPr>
            <p:ph type="sldNum" sz="quarter" idx="12"/>
          </p:nvPr>
        </p:nvSpPr>
        <p:spPr/>
        <p:txBody>
          <a:bodyPr/>
          <a:lstStyle/>
          <a:p>
            <a:pPr algn="r"/>
            <a:fld id="{F370EA60-FEF6-4CE1-BE86-66FA9E71023F}" type="slidenum">
              <a:rPr lang="ja-JP" altLang="en-US" smtClean="0"/>
              <a:pPr algn="r"/>
              <a:t>‹#›</a:t>
            </a:fld>
            <a:endParaRPr lang="ja-JP" alt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kumimoji="1" lang="ja-JP" altLang="en-US" dirty="0"/>
          </a:p>
        </p:txBody>
      </p:sp>
      <p:sp>
        <p:nvSpPr>
          <p:cNvPr id="6" name="Footer Placeholder 5"/>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7" name="Slide Number Placeholder 6"/>
          <p:cNvSpPr>
            <a:spLocks noGrp="1"/>
          </p:cNvSpPr>
          <p:nvPr>
            <p:ph type="sldNum" sz="quarter" idx="12"/>
          </p:nvPr>
        </p:nvSpPr>
        <p:spPr/>
        <p:txBody>
          <a:bodyPr/>
          <a:lstStyle/>
          <a:p>
            <a:fld id="{F370EA60-FEF6-4CE1-BE86-66FA9E71023F}"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kumimoji="1" lang="ja-JP" altLang="en-US" dirty="0"/>
          </a:p>
        </p:txBody>
      </p:sp>
      <p:sp>
        <p:nvSpPr>
          <p:cNvPr id="8" name="Footer Placeholder 7"/>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9" name="Slide Number Placeholder 8"/>
          <p:cNvSpPr>
            <a:spLocks noGrp="1"/>
          </p:cNvSpPr>
          <p:nvPr>
            <p:ph type="sldNum" sz="quarter" idx="12"/>
          </p:nvPr>
        </p:nvSpPr>
        <p:spPr/>
        <p:txBody>
          <a:bodyPr/>
          <a:lstStyle/>
          <a:p>
            <a:fld id="{F370EA60-FEF6-4CE1-BE86-66FA9E71023F}" type="slidenum">
              <a:rPr lang="ja-JP" altLang="en-US" smtClean="0"/>
              <a:pPr/>
              <a:t>‹#›</a:t>
            </a:fld>
            <a:endParaRPr lang="ja-JP" altLang="en-US" dirty="0"/>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kumimoji="1" lang="ja-JP" altLang="en-US" dirty="0"/>
          </a:p>
        </p:txBody>
      </p:sp>
      <p:sp>
        <p:nvSpPr>
          <p:cNvPr id="4" name="Footer Placeholder 3"/>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5" name="Slide Number Placeholder 4"/>
          <p:cNvSpPr>
            <a:spLocks noGrp="1"/>
          </p:cNvSpPr>
          <p:nvPr>
            <p:ph type="sldNum" sz="quarter" idx="12"/>
          </p:nvPr>
        </p:nvSpPr>
        <p:spPr/>
        <p:txBody>
          <a:bodyPr/>
          <a:lstStyle/>
          <a:p>
            <a:fld id="{F370EA60-FEF6-4CE1-BE86-66FA9E71023F}" type="slidenum">
              <a:rPr lang="ja-JP" altLang="en-US" smtClean="0"/>
              <a:pPr/>
              <a:t>‹#›</a:t>
            </a:fld>
            <a:endParaRPr lang="ja-JP" altLang="en-US" dirty="0"/>
          </a:p>
        </p:txBody>
      </p:sp>
    </p:spTree>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ja-JP" altLang="en-US" smtClean="0"/>
              <a:t>平成</a:t>
            </a:r>
            <a:r>
              <a:rPr kumimoji="1" lang="en-US" altLang="ja-JP" smtClean="0"/>
              <a:t>24</a:t>
            </a:r>
            <a:r>
              <a:rPr kumimoji="1" lang="ja-JP" altLang="en-US" smtClean="0"/>
              <a:t>年</a:t>
            </a:r>
            <a:r>
              <a:rPr kumimoji="1" lang="en-US" altLang="ja-JP" smtClean="0"/>
              <a:t>8</a:t>
            </a:r>
            <a:r>
              <a:rPr kumimoji="1" lang="ja-JP" altLang="en-US" smtClean="0"/>
              <a:t>月</a:t>
            </a:r>
            <a:r>
              <a:rPr kumimoji="1" lang="en-US" altLang="ja-JP" smtClean="0"/>
              <a:t>21</a:t>
            </a:r>
            <a:r>
              <a:rPr kumimoji="1" lang="ja-JP" altLang="en-US" smtClean="0"/>
              <a:t>日</a:t>
            </a:r>
            <a:endParaRPr kumimoji="1" lang="ja-JP" altLang="en-US" dirty="0"/>
          </a:p>
        </p:txBody>
      </p:sp>
      <p:sp>
        <p:nvSpPr>
          <p:cNvPr id="3" name="Footer Placeholder 2"/>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4" name="Slide Number Placeholder 3"/>
          <p:cNvSpPr>
            <a:spLocks noGrp="1"/>
          </p:cNvSpPr>
          <p:nvPr>
            <p:ph type="sldNum" sz="quarter" idx="12"/>
          </p:nvPr>
        </p:nvSpPr>
        <p:spPr/>
        <p:txBody>
          <a:bodyPr/>
          <a:lstStyle/>
          <a:p>
            <a:fld id="{F370EA60-FEF6-4CE1-BE86-66FA9E71023F}" type="slidenum">
              <a:rPr lang="ja-JP" altLang="en-US" smtClean="0"/>
              <a:pPr/>
              <a:t>‹#›</a:t>
            </a:fld>
            <a:endParaRPr lang="ja-JP" altLang="en-US" dirty="0"/>
          </a:p>
        </p:txBody>
      </p:sp>
    </p:spTree>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6" name="Footer Placeholder 5"/>
          <p:cNvSpPr>
            <a:spLocks noGrp="1"/>
          </p:cNvSpPr>
          <p:nvPr>
            <p:ph type="ftr" sz="quarter" idx="11"/>
          </p:nvPr>
        </p:nvSpPr>
        <p:spPr/>
        <p:txBody>
          <a:bodyPr/>
          <a:lstStyle/>
          <a:p>
            <a:r>
              <a:rPr lang="ja-JP" altLang="en-US" smtClean="0"/>
              <a:t>中原小校内研修</a:t>
            </a:r>
            <a:endParaRPr lang="ja-JP" altLang="en-US" dirty="0"/>
          </a:p>
        </p:txBody>
      </p:sp>
      <p:sp>
        <p:nvSpPr>
          <p:cNvPr id="7" name="Slide Number Placeholder 6"/>
          <p:cNvSpPr>
            <a:spLocks noGrp="1"/>
          </p:cNvSpPr>
          <p:nvPr>
            <p:ph type="sldNum" sz="quarter" idx="12"/>
          </p:nvPr>
        </p:nvSpPr>
        <p:spPr/>
        <p:txBody>
          <a:bodyPr/>
          <a:lstStyle/>
          <a:p>
            <a:pPr algn="r"/>
            <a:fld id="{F370EA60-FEF6-4CE1-BE86-66FA9E71023F}" type="slidenum">
              <a:rPr lang="ja-JP" altLang="en-US" smtClean="0"/>
              <a:pPr algn="r"/>
              <a:t>‹#›</a:t>
            </a:fld>
            <a:endParaRPr lang="ja-JP" altLang="en-US" dirty="0"/>
          </a:p>
        </p:txBody>
      </p:sp>
    </p:spTree>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ja-JP" altLang="en-US" smtClean="0"/>
              <a:t>平成</a:t>
            </a:r>
            <a:r>
              <a:rPr kumimoji="1" lang="en-US" altLang="ja-JP" smtClean="0"/>
              <a:t>24</a:t>
            </a:r>
            <a:r>
              <a:rPr kumimoji="1" lang="ja-JP" altLang="en-US" smtClean="0"/>
              <a:t>年</a:t>
            </a:r>
            <a:r>
              <a:rPr kumimoji="1" lang="en-US" altLang="ja-JP" smtClean="0"/>
              <a:t>8</a:t>
            </a:r>
            <a:r>
              <a:rPr kumimoji="1" lang="ja-JP" altLang="en-US" smtClean="0"/>
              <a:t>月</a:t>
            </a:r>
            <a:r>
              <a:rPr kumimoji="1" lang="en-US" altLang="ja-JP" smtClean="0"/>
              <a:t>21</a:t>
            </a:r>
            <a:r>
              <a:rPr kumimoji="1" lang="ja-JP" altLang="en-US" smtClean="0"/>
              <a:t>日</a:t>
            </a:r>
            <a:endParaRPr kumimoji="1" lang="ja-JP" altLang="en-US" dirty="0"/>
          </a:p>
        </p:txBody>
      </p:sp>
      <p:sp>
        <p:nvSpPr>
          <p:cNvPr id="6" name="Footer Placeholder 5"/>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7" name="Slide Number Placeholder 6"/>
          <p:cNvSpPr>
            <a:spLocks noGrp="1"/>
          </p:cNvSpPr>
          <p:nvPr>
            <p:ph type="sldNum" sz="quarter" idx="12"/>
          </p:nvPr>
        </p:nvSpPr>
        <p:spPr/>
        <p:txBody>
          <a:bodyPr/>
          <a:lstStyle/>
          <a:p>
            <a:fld id="{F370EA60-FEF6-4CE1-BE86-66FA9E71023F}" type="slidenum">
              <a:rPr kumimoji="1" lang="ja-JP" altLang="en-US" smtClean="0"/>
              <a:t>‹#›</a:t>
            </a:fld>
            <a:endParaRPr kumimoji="1" lang="ja-JP" altLang="en-US"/>
          </a:p>
        </p:txBody>
      </p:sp>
    </p:spTree>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Footer Placeholder 4"/>
          <p:cNvSpPr>
            <a:spLocks noGrp="1"/>
          </p:cNvSpPr>
          <p:nvPr>
            <p:ph type="ftr" sz="quarter" idx="11"/>
          </p:nvPr>
        </p:nvSpPr>
        <p:spPr/>
        <p:txBody>
          <a:bodyPr/>
          <a:lstStyle/>
          <a:p>
            <a:r>
              <a:rPr lang="ja-JP" altLang="en-US" smtClean="0"/>
              <a:t>中原小校内研修</a:t>
            </a:r>
            <a:endParaRPr lang="ja-JP" altLang="en-US" dirty="0"/>
          </a:p>
        </p:txBody>
      </p:sp>
      <p:sp>
        <p:nvSpPr>
          <p:cNvPr id="6" name="Slide Number Placeholder 5"/>
          <p:cNvSpPr>
            <a:spLocks noGrp="1"/>
          </p:cNvSpPr>
          <p:nvPr>
            <p:ph type="sldNum" sz="quarter" idx="12"/>
          </p:nvPr>
        </p:nvSpPr>
        <p:spPr/>
        <p:txBody>
          <a:bodyPr/>
          <a:lstStyle/>
          <a:p>
            <a:pPr algn="r"/>
            <a:fld id="{F370EA60-FEF6-4CE1-BE86-66FA9E71023F}" type="slidenum">
              <a:rPr lang="ja-JP" altLang="en-US" smtClean="0"/>
              <a:pPr algn="r"/>
              <a:t>‹#›</a:t>
            </a:fld>
            <a:endParaRPr lang="ja-JP" altLang="en-US" dirty="0"/>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Footer Placeholder 4"/>
          <p:cNvSpPr>
            <a:spLocks noGrp="1"/>
          </p:cNvSpPr>
          <p:nvPr>
            <p:ph type="ftr" sz="quarter" idx="11"/>
          </p:nvPr>
        </p:nvSpPr>
        <p:spPr/>
        <p:txBody>
          <a:bodyPr/>
          <a:lstStyle/>
          <a:p>
            <a:r>
              <a:rPr lang="ja-JP" altLang="en-US" smtClean="0"/>
              <a:t>中原小校内研修</a:t>
            </a:r>
            <a:endParaRPr lang="ja-JP" altLang="en-US" dirty="0"/>
          </a:p>
        </p:txBody>
      </p:sp>
      <p:sp>
        <p:nvSpPr>
          <p:cNvPr id="6" name="Slide Number Placeholder 5"/>
          <p:cNvSpPr>
            <a:spLocks noGrp="1"/>
          </p:cNvSpPr>
          <p:nvPr>
            <p:ph type="sldNum" sz="quarter" idx="12"/>
          </p:nvPr>
        </p:nvSpPr>
        <p:spPr/>
        <p:txBody>
          <a:bodyPr/>
          <a:lstStyle/>
          <a:p>
            <a:pPr algn="r"/>
            <a:fld id="{F370EA60-FEF6-4CE1-BE86-66FA9E71023F}" type="slidenum">
              <a:rPr lang="ja-JP" altLang="en-US" smtClean="0"/>
              <a:pPr algn="r"/>
              <a:t>‹#›</a:t>
            </a:fld>
            <a:endParaRPr lang="ja-JP" altLang="en-US"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6" name="Rectangle 6"/>
          <p:cNvSpPr>
            <a:spLocks noGrp="1" noChangeArrowheads="1"/>
          </p:cNvSpPr>
          <p:nvPr>
            <p:ph type="sldNum" sz="quarter" idx="12"/>
          </p:nvPr>
        </p:nvSpPr>
        <p:spPr>
          <a:ln/>
        </p:spPr>
        <p:txBody>
          <a:bodyPr/>
          <a:lstStyle>
            <a:lvl1pPr>
              <a:defRPr/>
            </a:lvl1pPr>
          </a:lstStyle>
          <a:p>
            <a:pPr algn="r"/>
            <a:fld id="{F370EA60-FEF6-4CE1-BE86-66FA9E71023F}" type="slidenum">
              <a:rPr lang="ja-JP" altLang="en-US" smtClean="0"/>
              <a:pPr algn="r"/>
              <a:t>‹#›</a:t>
            </a:fld>
            <a:endParaRPr lang="ja-JP" altLang="en-US" dirty="0"/>
          </a:p>
        </p:txBody>
      </p:sp>
    </p:spTree>
    <p:extLst>
      <p:ext uri="{BB962C8B-B14F-4D97-AF65-F5344CB8AC3E}">
        <p14:creationId xmlns:p14="http://schemas.microsoft.com/office/powerpoint/2010/main" val="1138471818"/>
      </p:ext>
    </p:extLst>
  </p:cSld>
  <p:clrMapOvr>
    <a:masterClrMapping/>
  </p:clrMapOvr>
  <p:transition spd="med">
    <p:wipe dir="r"/>
  </p:transition>
  <p:timing>
    <p:tnLst>
      <p:par>
        <p:cTn id="1" dur="indefinite" restart="never" nodeType="tmRoot"/>
      </p:par>
    </p:tn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kumimoji="1" lang="ja-JP" altLang="en-US" dirty="0"/>
          </a:p>
        </p:txBody>
      </p:sp>
      <p:sp>
        <p:nvSpPr>
          <p:cNvPr id="5" name="Footer Placeholder 4"/>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6" name="Slide Number Placeholder 5"/>
          <p:cNvSpPr>
            <a:spLocks noGrp="1"/>
          </p:cNvSpPr>
          <p:nvPr>
            <p:ph type="sldNum" sz="quarter" idx="12"/>
          </p:nvPr>
        </p:nvSpPr>
        <p:spPr/>
        <p:txBody>
          <a:bodyPr/>
          <a:lstStyle/>
          <a:p>
            <a:fld id="{F370EA60-FEF6-4CE1-BE86-66FA9E71023F}"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Footer Placeholder 4"/>
          <p:cNvSpPr>
            <a:spLocks noGrp="1"/>
          </p:cNvSpPr>
          <p:nvPr>
            <p:ph type="ftr" sz="quarter" idx="11"/>
          </p:nvPr>
        </p:nvSpPr>
        <p:spPr/>
        <p:txBody>
          <a:bodyPr/>
          <a:lstStyle/>
          <a:p>
            <a:r>
              <a:rPr lang="ja-JP" altLang="en-US" smtClean="0"/>
              <a:t>中原小校内研修</a:t>
            </a:r>
            <a:endParaRPr lang="ja-JP" altLang="en-US" dirty="0"/>
          </a:p>
        </p:txBody>
      </p:sp>
      <p:sp>
        <p:nvSpPr>
          <p:cNvPr id="6" name="Slide Number Placeholder 5"/>
          <p:cNvSpPr>
            <a:spLocks noGrp="1"/>
          </p:cNvSpPr>
          <p:nvPr>
            <p:ph type="sldNum" sz="quarter" idx="12"/>
          </p:nvPr>
        </p:nvSpPr>
        <p:spPr/>
        <p:txBody>
          <a:bodyPr/>
          <a:lstStyle/>
          <a:p>
            <a:pPr algn="r"/>
            <a:fld id="{0A5A4B86-9A0D-4356-A458-210EB57472AC}" type="slidenum">
              <a:rPr lang="ja-JP" altLang="en-US" smtClean="0"/>
              <a:t>‹#›</a:t>
            </a:fld>
            <a:endParaRPr lang="ja-JP" altLang="en-US" dirty="0"/>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Footer Placeholder 4"/>
          <p:cNvSpPr>
            <a:spLocks noGrp="1"/>
          </p:cNvSpPr>
          <p:nvPr>
            <p:ph type="ftr" sz="quarter" idx="11"/>
          </p:nvPr>
        </p:nvSpPr>
        <p:spPr/>
        <p:txBody>
          <a:bodyPr/>
          <a:lstStyle/>
          <a:p>
            <a:r>
              <a:rPr lang="ja-JP" altLang="en-US" smtClean="0"/>
              <a:t>中原小校内研修</a:t>
            </a:r>
            <a:endParaRPr lang="ja-JP" altLang="en-US" dirty="0"/>
          </a:p>
        </p:txBody>
      </p:sp>
      <p:sp>
        <p:nvSpPr>
          <p:cNvPr id="6" name="Slide Number Placeholder 5"/>
          <p:cNvSpPr>
            <a:spLocks noGrp="1"/>
          </p:cNvSpPr>
          <p:nvPr>
            <p:ph type="sldNum" sz="quarter" idx="12"/>
          </p:nvPr>
        </p:nvSpPr>
        <p:spPr/>
        <p:txBody>
          <a:bodyPr/>
          <a:lstStyle/>
          <a:p>
            <a:pPr algn="r"/>
            <a:fld id="{F370EA60-FEF6-4CE1-BE86-66FA9E71023F}" type="slidenum">
              <a:rPr lang="ja-JP" altLang="en-US" smtClean="0"/>
              <a:pPr algn="r"/>
              <a:t>‹#›</a:t>
            </a:fld>
            <a:endParaRPr lang="ja-JP" altLang="en-US" dirty="0"/>
          </a:p>
        </p:txBody>
      </p:sp>
    </p:spTree>
  </p:cSld>
  <p:clrMapOvr>
    <a:masterClrMapping/>
  </p:clrMapOvr>
  <p:transition spd="med">
    <p:wipe dir="r"/>
  </p:transition>
  <p:timing>
    <p:tnLst>
      <p:par>
        <p:cTn id="1" dur="indefinite" restart="never" nodeType="tmRoot"/>
      </p:par>
    </p:tnLst>
  </p:timing>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kumimoji="1" lang="ja-JP" altLang="en-US" dirty="0"/>
          </a:p>
        </p:txBody>
      </p:sp>
      <p:sp>
        <p:nvSpPr>
          <p:cNvPr id="6" name="Footer Placeholder 5"/>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7" name="Slide Number Placeholder 6"/>
          <p:cNvSpPr>
            <a:spLocks noGrp="1"/>
          </p:cNvSpPr>
          <p:nvPr>
            <p:ph type="sldNum" sz="quarter" idx="12"/>
          </p:nvPr>
        </p:nvSpPr>
        <p:spPr/>
        <p:txBody>
          <a:bodyPr/>
          <a:lstStyle/>
          <a:p>
            <a:fld id="{F370EA60-FEF6-4CE1-BE86-66FA9E71023F}"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ransition spd="med">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kumimoji="1" lang="ja-JP" altLang="en-US" dirty="0"/>
          </a:p>
        </p:txBody>
      </p:sp>
      <p:sp>
        <p:nvSpPr>
          <p:cNvPr id="8" name="Footer Placeholder 7"/>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9" name="Slide Number Placeholder 8"/>
          <p:cNvSpPr>
            <a:spLocks noGrp="1"/>
          </p:cNvSpPr>
          <p:nvPr>
            <p:ph type="sldNum" sz="quarter" idx="12"/>
          </p:nvPr>
        </p:nvSpPr>
        <p:spPr/>
        <p:txBody>
          <a:bodyPr/>
          <a:lstStyle/>
          <a:p>
            <a:fld id="{F370EA60-FEF6-4CE1-BE86-66FA9E71023F}" type="slidenum">
              <a:rPr lang="ja-JP" altLang="en-US" smtClean="0"/>
              <a:pPr/>
              <a:t>‹#›</a:t>
            </a:fld>
            <a:endParaRPr lang="ja-JP" altLang="en-US" dirty="0"/>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kumimoji="1" lang="ja-JP" altLang="en-US" dirty="0"/>
          </a:p>
        </p:txBody>
      </p:sp>
      <p:sp>
        <p:nvSpPr>
          <p:cNvPr id="4" name="Footer Placeholder 3"/>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5" name="Slide Number Placeholder 4"/>
          <p:cNvSpPr>
            <a:spLocks noGrp="1"/>
          </p:cNvSpPr>
          <p:nvPr>
            <p:ph type="sldNum" sz="quarter" idx="12"/>
          </p:nvPr>
        </p:nvSpPr>
        <p:spPr/>
        <p:txBody>
          <a:bodyPr/>
          <a:lstStyle/>
          <a:p>
            <a:fld id="{F370EA60-FEF6-4CE1-BE86-66FA9E71023F}" type="slidenum">
              <a:rPr lang="ja-JP" altLang="en-US" smtClean="0"/>
              <a:pPr/>
              <a:t>‹#›</a:t>
            </a:fld>
            <a:endParaRPr lang="ja-JP" altLang="en-US" dirty="0"/>
          </a:p>
        </p:txBody>
      </p:sp>
    </p:spTree>
  </p:cSld>
  <p:clrMapOvr>
    <a:masterClrMapping/>
  </p:clrMapOvr>
  <p:transition spd="med">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ja-JP" altLang="en-US" smtClean="0"/>
              <a:t>平成</a:t>
            </a:r>
            <a:r>
              <a:rPr kumimoji="1" lang="en-US" altLang="ja-JP" smtClean="0"/>
              <a:t>24</a:t>
            </a:r>
            <a:r>
              <a:rPr kumimoji="1" lang="ja-JP" altLang="en-US" smtClean="0"/>
              <a:t>年</a:t>
            </a:r>
            <a:r>
              <a:rPr kumimoji="1" lang="en-US" altLang="ja-JP" smtClean="0"/>
              <a:t>8</a:t>
            </a:r>
            <a:r>
              <a:rPr kumimoji="1" lang="ja-JP" altLang="en-US" smtClean="0"/>
              <a:t>月</a:t>
            </a:r>
            <a:r>
              <a:rPr kumimoji="1" lang="en-US" altLang="ja-JP" smtClean="0"/>
              <a:t>21</a:t>
            </a:r>
            <a:r>
              <a:rPr kumimoji="1" lang="ja-JP" altLang="en-US" smtClean="0"/>
              <a:t>日</a:t>
            </a:r>
            <a:endParaRPr kumimoji="1" lang="ja-JP" altLang="en-US" dirty="0"/>
          </a:p>
        </p:txBody>
      </p:sp>
      <p:sp>
        <p:nvSpPr>
          <p:cNvPr id="3" name="Footer Placeholder 2"/>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4" name="Slide Number Placeholder 3"/>
          <p:cNvSpPr>
            <a:spLocks noGrp="1"/>
          </p:cNvSpPr>
          <p:nvPr>
            <p:ph type="sldNum" sz="quarter" idx="12"/>
          </p:nvPr>
        </p:nvSpPr>
        <p:spPr/>
        <p:txBody>
          <a:bodyPr/>
          <a:lstStyle/>
          <a:p>
            <a:fld id="{F370EA60-FEF6-4CE1-BE86-66FA9E71023F}" type="slidenum">
              <a:rPr lang="ja-JP" altLang="en-US" smtClean="0"/>
              <a:pPr/>
              <a:t>‹#›</a:t>
            </a:fld>
            <a:endParaRPr lang="ja-JP" altLang="en-US" dirty="0"/>
          </a:p>
        </p:txBody>
      </p:sp>
    </p:spTree>
  </p:cSld>
  <p:clrMapOvr>
    <a:masterClrMapping/>
  </p:clrMapOvr>
  <p:transition spd="med">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6" name="Footer Placeholder 5"/>
          <p:cNvSpPr>
            <a:spLocks noGrp="1"/>
          </p:cNvSpPr>
          <p:nvPr>
            <p:ph type="ftr" sz="quarter" idx="11"/>
          </p:nvPr>
        </p:nvSpPr>
        <p:spPr/>
        <p:txBody>
          <a:bodyPr/>
          <a:lstStyle/>
          <a:p>
            <a:r>
              <a:rPr lang="ja-JP" altLang="en-US" smtClean="0"/>
              <a:t>中原小校内研修</a:t>
            </a:r>
            <a:endParaRPr lang="ja-JP" altLang="en-US" dirty="0"/>
          </a:p>
        </p:txBody>
      </p:sp>
      <p:sp>
        <p:nvSpPr>
          <p:cNvPr id="7" name="Slide Number Placeholder 6"/>
          <p:cNvSpPr>
            <a:spLocks noGrp="1"/>
          </p:cNvSpPr>
          <p:nvPr>
            <p:ph type="sldNum" sz="quarter" idx="12"/>
          </p:nvPr>
        </p:nvSpPr>
        <p:spPr/>
        <p:txBody>
          <a:bodyPr/>
          <a:lstStyle/>
          <a:p>
            <a:pPr algn="r"/>
            <a:fld id="{F370EA60-FEF6-4CE1-BE86-66FA9E71023F}" type="slidenum">
              <a:rPr lang="ja-JP" altLang="en-US" smtClean="0"/>
              <a:pPr algn="r"/>
              <a:t>‹#›</a:t>
            </a:fld>
            <a:endParaRPr lang="ja-JP" altLang="en-US" dirty="0"/>
          </a:p>
        </p:txBody>
      </p:sp>
    </p:spTree>
  </p:cSld>
  <p:clrMapOvr>
    <a:masterClrMapping/>
  </p:clrMapOvr>
  <p:timing>
    <p:tnLst>
      <p:par>
        <p:cTn id="1" dur="indefinite" restart="never" nodeType="tmRoot"/>
      </p:par>
    </p:tnLst>
  </p:timing>
  <p:hf hd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ja-JP" altLang="en-US" smtClean="0"/>
              <a:t>平成</a:t>
            </a:r>
            <a:r>
              <a:rPr kumimoji="1" lang="en-US" altLang="ja-JP" smtClean="0"/>
              <a:t>24</a:t>
            </a:r>
            <a:r>
              <a:rPr kumimoji="1" lang="ja-JP" altLang="en-US" smtClean="0"/>
              <a:t>年</a:t>
            </a:r>
            <a:r>
              <a:rPr kumimoji="1" lang="en-US" altLang="ja-JP" smtClean="0"/>
              <a:t>8</a:t>
            </a:r>
            <a:r>
              <a:rPr kumimoji="1" lang="ja-JP" altLang="en-US" smtClean="0"/>
              <a:t>月</a:t>
            </a:r>
            <a:r>
              <a:rPr kumimoji="1" lang="en-US" altLang="ja-JP" smtClean="0"/>
              <a:t>21</a:t>
            </a:r>
            <a:r>
              <a:rPr kumimoji="1" lang="ja-JP" altLang="en-US" smtClean="0"/>
              <a:t>日</a:t>
            </a:r>
            <a:endParaRPr kumimoji="1" lang="ja-JP" altLang="en-US" dirty="0"/>
          </a:p>
        </p:txBody>
      </p:sp>
      <p:sp>
        <p:nvSpPr>
          <p:cNvPr id="6" name="Footer Placeholder 5"/>
          <p:cNvSpPr>
            <a:spLocks noGrp="1"/>
          </p:cNvSpPr>
          <p:nvPr>
            <p:ph type="ftr" sz="quarter" idx="11"/>
          </p:nvPr>
        </p:nvSpPr>
        <p:spPr/>
        <p:txBody>
          <a:bodyPr/>
          <a:lstStyle/>
          <a:p>
            <a:r>
              <a:rPr kumimoji="1" lang="ja-JP" altLang="en-US" smtClean="0"/>
              <a:t>中原小校内研修</a:t>
            </a:r>
            <a:endParaRPr kumimoji="1" lang="ja-JP" altLang="en-US" dirty="0"/>
          </a:p>
        </p:txBody>
      </p:sp>
      <p:sp>
        <p:nvSpPr>
          <p:cNvPr id="7" name="Slide Number Placeholder 6"/>
          <p:cNvSpPr>
            <a:spLocks noGrp="1"/>
          </p:cNvSpPr>
          <p:nvPr>
            <p:ph type="sldNum" sz="quarter" idx="12"/>
          </p:nvPr>
        </p:nvSpPr>
        <p:spPr/>
        <p:txBody>
          <a:bodyPr/>
          <a:lstStyle/>
          <a:p>
            <a:fld id="{F370EA60-FEF6-4CE1-BE86-66FA9E71023F}"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Footer Placeholder 4"/>
          <p:cNvSpPr>
            <a:spLocks noGrp="1"/>
          </p:cNvSpPr>
          <p:nvPr>
            <p:ph type="ftr" sz="quarter" idx="11"/>
          </p:nvPr>
        </p:nvSpPr>
        <p:spPr/>
        <p:txBody>
          <a:bodyPr/>
          <a:lstStyle/>
          <a:p>
            <a:r>
              <a:rPr lang="ja-JP" altLang="en-US" smtClean="0"/>
              <a:t>中原小校内研修</a:t>
            </a:r>
            <a:endParaRPr lang="ja-JP" altLang="en-US" dirty="0"/>
          </a:p>
        </p:txBody>
      </p:sp>
      <p:sp>
        <p:nvSpPr>
          <p:cNvPr id="6" name="Slide Number Placeholder 5"/>
          <p:cNvSpPr>
            <a:spLocks noGrp="1"/>
          </p:cNvSpPr>
          <p:nvPr>
            <p:ph type="sldNum" sz="quarter" idx="12"/>
          </p:nvPr>
        </p:nvSpPr>
        <p:spPr/>
        <p:txBody>
          <a:bodyPr/>
          <a:lstStyle/>
          <a:p>
            <a:pPr algn="r"/>
            <a:fld id="{F370EA60-FEF6-4CE1-BE86-66FA9E71023F}" type="slidenum">
              <a:rPr lang="ja-JP" altLang="en-US" smtClean="0"/>
              <a:pPr algn="r"/>
              <a:t>‹#›</a:t>
            </a:fld>
            <a:endParaRPr lang="ja-JP" altLang="en-US" dirty="0"/>
          </a:p>
        </p:txBody>
      </p:sp>
    </p:spTree>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2"/>
          </p:nvPr>
        </p:nvSpPr>
        <p:spPr>
          <a:ln/>
        </p:spPr>
        <p:txBody>
          <a:bodyPr/>
          <a:lstStyle>
            <a:lvl1pPr>
              <a:defRPr/>
            </a:lvl1pPr>
          </a:lstStyle>
          <a:p>
            <a:fld id="{F370EA60-FEF6-4CE1-BE86-66FA9E71023F}" type="slidenum">
              <a:rPr kumimoji="1" lang="ja-JP" altLang="en-US" smtClean="0"/>
              <a:t>‹#›</a:t>
            </a:fld>
            <a:endParaRPr kumimoji="1" lang="ja-JP" altLang="en-US"/>
          </a:p>
        </p:txBody>
      </p:sp>
    </p:spTree>
    <p:extLst>
      <p:ext uri="{BB962C8B-B14F-4D97-AF65-F5344CB8AC3E}">
        <p14:creationId xmlns:p14="http://schemas.microsoft.com/office/powerpoint/2010/main" val="3398720566"/>
      </p:ext>
    </p:extLst>
  </p:cSld>
  <p:clrMapOvr>
    <a:masterClrMapping/>
  </p:clrMapOvr>
  <p:transition spd="med">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Footer Placeholder 4"/>
          <p:cNvSpPr>
            <a:spLocks noGrp="1"/>
          </p:cNvSpPr>
          <p:nvPr>
            <p:ph type="ftr" sz="quarter" idx="11"/>
          </p:nvPr>
        </p:nvSpPr>
        <p:spPr/>
        <p:txBody>
          <a:bodyPr/>
          <a:lstStyle/>
          <a:p>
            <a:r>
              <a:rPr lang="ja-JP" altLang="en-US" smtClean="0"/>
              <a:t>中原小校内研修</a:t>
            </a:r>
            <a:endParaRPr lang="ja-JP" altLang="en-US" dirty="0"/>
          </a:p>
        </p:txBody>
      </p:sp>
      <p:sp>
        <p:nvSpPr>
          <p:cNvPr id="6" name="Slide Number Placeholder 5"/>
          <p:cNvSpPr>
            <a:spLocks noGrp="1"/>
          </p:cNvSpPr>
          <p:nvPr>
            <p:ph type="sldNum" sz="quarter" idx="12"/>
          </p:nvPr>
        </p:nvSpPr>
        <p:spPr/>
        <p:txBody>
          <a:bodyPr/>
          <a:lstStyle/>
          <a:p>
            <a:pPr algn="r"/>
            <a:fld id="{F370EA60-FEF6-4CE1-BE86-66FA9E71023F}" type="slidenum">
              <a:rPr lang="ja-JP" altLang="en-US" smtClean="0"/>
              <a:pPr algn="r"/>
              <a:t>‹#›</a:t>
            </a:fld>
            <a:endParaRPr lang="ja-JP" altLang="en-US" dirty="0"/>
          </a:p>
        </p:txBody>
      </p:sp>
    </p:spTree>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9" name="Rectangle 6"/>
          <p:cNvSpPr>
            <a:spLocks noGrp="1" noChangeArrowheads="1"/>
          </p:cNvSpPr>
          <p:nvPr>
            <p:ph type="sldNum" sz="quarter" idx="12"/>
          </p:nvPr>
        </p:nvSpPr>
        <p:spPr>
          <a:ln/>
        </p:spPr>
        <p:txBody>
          <a:bodyPr/>
          <a:lstStyle>
            <a:lvl1pPr>
              <a:defRPr/>
            </a:lvl1pPr>
          </a:lstStyle>
          <a:p>
            <a:fld id="{F370EA60-FEF6-4CE1-BE86-66FA9E71023F}" type="slidenum">
              <a:rPr lang="ja-JP" altLang="en-US" smtClean="0"/>
              <a:pPr/>
              <a:t>‹#›</a:t>
            </a:fld>
            <a:endParaRPr lang="ja-JP" altLang="en-US" dirty="0"/>
          </a:p>
        </p:txBody>
      </p:sp>
    </p:spTree>
    <p:extLst>
      <p:ext uri="{BB962C8B-B14F-4D97-AF65-F5344CB8AC3E}">
        <p14:creationId xmlns:p14="http://schemas.microsoft.com/office/powerpoint/2010/main" val="2646543008"/>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5" name="Rectangle 6"/>
          <p:cNvSpPr>
            <a:spLocks noGrp="1" noChangeArrowheads="1"/>
          </p:cNvSpPr>
          <p:nvPr>
            <p:ph type="sldNum" sz="quarter" idx="12"/>
          </p:nvPr>
        </p:nvSpPr>
        <p:spPr>
          <a:ln/>
        </p:spPr>
        <p:txBody>
          <a:bodyPr/>
          <a:lstStyle>
            <a:lvl1pPr>
              <a:defRPr/>
            </a:lvl1pPr>
          </a:lstStyle>
          <a:p>
            <a:fld id="{F370EA60-FEF6-4CE1-BE86-66FA9E71023F}" type="slidenum">
              <a:rPr lang="ja-JP" altLang="en-US" smtClean="0"/>
              <a:pPr/>
              <a:t>‹#›</a:t>
            </a:fld>
            <a:endParaRPr lang="ja-JP" altLang="en-US" dirty="0"/>
          </a:p>
        </p:txBody>
      </p:sp>
    </p:spTree>
    <p:extLst>
      <p:ext uri="{BB962C8B-B14F-4D97-AF65-F5344CB8AC3E}">
        <p14:creationId xmlns:p14="http://schemas.microsoft.com/office/powerpoint/2010/main" val="3441049941"/>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fld id="{F370EA60-FEF6-4CE1-BE86-66FA9E71023F}" type="slidenum">
              <a:rPr lang="ja-JP" altLang="en-US" smtClean="0"/>
              <a:pPr/>
              <a:t>‹#›</a:t>
            </a:fld>
            <a:endParaRPr lang="ja-JP" altLang="en-US" dirty="0"/>
          </a:p>
        </p:txBody>
      </p:sp>
    </p:spTree>
    <p:extLst>
      <p:ext uri="{BB962C8B-B14F-4D97-AF65-F5344CB8AC3E}">
        <p14:creationId xmlns:p14="http://schemas.microsoft.com/office/powerpoint/2010/main" val="3732621557"/>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Rectangle 6"/>
          <p:cNvSpPr>
            <a:spLocks noGrp="1" noChangeArrowheads="1"/>
          </p:cNvSpPr>
          <p:nvPr>
            <p:ph type="sldNum" sz="quarter" idx="12"/>
          </p:nvPr>
        </p:nvSpPr>
        <p:spPr>
          <a:ln/>
        </p:spPr>
        <p:txBody>
          <a:bodyPr/>
          <a:lstStyle>
            <a:lvl1pPr>
              <a:defRPr/>
            </a:lvl1pPr>
          </a:lstStyle>
          <a:p>
            <a:pPr algn="r"/>
            <a:fld id="{F370EA60-FEF6-4CE1-BE86-66FA9E71023F}" type="slidenum">
              <a:rPr lang="ja-JP" altLang="en-US" smtClean="0"/>
              <a:pPr algn="r"/>
              <a:t>‹#›</a:t>
            </a:fld>
            <a:endParaRPr lang="ja-JP" altLang="en-US" dirty="0"/>
          </a:p>
        </p:txBody>
      </p:sp>
    </p:spTree>
    <p:extLst>
      <p:ext uri="{BB962C8B-B14F-4D97-AF65-F5344CB8AC3E}">
        <p14:creationId xmlns:p14="http://schemas.microsoft.com/office/powerpoint/2010/main" val="3957461788"/>
      </p:ext>
    </p:extLst>
  </p:cSld>
  <p:clrMapOvr>
    <a:masterClrMapping/>
  </p:clrMapOvr>
  <p:transition spd="med">
    <p:wipe dir="r"/>
  </p:transition>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r>
              <a:rPr kumimoji="1" lang="ja-JP" altLang="en-US" dirty="0" smtClean="0"/>
              <a:t>平成</a:t>
            </a:r>
            <a:r>
              <a:rPr kumimoji="1" lang="en-US" altLang="ja-JP" dirty="0" smtClean="0"/>
              <a:t>24</a:t>
            </a:r>
            <a:r>
              <a:rPr kumimoji="1" lang="ja-JP" altLang="en-US" dirty="0" smtClean="0"/>
              <a:t>年</a:t>
            </a:r>
            <a:r>
              <a:rPr kumimoji="1" lang="en-US" altLang="ja-JP" dirty="0" smtClean="0"/>
              <a:t>8</a:t>
            </a:r>
            <a:r>
              <a:rPr kumimoji="1" lang="ja-JP" altLang="en-US" dirty="0" smtClean="0"/>
              <a:t>月</a:t>
            </a:r>
            <a:r>
              <a:rPr kumimoji="1" lang="en-US" altLang="ja-JP" dirty="0" smtClean="0"/>
              <a:t>21</a:t>
            </a:r>
            <a:r>
              <a:rPr kumimoji="1" lang="ja-JP" altLang="en-US" dirty="0" smtClean="0"/>
              <a:t>日</a:t>
            </a:r>
            <a:endParaRPr kumimoji="1" lang="ja-JP" altLang="en-US" dirty="0"/>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r>
              <a:rPr kumimoji="1" lang="ja-JP" altLang="en-US" dirty="0" smtClean="0"/>
              <a:t>中原小校内研修</a:t>
            </a:r>
            <a:endParaRPr kumimoji="1" lang="ja-JP" altLang="en-US" dirty="0"/>
          </a:p>
        </p:txBody>
      </p:sp>
      <p:sp>
        <p:nvSpPr>
          <p:cNvPr id="7" name="Rectangle 6"/>
          <p:cNvSpPr>
            <a:spLocks noGrp="1" noChangeArrowheads="1"/>
          </p:cNvSpPr>
          <p:nvPr>
            <p:ph type="sldNum" sz="quarter" idx="12"/>
          </p:nvPr>
        </p:nvSpPr>
        <p:spPr>
          <a:ln/>
        </p:spPr>
        <p:txBody>
          <a:bodyPr/>
          <a:lstStyle>
            <a:lvl1pPr>
              <a:defRPr/>
            </a:lvl1pPr>
          </a:lstStyle>
          <a:p>
            <a:fld id="{F370EA60-FEF6-4CE1-BE86-66FA9E71023F}" type="slidenum">
              <a:rPr kumimoji="1" lang="ja-JP" altLang="en-US" smtClean="0"/>
              <a:t>‹#›</a:t>
            </a:fld>
            <a:endParaRPr kumimoji="1" lang="ja-JP" altLang="en-US"/>
          </a:p>
        </p:txBody>
      </p:sp>
    </p:spTree>
    <p:extLst>
      <p:ext uri="{BB962C8B-B14F-4D97-AF65-F5344CB8AC3E}">
        <p14:creationId xmlns:p14="http://schemas.microsoft.com/office/powerpoint/2010/main" val="69320313"/>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ja-JP" altLang="en-US" dirty="0" smtClean="0"/>
              <a:t>マスタ タイトルの書式設定</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2458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fontAlgn="auto">
              <a:spcBef>
                <a:spcPts val="0"/>
              </a:spcBef>
              <a:spcAft>
                <a:spcPts val="0"/>
              </a:spcAft>
              <a:defRPr kumimoji="1" sz="1200" smtClean="0">
                <a:latin typeface="+mj-lt"/>
                <a:ea typeface="+mn-ea"/>
              </a:defRPr>
            </a:lvl1pPr>
          </a:lstStyle>
          <a:p>
            <a:pPr algn="r"/>
            <a:fld id="{F370EA60-FEF6-4CE1-BE86-66FA9E71023F}" type="slidenum">
              <a:rPr lang="ja-JP" altLang="en-US" smtClean="0"/>
              <a:pPr algn="r"/>
              <a:t>‹#›</a:t>
            </a:fld>
            <a:endParaRPr lang="ja-JP" altLang="en-US" dirty="0"/>
          </a:p>
        </p:txBody>
      </p:sp>
      <p:sp>
        <p:nvSpPr>
          <p:cNvPr id="2458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auto">
              <a:spcBef>
                <a:spcPts val="0"/>
              </a:spcBef>
              <a:spcAft>
                <a:spcPts val="0"/>
              </a:spcAft>
              <a:defRPr/>
            </a:pPr>
            <a:endParaRPr lang="ja-JP" altLang="en-US">
              <a:latin typeface="+mn-lt"/>
              <a:ea typeface="+mn-ea"/>
            </a:endParaRPr>
          </a:p>
        </p:txBody>
      </p:sp>
      <p:sp>
        <p:nvSpPr>
          <p:cNvPr id="2458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ja-JP" altLang="en-US">
              <a:latin typeface="+mn-lt"/>
              <a:ea typeface="+mn-ea"/>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ransition spd="med">
    <p:wipe dir="r"/>
  </p:transition>
  <p:timing>
    <p:tnLst>
      <p:par>
        <p:cTn id="1" dur="indefinite" restart="never" nodeType="tmRoot"/>
      </p:par>
    </p:tnLst>
  </p:timing>
  <p:hf hdr="0"/>
  <p:txStyles>
    <p:titleStyle>
      <a:lvl1pPr algn="l" rtl="0" eaLnBrk="1" fontAlgn="base" hangingPunct="1">
        <a:spcBef>
          <a:spcPct val="0"/>
        </a:spcBef>
        <a:spcAft>
          <a:spcPct val="0"/>
        </a:spcAft>
        <a:defRPr kumimoji="1" sz="4200">
          <a:solidFill>
            <a:schemeClr val="tx2"/>
          </a:solidFill>
          <a:latin typeface="+mj-lt"/>
          <a:ea typeface="+mj-ea"/>
          <a:cs typeface="+mj-cs"/>
        </a:defRPr>
      </a:lvl1pPr>
      <a:lvl2pPr algn="l" rtl="0" eaLnBrk="1" fontAlgn="base" hangingPunct="1">
        <a:spcBef>
          <a:spcPct val="0"/>
        </a:spcBef>
        <a:spcAft>
          <a:spcPct val="0"/>
        </a:spcAft>
        <a:defRPr kumimoji="1" sz="4200">
          <a:solidFill>
            <a:schemeClr val="tx2"/>
          </a:solidFill>
          <a:latin typeface="Garamond" pitchFamily="18" charset="0"/>
          <a:ea typeface="ＭＳ Ｐゴシック" pitchFamily="50" charset="-128"/>
        </a:defRPr>
      </a:lvl2pPr>
      <a:lvl3pPr algn="l" rtl="0" eaLnBrk="1" fontAlgn="base" hangingPunct="1">
        <a:spcBef>
          <a:spcPct val="0"/>
        </a:spcBef>
        <a:spcAft>
          <a:spcPct val="0"/>
        </a:spcAft>
        <a:defRPr kumimoji="1" sz="4200">
          <a:solidFill>
            <a:schemeClr val="tx2"/>
          </a:solidFill>
          <a:latin typeface="Garamond" pitchFamily="18" charset="0"/>
          <a:ea typeface="ＭＳ Ｐゴシック" pitchFamily="50" charset="-128"/>
        </a:defRPr>
      </a:lvl3pPr>
      <a:lvl4pPr algn="l" rtl="0" eaLnBrk="1" fontAlgn="base" hangingPunct="1">
        <a:spcBef>
          <a:spcPct val="0"/>
        </a:spcBef>
        <a:spcAft>
          <a:spcPct val="0"/>
        </a:spcAft>
        <a:defRPr kumimoji="1" sz="4200">
          <a:solidFill>
            <a:schemeClr val="tx2"/>
          </a:solidFill>
          <a:latin typeface="Garamond" pitchFamily="18" charset="0"/>
          <a:ea typeface="ＭＳ Ｐゴシック" pitchFamily="50" charset="-128"/>
        </a:defRPr>
      </a:lvl4pPr>
      <a:lvl5pPr algn="l" rtl="0" eaLnBrk="1" fontAlgn="base" hangingPunct="1">
        <a:spcBef>
          <a:spcPct val="0"/>
        </a:spcBef>
        <a:spcAft>
          <a:spcPct val="0"/>
        </a:spcAft>
        <a:defRPr kumimoji="1" sz="4200">
          <a:solidFill>
            <a:schemeClr val="tx2"/>
          </a:solidFill>
          <a:latin typeface="Garamond" pitchFamily="18" charset="0"/>
          <a:ea typeface="ＭＳ Ｐゴシック" pitchFamily="50" charset="-128"/>
        </a:defRPr>
      </a:lvl5pPr>
      <a:lvl6pPr marL="457200" algn="l" rtl="0" eaLnBrk="1" fontAlgn="base" hangingPunct="1">
        <a:spcBef>
          <a:spcPct val="0"/>
        </a:spcBef>
        <a:spcAft>
          <a:spcPct val="0"/>
        </a:spcAft>
        <a:defRPr kumimoji="1" sz="4200">
          <a:solidFill>
            <a:schemeClr val="tx2"/>
          </a:solidFill>
          <a:latin typeface="Garamond" pitchFamily="18" charset="0"/>
          <a:ea typeface="ＭＳ Ｐゴシック" pitchFamily="50" charset="-128"/>
        </a:defRPr>
      </a:lvl6pPr>
      <a:lvl7pPr marL="914400" algn="l" rtl="0" eaLnBrk="1" fontAlgn="base" hangingPunct="1">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eaLnBrk="1" fontAlgn="base" hangingPunct="1">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eaLnBrk="1" fontAlgn="base" hangingPunct="1">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ja-JP" altLang="en-US" smtClean="0"/>
              <a:t>中原小校内研修</a:t>
            </a:r>
            <a:endParaRPr lang="ja-JP" alt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r"/>
            <a:fld id="{F370EA60-FEF6-4CE1-BE86-66FA9E71023F}" type="slidenum">
              <a:rPr lang="ja-JP" altLang="en-US" smtClean="0"/>
              <a:pPr algn="r"/>
              <a:t>‹#›</a:t>
            </a:fld>
            <a:endParaRPr lang="ja-JP" alt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med">
    <p:wipe dir="r"/>
  </p:transition>
  <p:timing>
    <p:tnLst>
      <p:par>
        <p:cTn id="1" dur="indefinite" restart="never" nodeType="tmRoot"/>
      </p:par>
    </p:tnLst>
  </p:timing>
  <p:hf hdr="0"/>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ja-JP" altLang="en-US" smtClean="0"/>
              <a:t>中原小校内研修</a:t>
            </a:r>
            <a:endParaRPr lang="ja-JP" alt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lgn="r"/>
            <a:fld id="{F370EA60-FEF6-4CE1-BE86-66FA9E71023F}" type="slidenum">
              <a:rPr lang="ja-JP" altLang="en-US" smtClean="0"/>
              <a:pPr algn="r"/>
              <a:t>‹#›</a:t>
            </a:fld>
            <a:endParaRPr lang="ja-JP" altLang="en-US"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spd="med">
    <p:wipe dir="r"/>
  </p:transition>
  <p:timing>
    <p:tnLst>
      <p:par>
        <p:cTn id="1" dur="indefinite" restart="never" nodeType="tmRoot"/>
      </p:par>
    </p:tnLst>
  </p:timing>
  <p:hf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31.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19.w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bbs.fumi23.co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pigg-life.ameba.jp/user/24da3" TargetMode="Externa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npa.go.jp/cyber/statics/h22/pdf01.pdf" TargetMode="External"/><Relationship Id="rId5" Type="http://schemas.openxmlformats.org/officeDocument/2006/relationships/image" Target="../media/image36.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8.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npa.go.jp/cyber/statics/h22/pdf01.pdf" TargetMode="External"/><Relationship Id="rId5" Type="http://schemas.openxmlformats.org/officeDocument/2006/relationships/image" Target="../media/image37.emf"/><Relationship Id="rId4" Type="http://schemas.openxmlformats.org/officeDocument/2006/relationships/oleObject" Target="../embeddings/Microsoft_Excel_97-2003_______1.xls"/></Relationships>
</file>

<file path=ppt/slides/_rels/slide2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GIF"/></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7.png"/><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484784"/>
            <a:ext cx="8286055" cy="1152128"/>
          </a:xfrm>
        </p:spPr>
        <p:txBody>
          <a:bodyPr/>
          <a:lstStyle/>
          <a:p>
            <a:r>
              <a:rPr lang="ja-JP" altLang="en-US" sz="4000" dirty="0"/>
              <a:t>親が知って</a:t>
            </a:r>
            <a:r>
              <a:rPr lang="ja-JP" altLang="en-US" sz="4000" dirty="0" smtClean="0"/>
              <a:t>おきたい</a:t>
            </a:r>
            <a:r>
              <a:rPr lang="en-US" altLang="ja-JP" sz="4000" dirty="0" smtClean="0"/>
              <a:t/>
            </a:r>
            <a:br>
              <a:rPr lang="en-US" altLang="ja-JP" sz="4000" dirty="0" smtClean="0"/>
            </a:br>
            <a:r>
              <a:rPr lang="ja-JP" altLang="en-US" sz="4000" dirty="0"/>
              <a:t>　</a:t>
            </a:r>
            <a:r>
              <a:rPr lang="ja-JP" altLang="en-US" sz="4000" dirty="0" smtClean="0"/>
              <a:t>　　　　　ネット</a:t>
            </a:r>
            <a:r>
              <a:rPr lang="ja-JP" altLang="en-US" sz="4000" dirty="0"/>
              <a:t>社会の歩き方</a:t>
            </a:r>
            <a:endParaRPr kumimoji="1" lang="ja-JP" altLang="en-US" dirty="0"/>
          </a:p>
        </p:txBody>
      </p:sp>
      <p:sp>
        <p:nvSpPr>
          <p:cNvPr id="4" name="テキスト ボックス 3"/>
          <p:cNvSpPr txBox="1"/>
          <p:nvPr/>
        </p:nvSpPr>
        <p:spPr>
          <a:xfrm>
            <a:off x="1043608" y="476672"/>
            <a:ext cx="2723823" cy="369332"/>
          </a:xfrm>
          <a:prstGeom prst="rect">
            <a:avLst/>
          </a:prstGeom>
          <a:noFill/>
        </p:spPr>
        <p:txBody>
          <a:bodyPr wrap="none" rtlCol="0">
            <a:spAutoFit/>
          </a:bodyPr>
          <a:lstStyle/>
          <a:p>
            <a:r>
              <a:rPr kumimoji="1" lang="ja-JP" altLang="en-US" dirty="0" smtClean="0"/>
              <a:t>平成</a:t>
            </a:r>
            <a:r>
              <a:rPr kumimoji="1" lang="en-US" altLang="ja-JP" dirty="0" smtClean="0"/>
              <a:t>24</a:t>
            </a:r>
            <a:r>
              <a:rPr kumimoji="1" lang="ja-JP" altLang="en-US" dirty="0" smtClean="0"/>
              <a:t>年度教育ミニ集会</a:t>
            </a:r>
            <a:endParaRPr kumimoji="1" lang="ja-JP" altLang="en-US" dirty="0"/>
          </a:p>
        </p:txBody>
      </p:sp>
      <p:sp>
        <p:nvSpPr>
          <p:cNvPr id="5" name="サブタイトル 2"/>
          <p:cNvSpPr txBox="1">
            <a:spLocks/>
          </p:cNvSpPr>
          <p:nvPr/>
        </p:nvSpPr>
        <p:spPr bwMode="auto">
          <a:xfrm>
            <a:off x="4788024" y="5517232"/>
            <a:ext cx="3880520" cy="11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lvl1pPr marL="0" indent="0" algn="l" rtl="0" eaLnBrk="1" fontAlgn="base" hangingPunct="1">
              <a:spcBef>
                <a:spcPct val="20000"/>
              </a:spcBef>
              <a:spcAft>
                <a:spcPct val="0"/>
              </a:spcAft>
              <a:buClr>
                <a:schemeClr val="accent1"/>
              </a:buClr>
              <a:buSzPct val="65000"/>
              <a:buFont typeface="Wingdings" pitchFamily="2" charset="2"/>
              <a:buNone/>
              <a:defRPr kumimoji="1" sz="28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ja-JP" altLang="en-US" smtClean="0"/>
              <a:t>平成</a:t>
            </a:r>
            <a:r>
              <a:rPr lang="en-US" altLang="ja-JP" smtClean="0"/>
              <a:t>25</a:t>
            </a:r>
            <a:r>
              <a:rPr lang="ja-JP" altLang="en-US" smtClean="0"/>
              <a:t>年</a:t>
            </a:r>
            <a:r>
              <a:rPr lang="en-US" altLang="ja-JP" smtClean="0"/>
              <a:t>1</a:t>
            </a:r>
            <a:r>
              <a:rPr lang="ja-JP" altLang="en-US" smtClean="0"/>
              <a:t>月</a:t>
            </a:r>
            <a:r>
              <a:rPr lang="en-US" altLang="ja-JP" smtClean="0"/>
              <a:t>15</a:t>
            </a:r>
            <a:r>
              <a:rPr lang="ja-JP" altLang="en-US" smtClean="0"/>
              <a:t>日</a:t>
            </a:r>
            <a:r>
              <a:rPr lang="en-US" altLang="ja-JP" smtClean="0"/>
              <a:t>(</a:t>
            </a:r>
            <a:r>
              <a:rPr lang="ja-JP" altLang="en-US" smtClean="0"/>
              <a:t>火</a:t>
            </a:r>
            <a:r>
              <a:rPr lang="en-US" altLang="ja-JP" smtClean="0"/>
              <a:t>)</a:t>
            </a:r>
          </a:p>
          <a:p>
            <a:pPr algn="ctr"/>
            <a:r>
              <a:rPr lang="ja-JP" altLang="en-US" smtClean="0"/>
              <a:t>西田　光昭</a:t>
            </a:r>
            <a:endParaRPr lang="ja-JP" altLang="en-US" dirty="0"/>
          </a:p>
        </p:txBody>
      </p:sp>
    </p:spTree>
    <p:extLst>
      <p:ext uri="{BB962C8B-B14F-4D97-AF65-F5344CB8AC3E}">
        <p14:creationId xmlns:p14="http://schemas.microsoft.com/office/powerpoint/2010/main" val="6770592"/>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24744"/>
          </a:xfrm>
        </p:spPr>
        <p:txBody>
          <a:bodyPr/>
          <a:lstStyle/>
          <a:p>
            <a:r>
              <a:rPr kumimoji="1" lang="ja-JP" altLang="en-US" sz="4800" dirty="0" smtClean="0"/>
              <a:t>所持するケータイ</a:t>
            </a:r>
            <a:endParaRPr kumimoji="1" lang="ja-JP" altLang="en-US" sz="4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72301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吹き出し 2"/>
          <p:cNvSpPr/>
          <p:nvPr/>
        </p:nvSpPr>
        <p:spPr>
          <a:xfrm>
            <a:off x="1259632" y="5661248"/>
            <a:ext cx="3168352" cy="540060"/>
          </a:xfrm>
          <a:prstGeom prst="wedgeRoundRectCallout">
            <a:avLst>
              <a:gd name="adj1" fmla="val -8845"/>
              <a:gd name="adj2" fmla="val -2305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smtClean="0">
                <a:latin typeface="HG丸ｺﾞｼｯｸM-PRO" pitchFamily="50" charset="-128"/>
                <a:ea typeface="HG丸ｺﾞｼｯｸM-PRO" pitchFamily="50" charset="-128"/>
              </a:rPr>
              <a:t>スマートフォン</a:t>
            </a:r>
            <a:endParaRPr kumimoji="1" lang="ja-JP" altLang="en-US" sz="105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743783169"/>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青少年の実態と保護者のギャップ１</a:t>
            </a:r>
            <a:endParaRPr kumimoji="1" lang="ja-JP" altLang="en-US" sz="4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614488"/>
            <a:ext cx="8734425" cy="447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925390"/>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ctrTitle"/>
          </p:nvPr>
        </p:nvSpPr>
        <p:spPr>
          <a:xfrm>
            <a:off x="468313" y="1700213"/>
            <a:ext cx="8137525" cy="792162"/>
          </a:xfrm>
        </p:spPr>
        <p:txBody>
          <a:bodyPr/>
          <a:lstStyle/>
          <a:p>
            <a:pPr marL="182880" indent="0" fontAlgn="auto">
              <a:spcAft>
                <a:spcPts val="0"/>
              </a:spcAft>
              <a:buNone/>
              <a:defRPr/>
            </a:pPr>
            <a:r>
              <a:rPr lang="ja-JP" altLang="en-US" sz="3200" dirty="0" smtClean="0"/>
              <a:t>子どもの携帯電話等の利用に関する調査</a:t>
            </a:r>
            <a:endParaRPr lang="ja-JP" altLang="en-US" sz="2000" b="1" dirty="0" smtClean="0"/>
          </a:p>
        </p:txBody>
      </p:sp>
      <p:sp>
        <p:nvSpPr>
          <p:cNvPr id="20483" name="Text Box 11"/>
          <p:cNvSpPr txBox="1">
            <a:spLocks noChangeArrowheads="1"/>
          </p:cNvSpPr>
          <p:nvPr/>
        </p:nvSpPr>
        <p:spPr bwMode="auto">
          <a:xfrm>
            <a:off x="2771775" y="5083175"/>
            <a:ext cx="37465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kumimoji="1">
                <a:solidFill>
                  <a:schemeClr val="tx1"/>
                </a:solidFill>
                <a:latin typeface="Corbel" pitchFamily="34" charset="0"/>
                <a:ea typeface="HGｺﾞｼｯｸM" pitchFamily="49" charset="-128"/>
              </a:defRPr>
            </a:lvl1pPr>
            <a:lvl2pPr marL="742950" indent="-285750">
              <a:defRPr kumimoji="1">
                <a:solidFill>
                  <a:schemeClr val="tx1"/>
                </a:solidFill>
                <a:latin typeface="Corbel" pitchFamily="34" charset="0"/>
                <a:ea typeface="HGｺﾞｼｯｸM" pitchFamily="49" charset="-128"/>
              </a:defRPr>
            </a:lvl2pPr>
            <a:lvl3pPr marL="1143000" indent="-228600">
              <a:defRPr kumimoji="1">
                <a:solidFill>
                  <a:schemeClr val="tx1"/>
                </a:solidFill>
                <a:latin typeface="Corbel" pitchFamily="34" charset="0"/>
                <a:ea typeface="HGｺﾞｼｯｸM" pitchFamily="49" charset="-128"/>
              </a:defRPr>
            </a:lvl3pPr>
            <a:lvl4pPr marL="1600200" indent="-228600">
              <a:defRPr kumimoji="1">
                <a:solidFill>
                  <a:schemeClr val="tx1"/>
                </a:solidFill>
                <a:latin typeface="Corbel" pitchFamily="34" charset="0"/>
                <a:ea typeface="HGｺﾞｼｯｸM" pitchFamily="49" charset="-128"/>
              </a:defRPr>
            </a:lvl4pPr>
            <a:lvl5pPr marL="2057400" indent="-228600">
              <a:defRPr kumimoji="1">
                <a:solidFill>
                  <a:schemeClr val="tx1"/>
                </a:solidFill>
                <a:latin typeface="Corbel" pitchFamily="34" charset="0"/>
                <a:ea typeface="HGｺﾞｼｯｸM" pitchFamily="49" charset="-128"/>
              </a:defRPr>
            </a:lvl5pPr>
            <a:lvl6pPr marL="2514600" indent="-228600"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fontAlgn="base">
              <a:spcBef>
                <a:spcPct val="0"/>
              </a:spcBef>
              <a:spcAft>
                <a:spcPct val="0"/>
              </a:spcAft>
              <a:defRPr kumimoji="1">
                <a:solidFill>
                  <a:schemeClr val="tx1"/>
                </a:solidFill>
                <a:latin typeface="Corbel" pitchFamily="34" charset="0"/>
                <a:ea typeface="HGｺﾞｼｯｸM" pitchFamily="49" charset="-128"/>
              </a:defRPr>
            </a:lvl9pPr>
          </a:lstStyle>
          <a:p>
            <a:pPr algn="ctr">
              <a:spcBef>
                <a:spcPct val="30000"/>
              </a:spcBef>
            </a:pPr>
            <a:r>
              <a:rPr lang="ja-JP" altLang="en-US" sz="2000">
                <a:latin typeface="Arial" pitchFamily="34" charset="0"/>
                <a:ea typeface="ＭＳ Ｐゴシック" pitchFamily="50" charset="-128"/>
              </a:rPr>
              <a:t>平成</a:t>
            </a:r>
            <a:r>
              <a:rPr lang="en-US" altLang="ja-JP" sz="2000">
                <a:latin typeface="Arial" pitchFamily="34" charset="0"/>
                <a:ea typeface="ＭＳ Ｐゴシック" pitchFamily="50" charset="-128"/>
              </a:rPr>
              <a:t>21</a:t>
            </a:r>
            <a:r>
              <a:rPr lang="ja-JP" altLang="en-US" sz="2000">
                <a:latin typeface="Arial" pitchFamily="34" charset="0"/>
                <a:ea typeface="ＭＳ Ｐゴシック" pitchFamily="50" charset="-128"/>
              </a:rPr>
              <a:t>年</a:t>
            </a:r>
            <a:r>
              <a:rPr lang="en-US" altLang="ja-JP" sz="2000">
                <a:latin typeface="Arial" pitchFamily="34" charset="0"/>
                <a:ea typeface="ＭＳ Ｐゴシック" pitchFamily="50" charset="-128"/>
              </a:rPr>
              <a:t>2</a:t>
            </a:r>
            <a:r>
              <a:rPr lang="ja-JP" altLang="en-US" sz="2000">
                <a:latin typeface="Arial" pitchFamily="34" charset="0"/>
                <a:ea typeface="ＭＳ Ｐゴシック" pitchFamily="50" charset="-128"/>
              </a:rPr>
              <a:t>月</a:t>
            </a:r>
            <a:r>
              <a:rPr lang="en-US" altLang="ja-JP" sz="2000">
                <a:latin typeface="Arial" pitchFamily="34" charset="0"/>
                <a:ea typeface="ＭＳ Ｐゴシック" pitchFamily="50" charset="-128"/>
              </a:rPr>
              <a:t>25</a:t>
            </a:r>
            <a:r>
              <a:rPr lang="ja-JP" altLang="en-US" sz="2000">
                <a:latin typeface="Arial" pitchFamily="34" charset="0"/>
                <a:ea typeface="ＭＳ Ｐゴシック" pitchFamily="50" charset="-128"/>
              </a:rPr>
              <a:t>日</a:t>
            </a:r>
          </a:p>
          <a:p>
            <a:pPr algn="ctr">
              <a:spcBef>
                <a:spcPct val="30000"/>
              </a:spcBef>
            </a:pPr>
            <a:r>
              <a:rPr lang="ja-JP" altLang="en-US" sz="2000">
                <a:latin typeface="Arial" pitchFamily="34" charset="0"/>
                <a:ea typeface="ＭＳ Ｐゴシック" pitchFamily="50" charset="-128"/>
              </a:rPr>
              <a:t>文部科学省</a:t>
            </a:r>
          </a:p>
        </p:txBody>
      </p:sp>
      <p:sp>
        <p:nvSpPr>
          <p:cNvPr id="20484" name="Rectangle 17"/>
          <p:cNvSpPr>
            <a:spLocks noChangeArrowheads="1"/>
          </p:cNvSpPr>
          <p:nvPr/>
        </p:nvSpPr>
        <p:spPr bwMode="auto">
          <a:xfrm>
            <a:off x="468313" y="2708275"/>
            <a:ext cx="8137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ja-JP" altLang="en-US" sz="3200">
                <a:ea typeface="HGｺﾞｼｯｸM" pitchFamily="49" charset="-128"/>
              </a:rPr>
              <a:t>調査結果（速報）の概要</a:t>
            </a:r>
            <a:endParaRPr lang="ja-JP" altLang="en-US" sz="2000">
              <a:ea typeface="HGｺﾞｼｯｸM" pitchFamily="49" charset="-128"/>
            </a:endParaRPr>
          </a:p>
        </p:txBody>
      </p:sp>
      <p:sp>
        <p:nvSpPr>
          <p:cNvPr id="20485" name="テキスト ボックス 4"/>
          <p:cNvSpPr txBox="1">
            <a:spLocks noChangeArrowheads="1"/>
          </p:cNvSpPr>
          <p:nvPr/>
        </p:nvSpPr>
        <p:spPr bwMode="auto">
          <a:xfrm>
            <a:off x="1785938" y="6286500"/>
            <a:ext cx="616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orbel" pitchFamily="34" charset="0"/>
                <a:ea typeface="HGｺﾞｼｯｸM" pitchFamily="49" charset="-128"/>
              </a:defRPr>
            </a:lvl1pPr>
            <a:lvl2pPr marL="742950" indent="-285750">
              <a:defRPr kumimoji="1">
                <a:solidFill>
                  <a:schemeClr val="tx1"/>
                </a:solidFill>
                <a:latin typeface="Corbel" pitchFamily="34" charset="0"/>
                <a:ea typeface="HGｺﾞｼｯｸM" pitchFamily="49" charset="-128"/>
              </a:defRPr>
            </a:lvl2pPr>
            <a:lvl3pPr marL="1143000" indent="-228600">
              <a:defRPr kumimoji="1">
                <a:solidFill>
                  <a:schemeClr val="tx1"/>
                </a:solidFill>
                <a:latin typeface="Corbel" pitchFamily="34" charset="0"/>
                <a:ea typeface="HGｺﾞｼｯｸM" pitchFamily="49" charset="-128"/>
              </a:defRPr>
            </a:lvl3pPr>
            <a:lvl4pPr marL="1600200" indent="-228600">
              <a:defRPr kumimoji="1">
                <a:solidFill>
                  <a:schemeClr val="tx1"/>
                </a:solidFill>
                <a:latin typeface="Corbel" pitchFamily="34" charset="0"/>
                <a:ea typeface="HGｺﾞｼｯｸM" pitchFamily="49" charset="-128"/>
              </a:defRPr>
            </a:lvl4pPr>
            <a:lvl5pPr marL="2057400" indent="-228600">
              <a:defRPr kumimoji="1">
                <a:solidFill>
                  <a:schemeClr val="tx1"/>
                </a:solidFill>
                <a:latin typeface="Corbel" pitchFamily="34" charset="0"/>
                <a:ea typeface="HGｺﾞｼｯｸM" pitchFamily="49" charset="-128"/>
              </a:defRPr>
            </a:lvl5pPr>
            <a:lvl6pPr marL="2514600" indent="-228600"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fontAlgn="base">
              <a:spcBef>
                <a:spcPct val="0"/>
              </a:spcBef>
              <a:spcAft>
                <a:spcPct val="0"/>
              </a:spcAft>
              <a:defRPr kumimoji="1">
                <a:solidFill>
                  <a:schemeClr val="tx1"/>
                </a:solidFill>
                <a:latin typeface="Corbel" pitchFamily="34" charset="0"/>
                <a:ea typeface="HGｺﾞｼｯｸM" pitchFamily="49" charset="-128"/>
              </a:defRPr>
            </a:lvl9pPr>
          </a:lstStyle>
          <a:p>
            <a:r>
              <a:rPr lang="en-US" altLang="ja-JP">
                <a:latin typeface="Arial" pitchFamily="34" charset="0"/>
                <a:ea typeface="ＭＳ Ｐゴシック" pitchFamily="50" charset="-128"/>
              </a:rPr>
              <a:t>http://www.mext.go.jp/b_menu/houdou/21/02/1246177.htm</a:t>
            </a:r>
            <a:endParaRPr lang="ja-JP" altLang="en-US">
              <a:latin typeface="Arial" pitchFamily="34" charset="0"/>
              <a:ea typeface="ＭＳ Ｐゴシック" pitchFamily="50" charset="-128"/>
            </a:endParaRPr>
          </a:p>
        </p:txBody>
      </p:sp>
    </p:spTree>
    <p:extLst>
      <p:ext uri="{BB962C8B-B14F-4D97-AF65-F5344CB8AC3E}">
        <p14:creationId xmlns:p14="http://schemas.microsoft.com/office/powerpoint/2010/main" val="2320144660"/>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orbel" pitchFamily="34" charset="0"/>
                <a:ea typeface="HGｺﾞｼｯｸM" pitchFamily="49" charset="-128"/>
              </a:defRPr>
            </a:lvl1pPr>
            <a:lvl2pPr marL="742950" indent="-285750">
              <a:defRPr kumimoji="1">
                <a:solidFill>
                  <a:schemeClr val="tx1"/>
                </a:solidFill>
                <a:latin typeface="Corbel" pitchFamily="34" charset="0"/>
                <a:ea typeface="HGｺﾞｼｯｸM" pitchFamily="49" charset="-128"/>
              </a:defRPr>
            </a:lvl2pPr>
            <a:lvl3pPr marL="1143000" indent="-228600">
              <a:defRPr kumimoji="1">
                <a:solidFill>
                  <a:schemeClr val="tx1"/>
                </a:solidFill>
                <a:latin typeface="Corbel" pitchFamily="34" charset="0"/>
                <a:ea typeface="HGｺﾞｼｯｸM" pitchFamily="49" charset="-128"/>
              </a:defRPr>
            </a:lvl3pPr>
            <a:lvl4pPr marL="1600200" indent="-228600">
              <a:defRPr kumimoji="1">
                <a:solidFill>
                  <a:schemeClr val="tx1"/>
                </a:solidFill>
                <a:latin typeface="Corbel" pitchFamily="34" charset="0"/>
                <a:ea typeface="HGｺﾞｼｯｸM" pitchFamily="49" charset="-128"/>
              </a:defRPr>
            </a:lvl4pPr>
            <a:lvl5pPr marL="2057400" indent="-228600">
              <a:defRPr kumimoji="1">
                <a:solidFill>
                  <a:schemeClr val="tx1"/>
                </a:solidFill>
                <a:latin typeface="Corbel" pitchFamily="34" charset="0"/>
                <a:ea typeface="HGｺﾞｼｯｸM" pitchFamily="49" charset="-128"/>
              </a:defRPr>
            </a:lvl5pPr>
            <a:lvl6pPr marL="2514600" indent="-228600"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fontAlgn="base">
              <a:spcBef>
                <a:spcPct val="0"/>
              </a:spcBef>
              <a:spcAft>
                <a:spcPct val="0"/>
              </a:spcAft>
              <a:defRPr kumimoji="1">
                <a:solidFill>
                  <a:schemeClr val="tx1"/>
                </a:solidFill>
                <a:latin typeface="Corbel" pitchFamily="34" charset="0"/>
                <a:ea typeface="HGｺﾞｼｯｸM" pitchFamily="49" charset="-128"/>
              </a:defRPr>
            </a:lvl9pPr>
          </a:lstStyle>
          <a:p>
            <a:pPr fontAlgn="base">
              <a:spcBef>
                <a:spcPct val="0"/>
              </a:spcBef>
              <a:spcAft>
                <a:spcPct val="0"/>
              </a:spcAft>
            </a:pPr>
            <a:fld id="{5DCC4C18-D0EE-4694-B57E-82233E8F67CA}" type="slidenum">
              <a:rPr lang="ja-JP" altLang="en-US">
                <a:solidFill>
                  <a:srgbClr val="000000"/>
                </a:solidFill>
              </a:rPr>
              <a:pPr fontAlgn="base">
                <a:spcBef>
                  <a:spcPct val="0"/>
                </a:spcBef>
                <a:spcAft>
                  <a:spcPct val="0"/>
                </a:spcAft>
              </a:pPr>
              <a:t>13</a:t>
            </a:fld>
            <a:endParaRPr lang="ja-JP" altLang="en-US">
              <a:solidFill>
                <a:srgbClr val="000000"/>
              </a:solidFill>
            </a:endParaRPr>
          </a:p>
        </p:txBody>
      </p:sp>
      <p:sp>
        <p:nvSpPr>
          <p:cNvPr id="22530" name="Rectangle 2"/>
          <p:cNvSpPr>
            <a:spLocks noGrp="1" noChangeArrowheads="1"/>
          </p:cNvSpPr>
          <p:nvPr>
            <p:ph type="title"/>
          </p:nvPr>
        </p:nvSpPr>
        <p:spPr>
          <a:xfrm>
            <a:off x="561181" y="22690"/>
            <a:ext cx="8001000" cy="531813"/>
          </a:xfrm>
        </p:spPr>
        <p:txBody>
          <a:bodyPr/>
          <a:lstStyle/>
          <a:p>
            <a:pPr marL="0" indent="0" algn="ctr" fontAlgn="auto">
              <a:spcAft>
                <a:spcPts val="0"/>
              </a:spcAft>
              <a:buNone/>
              <a:defRPr/>
            </a:pPr>
            <a:r>
              <a:rPr lang="ja-JP" altLang="en-US" sz="4000" dirty="0" smtClean="0">
                <a:ea typeface="HGP創英角ｺﾞｼｯｸUB" pitchFamily="50" charset="-128"/>
              </a:rPr>
              <a:t>親の目の届かない場所で利用</a:t>
            </a:r>
          </a:p>
        </p:txBody>
      </p:sp>
      <p:sp>
        <p:nvSpPr>
          <p:cNvPr id="23555" name="AutoShape 23"/>
          <p:cNvSpPr>
            <a:spLocks noChangeArrowheads="1"/>
          </p:cNvSpPr>
          <p:nvPr/>
        </p:nvSpPr>
        <p:spPr bwMode="auto">
          <a:xfrm>
            <a:off x="285750" y="723900"/>
            <a:ext cx="8559800" cy="1192213"/>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8000" tIns="0" rIns="18000" bIns="0">
            <a:spAutoFit/>
          </a:bodyPr>
          <a:lstStyle/>
          <a:p>
            <a:pPr marL="265113" indent="-265113">
              <a:spcBef>
                <a:spcPct val="50000"/>
              </a:spcBef>
            </a:pPr>
            <a:r>
              <a:rPr lang="ja-JP" altLang="en-US" sz="2000" b="1">
                <a:solidFill>
                  <a:srgbClr val="FF0000"/>
                </a:solidFill>
                <a:ea typeface="ＭＳ ゴシック" pitchFamily="49" charset="-128"/>
              </a:rPr>
              <a:t>・いずれの学年でも、「自分の部屋などで一人でいるとき」に使用する割合が最も多い</a:t>
            </a:r>
            <a:endParaRPr lang="en-US" altLang="ja-JP" sz="2000" b="1">
              <a:solidFill>
                <a:srgbClr val="FF0000"/>
              </a:solidFill>
              <a:ea typeface="ＭＳ ゴシック" pitchFamily="49" charset="-128"/>
            </a:endParaRPr>
          </a:p>
          <a:p>
            <a:pPr marL="265113" indent="-265113">
              <a:spcBef>
                <a:spcPct val="50000"/>
              </a:spcBef>
            </a:pPr>
            <a:r>
              <a:rPr lang="ja-JP" altLang="en-US" sz="2000" b="1">
                <a:solidFill>
                  <a:srgbClr val="FF0000"/>
                </a:solidFill>
                <a:ea typeface="ＭＳ ゴシック" pitchFamily="49" charset="-128"/>
              </a:rPr>
              <a:t>・学年が進むにつれて、様々な場面で携帯電話を使用する場面が多様化</a:t>
            </a:r>
          </a:p>
        </p:txBody>
      </p:sp>
      <p:sp>
        <p:nvSpPr>
          <p:cNvPr id="23556" name="Rectangle 24"/>
          <p:cNvSpPr>
            <a:spLocks noChangeArrowheads="1"/>
          </p:cNvSpPr>
          <p:nvPr/>
        </p:nvSpPr>
        <p:spPr bwMode="auto">
          <a:xfrm>
            <a:off x="814388" y="1928813"/>
            <a:ext cx="649287" cy="215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000">
                <a:ea typeface="HGｺﾞｼｯｸM" pitchFamily="49" charset="-128"/>
              </a:rPr>
              <a:t>小学</a:t>
            </a:r>
            <a:r>
              <a:rPr lang="en-US" altLang="ja-JP" sz="1000">
                <a:latin typeface="ＭＳ ゴシック" pitchFamily="49" charset="-128"/>
                <a:ea typeface="ＭＳ ゴシック" pitchFamily="49" charset="-128"/>
              </a:rPr>
              <a:t>6</a:t>
            </a:r>
            <a:r>
              <a:rPr lang="ja-JP" altLang="en-US" sz="1000">
                <a:ea typeface="HGｺﾞｼｯｸM" pitchFamily="49" charset="-128"/>
              </a:rPr>
              <a:t>年生</a:t>
            </a:r>
          </a:p>
        </p:txBody>
      </p:sp>
      <p:sp>
        <p:nvSpPr>
          <p:cNvPr id="23557" name="Rectangle 25"/>
          <p:cNvSpPr>
            <a:spLocks noChangeArrowheads="1"/>
          </p:cNvSpPr>
          <p:nvPr/>
        </p:nvSpPr>
        <p:spPr bwMode="auto">
          <a:xfrm>
            <a:off x="3635375" y="1928813"/>
            <a:ext cx="649288" cy="215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000">
                <a:ea typeface="HGｺﾞｼｯｸM" pitchFamily="49" charset="-128"/>
              </a:rPr>
              <a:t>中学</a:t>
            </a:r>
            <a:r>
              <a:rPr lang="en-US" altLang="ja-JP" sz="1000">
                <a:latin typeface="ＭＳ ゴシック" pitchFamily="49" charset="-128"/>
                <a:ea typeface="ＭＳ ゴシック" pitchFamily="49" charset="-128"/>
              </a:rPr>
              <a:t>2</a:t>
            </a:r>
            <a:r>
              <a:rPr lang="ja-JP" altLang="en-US" sz="1000">
                <a:ea typeface="HGｺﾞｼｯｸM" pitchFamily="49" charset="-128"/>
              </a:rPr>
              <a:t>年生</a:t>
            </a:r>
          </a:p>
        </p:txBody>
      </p:sp>
      <p:sp>
        <p:nvSpPr>
          <p:cNvPr id="23558" name="Rectangle 26"/>
          <p:cNvSpPr>
            <a:spLocks noChangeArrowheads="1"/>
          </p:cNvSpPr>
          <p:nvPr/>
        </p:nvSpPr>
        <p:spPr bwMode="auto">
          <a:xfrm>
            <a:off x="6583363" y="1941513"/>
            <a:ext cx="649287" cy="215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000">
                <a:ea typeface="HGｺﾞｼｯｸM" pitchFamily="49" charset="-128"/>
              </a:rPr>
              <a:t>高校</a:t>
            </a:r>
            <a:r>
              <a:rPr lang="en-US" altLang="ja-JP" sz="1000">
                <a:latin typeface="ＭＳ ゴシック" pitchFamily="49" charset="-128"/>
                <a:ea typeface="ＭＳ ゴシック" pitchFamily="49" charset="-128"/>
              </a:rPr>
              <a:t>2</a:t>
            </a:r>
            <a:r>
              <a:rPr lang="ja-JP" altLang="en-US" sz="1000">
                <a:ea typeface="HGｺﾞｼｯｸM" pitchFamily="49" charset="-128"/>
              </a:rPr>
              <a:t>年生</a:t>
            </a:r>
          </a:p>
        </p:txBody>
      </p:sp>
      <p:pic>
        <p:nvPicPr>
          <p:cNvPr id="23559" name="Pictur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2225675"/>
            <a:ext cx="2954338"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23560" name="Picture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2205038"/>
            <a:ext cx="2960687"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23561" name="Picture 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163" y="2247900"/>
            <a:ext cx="29670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grpSp>
        <p:nvGrpSpPr>
          <p:cNvPr id="2" name="グループ化 12"/>
          <p:cNvGrpSpPr>
            <a:grpSpLocks/>
          </p:cNvGrpSpPr>
          <p:nvPr/>
        </p:nvGrpSpPr>
        <p:grpSpPr bwMode="auto">
          <a:xfrm>
            <a:off x="0" y="4714875"/>
            <a:ext cx="9144000" cy="2143125"/>
            <a:chOff x="0" y="4214818"/>
            <a:chExt cx="9144000" cy="2143140"/>
          </a:xfrm>
        </p:grpSpPr>
        <p:sp>
          <p:nvSpPr>
            <p:cNvPr id="12" name="角丸四角形 11"/>
            <p:cNvSpPr/>
            <p:nvPr/>
          </p:nvSpPr>
          <p:spPr>
            <a:xfrm>
              <a:off x="0" y="4214818"/>
              <a:ext cx="9144000" cy="3571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四角形吹き出し 12"/>
            <p:cNvSpPr/>
            <p:nvPr/>
          </p:nvSpPr>
          <p:spPr>
            <a:xfrm>
              <a:off x="2071688" y="5786454"/>
              <a:ext cx="4286250" cy="571504"/>
            </a:xfrm>
            <a:prstGeom prst="wedgeRectCallout">
              <a:avLst>
                <a:gd name="adj1" fmla="val -25152"/>
                <a:gd name="adj2" fmla="val -26226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b="1" dirty="0">
                  <a:solidFill>
                    <a:srgbClr val="FF0000"/>
                  </a:solidFill>
                </a:rPr>
                <a:t>自宅に一人でいる時</a:t>
              </a:r>
            </a:p>
          </p:txBody>
        </p:sp>
      </p:grpSp>
    </p:spTree>
    <p:extLst>
      <p:ext uri="{BB962C8B-B14F-4D97-AF65-F5344CB8AC3E}">
        <p14:creationId xmlns:p14="http://schemas.microsoft.com/office/powerpoint/2010/main" val="3935430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1"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orbel" pitchFamily="34" charset="0"/>
                <a:ea typeface="HGｺﾞｼｯｸM" pitchFamily="49" charset="-128"/>
              </a:defRPr>
            </a:lvl1pPr>
            <a:lvl2pPr marL="742950" indent="-285750">
              <a:defRPr kumimoji="1">
                <a:solidFill>
                  <a:schemeClr val="tx1"/>
                </a:solidFill>
                <a:latin typeface="Corbel" pitchFamily="34" charset="0"/>
                <a:ea typeface="HGｺﾞｼｯｸM" pitchFamily="49" charset="-128"/>
              </a:defRPr>
            </a:lvl2pPr>
            <a:lvl3pPr marL="1143000" indent="-228600">
              <a:defRPr kumimoji="1">
                <a:solidFill>
                  <a:schemeClr val="tx1"/>
                </a:solidFill>
                <a:latin typeface="Corbel" pitchFamily="34" charset="0"/>
                <a:ea typeface="HGｺﾞｼｯｸM" pitchFamily="49" charset="-128"/>
              </a:defRPr>
            </a:lvl3pPr>
            <a:lvl4pPr marL="1600200" indent="-228600">
              <a:defRPr kumimoji="1">
                <a:solidFill>
                  <a:schemeClr val="tx1"/>
                </a:solidFill>
                <a:latin typeface="Corbel" pitchFamily="34" charset="0"/>
                <a:ea typeface="HGｺﾞｼｯｸM" pitchFamily="49" charset="-128"/>
              </a:defRPr>
            </a:lvl4pPr>
            <a:lvl5pPr marL="2057400" indent="-228600">
              <a:defRPr kumimoji="1">
                <a:solidFill>
                  <a:schemeClr val="tx1"/>
                </a:solidFill>
                <a:latin typeface="Corbel" pitchFamily="34" charset="0"/>
                <a:ea typeface="HGｺﾞｼｯｸM" pitchFamily="49" charset="-128"/>
              </a:defRPr>
            </a:lvl5pPr>
            <a:lvl6pPr marL="2514600" indent="-228600"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fontAlgn="base">
              <a:spcBef>
                <a:spcPct val="0"/>
              </a:spcBef>
              <a:spcAft>
                <a:spcPct val="0"/>
              </a:spcAft>
              <a:defRPr kumimoji="1">
                <a:solidFill>
                  <a:schemeClr val="tx1"/>
                </a:solidFill>
                <a:latin typeface="Corbel" pitchFamily="34" charset="0"/>
                <a:ea typeface="HGｺﾞｼｯｸM" pitchFamily="49" charset="-128"/>
              </a:defRPr>
            </a:lvl9pPr>
          </a:lstStyle>
          <a:p>
            <a:pPr fontAlgn="base">
              <a:spcBef>
                <a:spcPct val="0"/>
              </a:spcBef>
              <a:spcAft>
                <a:spcPct val="0"/>
              </a:spcAft>
            </a:pPr>
            <a:fld id="{F16FCDE8-CE2E-4780-A616-7AD1A20C42B8}" type="slidenum">
              <a:rPr lang="ja-JP" altLang="en-US">
                <a:solidFill>
                  <a:srgbClr val="000000"/>
                </a:solidFill>
              </a:rPr>
              <a:pPr fontAlgn="base">
                <a:spcBef>
                  <a:spcPct val="0"/>
                </a:spcBef>
                <a:spcAft>
                  <a:spcPct val="0"/>
                </a:spcAft>
              </a:pPr>
              <a:t>14</a:t>
            </a:fld>
            <a:endParaRPr lang="ja-JP" altLang="en-US">
              <a:solidFill>
                <a:srgbClr val="000000"/>
              </a:solidFill>
            </a:endParaRPr>
          </a:p>
        </p:txBody>
      </p:sp>
      <p:sp>
        <p:nvSpPr>
          <p:cNvPr id="23554" name="Rectangle 2"/>
          <p:cNvSpPr>
            <a:spLocks noGrp="1" noChangeArrowheads="1"/>
          </p:cNvSpPr>
          <p:nvPr>
            <p:ph type="title"/>
          </p:nvPr>
        </p:nvSpPr>
        <p:spPr>
          <a:xfrm>
            <a:off x="598488" y="0"/>
            <a:ext cx="8001000" cy="792163"/>
          </a:xfrm>
        </p:spPr>
        <p:txBody>
          <a:bodyPr/>
          <a:lstStyle/>
          <a:p>
            <a:pPr marL="0" indent="0" algn="ctr" fontAlgn="auto">
              <a:spcAft>
                <a:spcPts val="0"/>
              </a:spcAft>
              <a:buNone/>
              <a:defRPr/>
            </a:pPr>
            <a:r>
              <a:rPr lang="ja-JP" altLang="en-US" sz="3200" dirty="0" smtClean="0">
                <a:ea typeface="HGP創英角ｺﾞｼｯｸUB" pitchFamily="50" charset="-128"/>
              </a:rPr>
              <a:t>ネット利用は学年があがるに従い多様化</a:t>
            </a:r>
          </a:p>
        </p:txBody>
      </p:sp>
      <p:pic>
        <p:nvPicPr>
          <p:cNvPr id="24579"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695450"/>
            <a:ext cx="3027363"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925" y="1695450"/>
            <a:ext cx="3032125"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23"/>
          <p:cNvSpPr>
            <a:spLocks noChangeArrowheads="1"/>
          </p:cNvSpPr>
          <p:nvPr/>
        </p:nvSpPr>
        <p:spPr bwMode="auto">
          <a:xfrm>
            <a:off x="133350" y="1470025"/>
            <a:ext cx="649288" cy="215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000">
                <a:ea typeface="HGｺﾞｼｯｸM" pitchFamily="49" charset="-128"/>
              </a:rPr>
              <a:t>小学</a:t>
            </a:r>
            <a:r>
              <a:rPr lang="en-US" altLang="ja-JP" sz="1000">
                <a:latin typeface="ＭＳ ゴシック" pitchFamily="49" charset="-128"/>
                <a:ea typeface="ＭＳ ゴシック" pitchFamily="49" charset="-128"/>
              </a:rPr>
              <a:t>6</a:t>
            </a:r>
            <a:r>
              <a:rPr lang="ja-JP" altLang="en-US" sz="1000">
                <a:ea typeface="HGｺﾞｼｯｸM" pitchFamily="49" charset="-128"/>
              </a:rPr>
              <a:t>年生</a:t>
            </a:r>
          </a:p>
        </p:txBody>
      </p:sp>
      <p:sp>
        <p:nvSpPr>
          <p:cNvPr id="24582" name="Rectangle 24"/>
          <p:cNvSpPr>
            <a:spLocks noChangeArrowheads="1"/>
          </p:cNvSpPr>
          <p:nvPr/>
        </p:nvSpPr>
        <p:spPr bwMode="auto">
          <a:xfrm>
            <a:off x="3201988" y="1484313"/>
            <a:ext cx="649287" cy="215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000">
                <a:ea typeface="HGｺﾞｼｯｸM" pitchFamily="49" charset="-128"/>
              </a:rPr>
              <a:t>中学</a:t>
            </a:r>
            <a:r>
              <a:rPr lang="en-US" altLang="ja-JP" sz="1000">
                <a:latin typeface="ＭＳ ゴシック" pitchFamily="49" charset="-128"/>
                <a:ea typeface="ＭＳ ゴシック" pitchFamily="49" charset="-128"/>
              </a:rPr>
              <a:t>2</a:t>
            </a:r>
            <a:r>
              <a:rPr lang="ja-JP" altLang="en-US" sz="1000">
                <a:ea typeface="HGｺﾞｼｯｸM" pitchFamily="49" charset="-128"/>
              </a:rPr>
              <a:t>年生</a:t>
            </a:r>
          </a:p>
        </p:txBody>
      </p:sp>
      <p:sp>
        <p:nvSpPr>
          <p:cNvPr id="24583" name="Rectangle 25"/>
          <p:cNvSpPr>
            <a:spLocks noChangeArrowheads="1"/>
          </p:cNvSpPr>
          <p:nvPr/>
        </p:nvSpPr>
        <p:spPr bwMode="auto">
          <a:xfrm>
            <a:off x="6180138" y="1462088"/>
            <a:ext cx="649287" cy="215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000">
                <a:ea typeface="HGｺﾞｼｯｸM" pitchFamily="49" charset="-128"/>
              </a:rPr>
              <a:t>高校</a:t>
            </a:r>
            <a:r>
              <a:rPr lang="en-US" altLang="ja-JP" sz="1000">
                <a:latin typeface="ＭＳ ゴシック" pitchFamily="49" charset="-128"/>
                <a:ea typeface="ＭＳ ゴシック" pitchFamily="49" charset="-128"/>
              </a:rPr>
              <a:t>2</a:t>
            </a:r>
            <a:r>
              <a:rPr lang="ja-JP" altLang="en-US" sz="1000">
                <a:ea typeface="HGｺﾞｼｯｸM" pitchFamily="49" charset="-128"/>
              </a:rPr>
              <a:t>年生</a:t>
            </a:r>
          </a:p>
        </p:txBody>
      </p:sp>
      <p:sp>
        <p:nvSpPr>
          <p:cNvPr id="24584" name="AutoShape 28"/>
          <p:cNvSpPr>
            <a:spLocks noChangeArrowheads="1"/>
          </p:cNvSpPr>
          <p:nvPr/>
        </p:nvSpPr>
        <p:spPr bwMode="auto">
          <a:xfrm>
            <a:off x="357188" y="692150"/>
            <a:ext cx="8355012" cy="817563"/>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8000" tIns="0" rIns="18000" bIns="0">
            <a:spAutoFit/>
          </a:bodyPr>
          <a:lstStyle/>
          <a:p>
            <a:pPr marL="354013" indent="-265113">
              <a:spcBef>
                <a:spcPct val="50000"/>
              </a:spcBef>
            </a:pPr>
            <a:r>
              <a:rPr lang="ja-JP" altLang="en-US" sz="2400" b="1">
                <a:solidFill>
                  <a:srgbClr val="FF0000"/>
                </a:solidFill>
                <a:ea typeface="ＭＳ ゴシック" pitchFamily="49" charset="-128"/>
              </a:rPr>
              <a:t>・学年が上がるにつれ、様々な目的でインターネットを利用する割合，プロフ・ブログが特に増加</a:t>
            </a:r>
          </a:p>
        </p:txBody>
      </p:sp>
      <p:pic>
        <p:nvPicPr>
          <p:cNvPr id="24585"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25" y="1685925"/>
            <a:ext cx="3076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4586" name="Rectangle 30"/>
          <p:cNvSpPr>
            <a:spLocks noChangeArrowheads="1"/>
          </p:cNvSpPr>
          <p:nvPr/>
        </p:nvSpPr>
        <p:spPr bwMode="auto">
          <a:xfrm>
            <a:off x="6227763" y="4637088"/>
            <a:ext cx="1800225" cy="179387"/>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18000" tIns="0" rIns="18000" bIns="0" anchor="ctr"/>
          <a:lstStyle/>
          <a:p>
            <a:endParaRPr lang="ja-JP" altLang="en-US">
              <a:ea typeface="HGｺﾞｼｯｸM" pitchFamily="49" charset="-128"/>
            </a:endParaRPr>
          </a:p>
        </p:txBody>
      </p:sp>
      <p:sp>
        <p:nvSpPr>
          <p:cNvPr id="24587" name="Rectangle 31"/>
          <p:cNvSpPr>
            <a:spLocks noChangeArrowheads="1"/>
          </p:cNvSpPr>
          <p:nvPr/>
        </p:nvSpPr>
        <p:spPr bwMode="auto">
          <a:xfrm>
            <a:off x="6227763" y="4860925"/>
            <a:ext cx="1800225" cy="179388"/>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18000" tIns="0" rIns="18000" bIns="0" anchor="ctr"/>
          <a:lstStyle/>
          <a:p>
            <a:endParaRPr lang="ja-JP" altLang="en-US">
              <a:ea typeface="HGｺﾞｼｯｸM" pitchFamily="49" charset="-128"/>
            </a:endParaRPr>
          </a:p>
        </p:txBody>
      </p:sp>
      <p:grpSp>
        <p:nvGrpSpPr>
          <p:cNvPr id="2" name="グループ化 14"/>
          <p:cNvGrpSpPr>
            <a:grpSpLocks/>
          </p:cNvGrpSpPr>
          <p:nvPr/>
        </p:nvGrpSpPr>
        <p:grpSpPr bwMode="auto">
          <a:xfrm>
            <a:off x="0" y="4071938"/>
            <a:ext cx="9144000" cy="2786062"/>
            <a:chOff x="0" y="4071942"/>
            <a:chExt cx="9144000" cy="2786058"/>
          </a:xfrm>
        </p:grpSpPr>
        <p:sp>
          <p:nvSpPr>
            <p:cNvPr id="13" name="線吹き出し 1 (枠付き) 12"/>
            <p:cNvSpPr/>
            <p:nvPr/>
          </p:nvSpPr>
          <p:spPr>
            <a:xfrm>
              <a:off x="5214938" y="6286501"/>
              <a:ext cx="3000375" cy="571499"/>
            </a:xfrm>
            <a:prstGeom prst="borderCallout1">
              <a:avLst>
                <a:gd name="adj1" fmla="val 18750"/>
                <a:gd name="adj2" fmla="val -8333"/>
                <a:gd name="adj3" fmla="val -214042"/>
                <a:gd name="adj4" fmla="val -6321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600" b="1" dirty="0">
                  <a:solidFill>
                    <a:srgbClr val="FF0000"/>
                  </a:solidFill>
                  <a:latin typeface="AR Pゴシック体M" pitchFamily="50" charset="-128"/>
                  <a:ea typeface="AR Pゴシック体M" pitchFamily="50" charset="-128"/>
                </a:rPr>
                <a:t>プロフ・ブログ</a:t>
              </a:r>
              <a:endParaRPr lang="ja-JP" altLang="en-US" b="1" dirty="0">
                <a:solidFill>
                  <a:srgbClr val="FF0000"/>
                </a:solidFill>
                <a:latin typeface="AR Pゴシック体M" pitchFamily="50" charset="-128"/>
                <a:ea typeface="AR Pゴシック体M" pitchFamily="50" charset="-128"/>
              </a:endParaRPr>
            </a:p>
          </p:txBody>
        </p:sp>
        <p:sp>
          <p:nvSpPr>
            <p:cNvPr id="14" name="角丸四角形 13"/>
            <p:cNvSpPr/>
            <p:nvPr/>
          </p:nvSpPr>
          <p:spPr>
            <a:xfrm>
              <a:off x="0" y="4071942"/>
              <a:ext cx="9144000" cy="1000124"/>
            </a:xfrm>
            <a:prstGeom prst="roundRect">
              <a:avLst/>
            </a:prstGeom>
            <a:solidFill>
              <a:srgbClr val="FFFF66">
                <a:alpha val="2902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 name="V 字形矢印 2"/>
          <p:cNvSpPr/>
          <p:nvPr/>
        </p:nvSpPr>
        <p:spPr>
          <a:xfrm rot="10800000">
            <a:off x="3526631" y="6381750"/>
            <a:ext cx="1261393" cy="476250"/>
          </a:xfrm>
          <a:prstGeom prst="notchedRightArrow">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額縁 3"/>
          <p:cNvSpPr/>
          <p:nvPr/>
        </p:nvSpPr>
        <p:spPr>
          <a:xfrm>
            <a:off x="1475656" y="6286500"/>
            <a:ext cx="1944216" cy="571501"/>
          </a:xfrm>
          <a:prstGeom prst="bevel">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rgbClr val="FF0000"/>
                </a:solidFill>
              </a:rPr>
              <a:t>SNS</a:t>
            </a:r>
            <a:r>
              <a:rPr kumimoji="1" lang="ja-JP" altLang="en-US" sz="3600" dirty="0" smtClean="0">
                <a:solidFill>
                  <a:srgbClr val="FF0000"/>
                </a:solidFill>
              </a:rPr>
              <a:t>へ</a:t>
            </a:r>
            <a:endParaRPr kumimoji="1" lang="ja-JP" altLang="en-US" dirty="0">
              <a:solidFill>
                <a:srgbClr val="FF0000"/>
              </a:solidFill>
            </a:endParaRPr>
          </a:p>
        </p:txBody>
      </p:sp>
    </p:spTree>
    <p:extLst>
      <p:ext uri="{BB962C8B-B14F-4D97-AF65-F5344CB8AC3E}">
        <p14:creationId xmlns:p14="http://schemas.microsoft.com/office/powerpoint/2010/main" val="351962287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ふみコミュ！</a:t>
            </a:r>
            <a:endParaRPr kumimoji="1" lang="ja-JP" altLang="en-US" dirty="0"/>
          </a:p>
        </p:txBody>
      </p:sp>
      <p:pic>
        <p:nvPicPr>
          <p:cNvPr id="3"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030310"/>
            <a:ext cx="6727740" cy="56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440409"/>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6725" y="111125"/>
            <a:ext cx="8229600" cy="763588"/>
          </a:xfrm>
        </p:spPr>
        <p:txBody>
          <a:bodyPr/>
          <a:lstStyle/>
          <a:p>
            <a:pPr eaLnBrk="1" hangingPunct="1"/>
            <a:r>
              <a:rPr lang="ja-JP" altLang="en-US" smtClean="0"/>
              <a:t>プロフって？</a:t>
            </a:r>
          </a:p>
        </p:txBody>
      </p:sp>
      <p:sp>
        <p:nvSpPr>
          <p:cNvPr id="2" name="コンテンツ プレースホルダー 1"/>
          <p:cNvSpPr>
            <a:spLocks noGrp="1"/>
          </p:cNvSpPr>
          <p:nvPr>
            <p:ph idx="1"/>
          </p:nvPr>
        </p:nvSpPr>
        <p:spPr/>
        <p:txBody>
          <a:bodyPr/>
          <a:lstStyle/>
          <a:p>
            <a:endParaRPr kumimoji="1" lang="ja-JP"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54910"/>
            <a:ext cx="8316416" cy="57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502896"/>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プロフに何を書く？</a:t>
            </a:r>
            <a:endParaRPr kumimoji="1" lang="ja-JP" altLang="en-US" dirty="0"/>
          </a:p>
        </p:txBody>
      </p:sp>
      <p:sp>
        <p:nvSpPr>
          <p:cNvPr id="3" name="コンテンツ プレースホルダー 2"/>
          <p:cNvSpPr>
            <a:spLocks noGrp="1"/>
          </p:cNvSpPr>
          <p:nvPr>
            <p:ph idx="1"/>
          </p:nvPr>
        </p:nvSpPr>
        <p:spPr/>
        <p:txBody>
          <a:bodyPr/>
          <a:lstStyle/>
          <a:p>
            <a:r>
              <a:rPr lang="ja-JP" altLang="en-US" dirty="0"/>
              <a:t>誰か</a:t>
            </a:r>
            <a:r>
              <a:rPr kumimoji="1" lang="ja-JP" altLang="en-US" dirty="0" smtClean="0"/>
              <a:t>わかりますか？</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968" y="32573"/>
            <a:ext cx="2211415" cy="682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959" y="1"/>
            <a:ext cx="2306095" cy="685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967" y="35023"/>
            <a:ext cx="2211415" cy="692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8166" y="35023"/>
            <a:ext cx="2230215" cy="711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899592" y="6412686"/>
            <a:ext cx="4418197" cy="369332"/>
          </a:xfrm>
          <a:prstGeom prst="rect">
            <a:avLst/>
          </a:prstGeom>
          <a:noFill/>
        </p:spPr>
        <p:txBody>
          <a:bodyPr wrap="none" rtlCol="0">
            <a:spAutoFit/>
          </a:bodyPr>
          <a:lstStyle/>
          <a:p>
            <a:r>
              <a:rPr kumimoji="1" lang="ja-JP" altLang="en-US" dirty="0" smtClean="0"/>
              <a:t>メディアとのつき合い方学習研究会資料より</a:t>
            </a:r>
            <a:endParaRPr kumimoji="1" lang="ja-JP" altLang="en-US" dirty="0"/>
          </a:p>
        </p:txBody>
      </p:sp>
    </p:spTree>
    <p:extLst>
      <p:ext uri="{BB962C8B-B14F-4D97-AF65-F5344CB8AC3E}">
        <p14:creationId xmlns:p14="http://schemas.microsoft.com/office/powerpoint/2010/main" val="12244392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プロフに何を書く？</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この子わかりますか？</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
            <a:ext cx="2211415" cy="682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769" y="-33027"/>
            <a:ext cx="2306095" cy="685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864" y="5427"/>
            <a:ext cx="2211415" cy="692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7279" y="-16703"/>
            <a:ext cx="2230215" cy="694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4609297" y="6558464"/>
            <a:ext cx="4418197" cy="369332"/>
          </a:xfrm>
          <a:prstGeom prst="rect">
            <a:avLst/>
          </a:prstGeom>
          <a:noFill/>
        </p:spPr>
        <p:txBody>
          <a:bodyPr wrap="none" rtlCol="0">
            <a:spAutoFit/>
          </a:bodyPr>
          <a:lstStyle/>
          <a:p>
            <a:r>
              <a:rPr kumimoji="1" lang="ja-JP" altLang="en-US" dirty="0" smtClean="0"/>
              <a:t>メディアとのつき合い方学習研究会資料より</a:t>
            </a:r>
            <a:endParaRPr kumimoji="1" lang="ja-JP" altLang="en-US" dirty="0"/>
          </a:p>
        </p:txBody>
      </p:sp>
    </p:spTree>
    <p:extLst>
      <p:ext uri="{BB962C8B-B14F-4D97-AF65-F5344CB8AC3E}">
        <p14:creationId xmlns:p14="http://schemas.microsoft.com/office/powerpoint/2010/main" val="832464735"/>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楽しませる要素満載</a:t>
            </a:r>
            <a:endParaRPr kumimoji="1" lang="ja-JP" altLang="en-US" dirty="0"/>
          </a:p>
        </p:txBody>
      </p:sp>
      <p:pic>
        <p:nvPicPr>
          <p:cNvPr id="1433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96752"/>
            <a:ext cx="7866219" cy="546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995"/>
          <a:stretch/>
        </p:blipFill>
        <p:spPr bwMode="auto">
          <a:xfrm>
            <a:off x="518320" y="1199930"/>
            <a:ext cx="8316416" cy="545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8240"/>
          <a:stretch/>
        </p:blipFill>
        <p:spPr bwMode="auto">
          <a:xfrm>
            <a:off x="395031" y="1026360"/>
            <a:ext cx="8587308" cy="561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790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914400" y="274638"/>
            <a:ext cx="7772400" cy="725487"/>
          </a:xfrm>
        </p:spPr>
        <p:txBody>
          <a:bodyPr>
            <a:normAutofit fontScale="90000"/>
          </a:bodyPr>
          <a:lstStyle/>
          <a:p>
            <a:pPr eaLnBrk="1" hangingPunct="1">
              <a:defRPr/>
            </a:pPr>
            <a:r>
              <a:rPr lang="ja-JP" altLang="en-US" dirty="0" smtClean="0"/>
              <a:t>この人は誰？</a:t>
            </a:r>
          </a:p>
        </p:txBody>
      </p:sp>
      <p:sp>
        <p:nvSpPr>
          <p:cNvPr id="34821" name="AutoShape 4" descr="坂本竜馬の肖像 その1（拡大画像）"/>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ja-JP" altLang="en-US"/>
          </a:p>
        </p:txBody>
      </p:sp>
      <p:sp>
        <p:nvSpPr>
          <p:cNvPr id="34822" name="AutoShape 8" descr="http://www.city-nakatsu.jp/shichou/aisatsu/21-01aisatu.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ja-JP" altLang="en-US"/>
          </a:p>
        </p:txBody>
      </p:sp>
      <p:sp>
        <p:nvSpPr>
          <p:cNvPr id="14" name="テキスト ボックス 13"/>
          <p:cNvSpPr txBox="1"/>
          <p:nvPr/>
        </p:nvSpPr>
        <p:spPr>
          <a:xfrm>
            <a:off x="2071670" y="1285860"/>
            <a:ext cx="2066591" cy="461665"/>
          </a:xfrm>
          <a:prstGeom prst="rect">
            <a:avLst/>
          </a:prstGeom>
          <a:noFill/>
        </p:spPr>
        <p:txBody>
          <a:bodyPr wrap="none" rtlCol="0">
            <a:spAutoFit/>
          </a:bodyPr>
          <a:lstStyle/>
          <a:p>
            <a:r>
              <a:rPr kumimoji="1" lang="ja-JP" altLang="en-US" sz="2400" b="1" dirty="0" smtClean="0">
                <a:solidFill>
                  <a:schemeClr val="bg1"/>
                </a:solidFill>
              </a:rPr>
              <a:t>バラク　オバマ</a:t>
            </a:r>
            <a:endParaRPr kumimoji="1" lang="ja-JP" altLang="en-US" b="1" dirty="0">
              <a:solidFill>
                <a:schemeClr val="bg1"/>
              </a:solidFill>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092788"/>
            <a:ext cx="3672408" cy="5432556"/>
          </a:xfrm>
          <a:prstGeom prst="rect">
            <a:avLst/>
          </a:prstGeom>
        </p:spPr>
      </p:pic>
      <p:sp>
        <p:nvSpPr>
          <p:cNvPr id="3" name="テキスト ボックス 2"/>
          <p:cNvSpPr txBox="1"/>
          <p:nvPr/>
        </p:nvSpPr>
        <p:spPr>
          <a:xfrm>
            <a:off x="7596336" y="6340678"/>
            <a:ext cx="1324402" cy="369332"/>
          </a:xfrm>
          <a:prstGeom prst="rect">
            <a:avLst/>
          </a:prstGeom>
          <a:noFill/>
        </p:spPr>
        <p:txBody>
          <a:bodyPr wrap="none" rtlCol="0">
            <a:spAutoFit/>
          </a:bodyPr>
          <a:lstStyle/>
          <a:p>
            <a:r>
              <a:rPr kumimoji="1" lang="ja-JP" altLang="en-US" dirty="0" smtClean="0"/>
              <a:t>毎日</a:t>
            </a:r>
            <a:r>
              <a:rPr kumimoji="1" lang="en-US" altLang="ja-JP" dirty="0" err="1" smtClean="0"/>
              <a:t>Jp</a:t>
            </a:r>
            <a:r>
              <a:rPr kumimoji="1" lang="en-US" altLang="ja-JP" dirty="0" smtClean="0"/>
              <a:t> </a:t>
            </a:r>
            <a:r>
              <a:rPr kumimoji="1" lang="ja-JP" altLang="en-US" dirty="0" smtClean="0"/>
              <a:t>より</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124" y="1031493"/>
            <a:ext cx="4907892" cy="5801290"/>
          </a:xfrm>
          <a:prstGeom prst="rect">
            <a:avLst/>
          </a:prstGeom>
        </p:spPr>
      </p:pic>
    </p:spTree>
    <p:extLst>
      <p:ext uri="{BB962C8B-B14F-4D97-AF65-F5344CB8AC3E}">
        <p14:creationId xmlns:p14="http://schemas.microsoft.com/office/powerpoint/2010/main" val="31238164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579296" cy="1139825"/>
          </a:xfrm>
        </p:spPr>
        <p:txBody>
          <a:bodyPr/>
          <a:lstStyle/>
          <a:p>
            <a:r>
              <a:rPr kumimoji="1" lang="en-US" altLang="ja-JP" sz="5400" dirty="0" smtClean="0"/>
              <a:t>SNS</a:t>
            </a:r>
            <a:r>
              <a:rPr kumimoji="1" lang="ja-JP" altLang="en-US" sz="5400" dirty="0" smtClean="0"/>
              <a:t>　</a:t>
            </a:r>
            <a:r>
              <a:rPr kumimoji="1" lang="ja-JP" altLang="en-US" sz="3600" dirty="0" smtClean="0"/>
              <a:t>（</a:t>
            </a:r>
            <a:r>
              <a:rPr kumimoji="1" lang="en-US" altLang="ja-JP" sz="3600" dirty="0" smtClean="0"/>
              <a:t>Social Network</a:t>
            </a:r>
            <a:r>
              <a:rPr kumimoji="1" lang="ja-JP" altLang="en-US" sz="3600" dirty="0" smtClean="0"/>
              <a:t>　</a:t>
            </a:r>
            <a:r>
              <a:rPr kumimoji="1" lang="en-US" altLang="ja-JP" sz="3600" dirty="0" smtClean="0"/>
              <a:t>Service</a:t>
            </a:r>
            <a:r>
              <a:rPr kumimoji="1" lang="ja-JP" altLang="en-US" sz="3600" dirty="0" smtClean="0"/>
              <a:t>）</a:t>
            </a:r>
            <a:endParaRPr kumimoji="1" lang="ja-JP" alt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51600"/>
            <a:ext cx="9148127" cy="514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26552"/>
            <a:ext cx="9482758" cy="533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014" y="1366040"/>
            <a:ext cx="5503515" cy="565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00036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ネットに流れたら　回収できない</a:t>
            </a:r>
            <a:endParaRPr kumimoji="1" lang="ja-JP" altLang="en-US" dirty="0"/>
          </a:p>
        </p:txBody>
      </p:sp>
      <p:pic>
        <p:nvPicPr>
          <p:cNvPr id="20484" name="Picture 4"/>
          <p:cNvPicPr>
            <a:picLocks noChangeAspect="1" noChangeArrowheads="1"/>
          </p:cNvPicPr>
          <p:nvPr/>
        </p:nvPicPr>
        <p:blipFill>
          <a:blip r:embed="rId2" cstate="print"/>
          <a:srcRect/>
          <a:stretch>
            <a:fillRect/>
          </a:stretch>
        </p:blipFill>
        <p:spPr bwMode="auto">
          <a:xfrm>
            <a:off x="642910" y="999157"/>
            <a:ext cx="7572428" cy="5679321"/>
          </a:xfrm>
          <a:prstGeom prst="rect">
            <a:avLst/>
          </a:prstGeom>
          <a:noFill/>
          <a:ln w="9525">
            <a:noFill/>
            <a:miter lim="800000"/>
            <a:headEnd/>
            <a:tailEnd/>
          </a:ln>
        </p:spPr>
      </p:pic>
      <p:pic>
        <p:nvPicPr>
          <p:cNvPr id="20485" name="Picture 5"/>
          <p:cNvPicPr>
            <a:picLocks noChangeAspect="1" noChangeArrowheads="1"/>
          </p:cNvPicPr>
          <p:nvPr/>
        </p:nvPicPr>
        <p:blipFill>
          <a:blip r:embed="rId3" cstate="print"/>
          <a:srcRect t="10773" r="3264" b="6528"/>
          <a:stretch>
            <a:fillRect/>
          </a:stretch>
        </p:blipFill>
        <p:spPr bwMode="auto">
          <a:xfrm>
            <a:off x="395536" y="1000108"/>
            <a:ext cx="8467780" cy="5857892"/>
          </a:xfrm>
          <a:prstGeom prst="rect">
            <a:avLst/>
          </a:prstGeom>
          <a:noFill/>
          <a:ln w="9525">
            <a:noFill/>
            <a:miter lim="800000"/>
            <a:headEnd/>
            <a:tailEnd/>
          </a:ln>
        </p:spPr>
      </p:pic>
      <p:pic>
        <p:nvPicPr>
          <p:cNvPr id="20486" name="Picture 6"/>
          <p:cNvPicPr>
            <a:picLocks noChangeAspect="1" noChangeArrowheads="1"/>
          </p:cNvPicPr>
          <p:nvPr/>
        </p:nvPicPr>
        <p:blipFill>
          <a:blip r:embed="rId4" cstate="print"/>
          <a:srcRect t="15820" r="3125" b="10792"/>
          <a:stretch>
            <a:fillRect/>
          </a:stretch>
        </p:blipFill>
        <p:spPr bwMode="auto">
          <a:xfrm>
            <a:off x="184844" y="1094874"/>
            <a:ext cx="9144000" cy="5572164"/>
          </a:xfrm>
          <a:prstGeom prst="rect">
            <a:avLst/>
          </a:prstGeom>
          <a:noFill/>
          <a:ln w="9525">
            <a:noFill/>
            <a:miter lim="800000"/>
            <a:headEnd/>
            <a:tailEnd/>
          </a:ln>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38" y="1041777"/>
            <a:ext cx="9324528" cy="524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4706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1+#ppt_w/2"/>
                                          </p:val>
                                        </p:tav>
                                        <p:tav tm="100000">
                                          <p:val>
                                            <p:strVal val="#ppt_x"/>
                                          </p:val>
                                        </p:tav>
                                      </p:tavLst>
                                    </p:anim>
                                    <p:anim calcmode="lin" valueType="num">
                                      <p:cBhvr additive="base">
                                        <p:cTn id="8" dur="500" fill="hold"/>
                                        <p:tgtEl>
                                          <p:spTgt spid="2048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1+#ppt_w/2"/>
                                          </p:val>
                                        </p:tav>
                                        <p:tav tm="100000">
                                          <p:val>
                                            <p:strVal val="#ppt_x"/>
                                          </p:val>
                                        </p:tav>
                                      </p:tavLst>
                                    </p:anim>
                                    <p:anim calcmode="lin" valueType="num">
                                      <p:cBhvr additive="base">
                                        <p:cTn id="14" dur="500" fill="hold"/>
                                        <p:tgtEl>
                                          <p:spTgt spid="2048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1+#ppt_w/2"/>
                                          </p:val>
                                        </p:tav>
                                        <p:tav tm="100000">
                                          <p:val>
                                            <p:strVal val="#ppt_x"/>
                                          </p:val>
                                        </p:tav>
                                      </p:tavLst>
                                    </p:anim>
                                    <p:anim calcmode="lin" valueType="num">
                                      <p:cBhvr additive="base">
                                        <p:cTn id="20" dur="500" fill="hold"/>
                                        <p:tgtEl>
                                          <p:spTgt spid="2048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073100997"/>
              </p:ext>
            </p:extLst>
          </p:nvPr>
        </p:nvGraphicFramePr>
        <p:xfrm>
          <a:off x="1229059" y="283280"/>
          <a:ext cx="8774113" cy="6319837"/>
        </p:xfrm>
        <a:graphic>
          <a:graphicData uri="http://schemas.openxmlformats.org/presentationml/2006/ole">
            <mc:AlternateContent xmlns:mc="http://schemas.openxmlformats.org/markup-compatibility/2006">
              <mc:Choice xmlns:v="urn:schemas-microsoft-com:vml" Requires="v">
                <p:oleObj spid="_x0000_s10258" name="グラフ" r:id="rId4" imgW="8877397" imgH="6391217" progId="MSGraph.Chart.8">
                  <p:embed followColorScheme="full"/>
                </p:oleObj>
              </mc:Choice>
              <mc:Fallback>
                <p:oleObj name="グラフ" r:id="rId4" imgW="8877397" imgH="6391217" progId="MSGraph.Chart.8">
                  <p:embed followColorScheme="full"/>
                  <p:pic>
                    <p:nvPicPr>
                      <p:cNvPr id="0" name=""/>
                      <p:cNvPicPr>
                        <a:picLocks noChangeAspect="1" noChangeArrowheads="1"/>
                      </p:cNvPicPr>
                      <p:nvPr/>
                    </p:nvPicPr>
                    <p:blipFill>
                      <a:blip r:embed="rId5"/>
                      <a:srcRect/>
                      <a:stretch>
                        <a:fillRect/>
                      </a:stretch>
                    </p:blipFill>
                    <p:spPr bwMode="auto">
                      <a:xfrm>
                        <a:off x="1229059" y="283280"/>
                        <a:ext cx="8774113" cy="631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78" name="Rectangle 2"/>
          <p:cNvSpPr>
            <a:spLocks noGrp="1" noChangeArrowheads="1"/>
          </p:cNvSpPr>
          <p:nvPr>
            <p:ph type="title"/>
          </p:nvPr>
        </p:nvSpPr>
        <p:spPr>
          <a:xfrm>
            <a:off x="457200" y="277813"/>
            <a:ext cx="8229600" cy="717550"/>
          </a:xfrm>
        </p:spPr>
        <p:txBody>
          <a:bodyPr/>
          <a:lstStyle/>
          <a:p>
            <a:pPr eaLnBrk="1" hangingPunct="1"/>
            <a:r>
              <a:rPr lang="ja-JP" altLang="en-US" sz="3800" smtClean="0"/>
              <a:t>子どもが犯罪被害に</a:t>
            </a:r>
          </a:p>
        </p:txBody>
      </p:sp>
      <p:sp>
        <p:nvSpPr>
          <p:cNvPr id="9" name="Text Box 4">
            <a:hlinkClick r:id="rId6"/>
          </p:cNvPr>
          <p:cNvSpPr txBox="1">
            <a:spLocks noChangeArrowheads="1"/>
          </p:cNvSpPr>
          <p:nvPr/>
        </p:nvSpPr>
        <p:spPr bwMode="auto">
          <a:xfrm>
            <a:off x="1368425" y="6518275"/>
            <a:ext cx="633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latin typeface="ＭＳ Ｐゴシック" pitchFamily="50" charset="-128"/>
              </a:rPr>
              <a:t>警察庁　</a:t>
            </a:r>
            <a:r>
              <a:rPr lang="ja-JP" altLang="ja-JP" dirty="0">
                <a:latin typeface="ＭＳ Ｐゴシック" pitchFamily="50" charset="-128"/>
              </a:rPr>
              <a:t>http://www.npa.go.jp/cyber/statics/h2</a:t>
            </a:r>
            <a:r>
              <a:rPr lang="ja-JP" altLang="en-US" dirty="0">
                <a:latin typeface="ＭＳ Ｐゴシック" pitchFamily="50" charset="-128"/>
              </a:rPr>
              <a:t>3</a:t>
            </a:r>
            <a:r>
              <a:rPr lang="ja-JP" altLang="ja-JP" dirty="0">
                <a:latin typeface="ＭＳ Ｐゴシック" pitchFamily="50" charset="-128"/>
              </a:rPr>
              <a:t>/pdf01.pdf</a:t>
            </a:r>
            <a:endParaRPr lang="en-US" altLang="ja-JP" dirty="0">
              <a:latin typeface="ＭＳ Ｐゴシック" pitchFamily="50" charset="-128"/>
            </a:endParaRPr>
          </a:p>
        </p:txBody>
      </p:sp>
      <p:grpSp>
        <p:nvGrpSpPr>
          <p:cNvPr id="6" name="グループ化 5"/>
          <p:cNvGrpSpPr/>
          <p:nvPr/>
        </p:nvGrpSpPr>
        <p:grpSpPr>
          <a:xfrm>
            <a:off x="755576" y="980727"/>
            <a:ext cx="7272808" cy="5206166"/>
            <a:chOff x="755576" y="980727"/>
            <a:chExt cx="7272808" cy="5206166"/>
          </a:xfrm>
        </p:grpSpPr>
        <p:sp>
          <p:nvSpPr>
            <p:cNvPr id="24582" name="テキスト ボックス 8"/>
            <p:cNvSpPr txBox="1">
              <a:spLocks noChangeArrowheads="1"/>
            </p:cNvSpPr>
            <p:nvPr/>
          </p:nvSpPr>
          <p:spPr bwMode="auto">
            <a:xfrm>
              <a:off x="755576" y="1478368"/>
              <a:ext cx="738188" cy="4708525"/>
            </a:xfrm>
            <a:prstGeom prst="rect">
              <a:avLst/>
            </a:prstGeom>
            <a:noFill/>
            <a:ln w="9525">
              <a:noFill/>
              <a:miter lim="800000"/>
              <a:headEnd/>
              <a:tailEnd/>
            </a:ln>
          </p:spPr>
          <p:txBody>
            <a:bodyPr vert="eaVert" wrap="none">
              <a:spAutoFit/>
            </a:bodyPr>
            <a:lstStyle/>
            <a:p>
              <a:r>
                <a:rPr lang="ja-JP" altLang="en-US" sz="3600" dirty="0"/>
                <a:t>児童買春及び条例違反</a:t>
              </a:r>
            </a:p>
          </p:txBody>
        </p:sp>
        <p:sp>
          <p:nvSpPr>
            <p:cNvPr id="24581" name="下矢印 7"/>
            <p:cNvSpPr>
              <a:spLocks noChangeArrowheads="1"/>
            </p:cNvSpPr>
            <p:nvPr/>
          </p:nvSpPr>
          <p:spPr bwMode="auto">
            <a:xfrm rot="15093825">
              <a:off x="2500984" y="4785111"/>
              <a:ext cx="439737" cy="1338262"/>
            </a:xfrm>
            <a:prstGeom prst="downArrow">
              <a:avLst>
                <a:gd name="adj1" fmla="val 23722"/>
                <a:gd name="adj2" fmla="val 50018"/>
              </a:avLst>
            </a:prstGeom>
            <a:solidFill>
              <a:srgbClr val="FF0000"/>
            </a:solidFill>
            <a:ln w="9525" algn="ctr">
              <a:solidFill>
                <a:srgbClr val="FF0000"/>
              </a:solidFill>
              <a:miter lim="800000"/>
              <a:headEnd/>
              <a:tailEnd/>
            </a:ln>
          </p:spPr>
          <p:txBody>
            <a:bodyPr wrap="none"/>
            <a:lstStyle/>
            <a:p>
              <a:endParaRPr lang="ja-JP" altLang="en-US"/>
            </a:p>
          </p:txBody>
        </p:sp>
        <p:grpSp>
          <p:nvGrpSpPr>
            <p:cNvPr id="4" name="グループ化 3"/>
            <p:cNvGrpSpPr/>
            <p:nvPr/>
          </p:nvGrpSpPr>
          <p:grpSpPr>
            <a:xfrm>
              <a:off x="3131840" y="980727"/>
              <a:ext cx="4896544" cy="4893712"/>
              <a:chOff x="3131840" y="980727"/>
              <a:chExt cx="4896544" cy="4893712"/>
            </a:xfrm>
          </p:grpSpPr>
          <p:sp>
            <p:nvSpPr>
              <p:cNvPr id="3" name="パイ 2"/>
              <p:cNvSpPr/>
              <p:nvPr/>
            </p:nvSpPr>
            <p:spPr bwMode="auto">
              <a:xfrm>
                <a:off x="3131840" y="980727"/>
                <a:ext cx="4896544" cy="4893711"/>
              </a:xfrm>
              <a:prstGeom prst="pie">
                <a:avLst>
                  <a:gd name="adj1" fmla="val 5281704"/>
                  <a:gd name="adj2" fmla="val 10315172"/>
                </a:avLst>
              </a:prstGeom>
              <a:solidFill>
                <a:schemeClr val="accent1">
                  <a:alpha val="39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0" name="パイ 9"/>
              <p:cNvSpPr/>
              <p:nvPr/>
            </p:nvSpPr>
            <p:spPr bwMode="auto">
              <a:xfrm>
                <a:off x="3131840" y="991591"/>
                <a:ext cx="4752528" cy="4882848"/>
              </a:xfrm>
              <a:prstGeom prst="pie">
                <a:avLst>
                  <a:gd name="adj1" fmla="val 20863898"/>
                  <a:gd name="adj2" fmla="val 2636425"/>
                </a:avLst>
              </a:prstGeom>
              <a:solidFill>
                <a:schemeClr val="accent1">
                  <a:alpha val="39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grpSp>
    </p:spTree>
    <p:extLst>
      <p:ext uri="{BB962C8B-B14F-4D97-AF65-F5344CB8AC3E}">
        <p14:creationId xmlns:p14="http://schemas.microsoft.com/office/powerpoint/2010/main" val="6670465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Grp="1" noChangeAspect="1"/>
          </p:cNvGraphicFramePr>
          <p:nvPr>
            <p:extLst>
              <p:ext uri="{D42A27DB-BD31-4B8C-83A1-F6EECF244321}">
                <p14:modId xmlns:p14="http://schemas.microsoft.com/office/powerpoint/2010/main" val="2450989968"/>
              </p:ext>
            </p:extLst>
          </p:nvPr>
        </p:nvGraphicFramePr>
        <p:xfrm>
          <a:off x="285532" y="942939"/>
          <a:ext cx="8777287" cy="5835650"/>
        </p:xfrm>
        <a:graphic>
          <a:graphicData uri="http://schemas.openxmlformats.org/presentationml/2006/ole">
            <mc:AlternateContent xmlns:mc="http://schemas.openxmlformats.org/markup-compatibility/2006">
              <mc:Choice xmlns:v="urn:schemas-microsoft-com:vml" Requires="v">
                <p:oleObj spid="_x0000_s11282" name="グラフ" r:id="rId4" imgW="8924903" imgH="5934162" progId="Excel.Chart.8">
                  <p:embed/>
                </p:oleObj>
              </mc:Choice>
              <mc:Fallback>
                <p:oleObj name="グラフ" r:id="rId4" imgW="8924903" imgH="5934162"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32" y="942939"/>
                        <a:ext cx="8777287"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2" name="Rectangle 2"/>
          <p:cNvSpPr>
            <a:spLocks noGrp="1" noChangeArrowheads="1"/>
          </p:cNvSpPr>
          <p:nvPr>
            <p:ph type="title"/>
          </p:nvPr>
        </p:nvSpPr>
        <p:spPr/>
        <p:txBody>
          <a:bodyPr/>
          <a:lstStyle/>
          <a:p>
            <a:pPr eaLnBrk="1" hangingPunct="1"/>
            <a:r>
              <a:rPr lang="ja-JP" altLang="en-US" sz="3200" dirty="0" smtClean="0"/>
              <a:t>出会い系サイトとコミュニティサイト被害</a:t>
            </a:r>
          </a:p>
        </p:txBody>
      </p:sp>
      <p:sp>
        <p:nvSpPr>
          <p:cNvPr id="25605" name="正方形/長方形 6"/>
          <p:cNvSpPr>
            <a:spLocks noChangeArrowheads="1"/>
          </p:cNvSpPr>
          <p:nvPr/>
        </p:nvSpPr>
        <p:spPr bwMode="auto">
          <a:xfrm>
            <a:off x="285750" y="1571625"/>
            <a:ext cx="500063" cy="428625"/>
          </a:xfrm>
          <a:prstGeom prst="rect">
            <a:avLst/>
          </a:prstGeom>
          <a:solidFill>
            <a:schemeClr val="bg1"/>
          </a:solidFill>
          <a:ln w="9525" algn="ctr">
            <a:noFill/>
            <a:miter lim="800000"/>
            <a:headEnd/>
            <a:tailEnd/>
          </a:ln>
        </p:spPr>
        <p:txBody>
          <a:bodyPr wrap="none"/>
          <a:lstStyle/>
          <a:p>
            <a:endParaRPr lang="ja-JP" altLang="en-US"/>
          </a:p>
        </p:txBody>
      </p:sp>
      <p:sp>
        <p:nvSpPr>
          <p:cNvPr id="11" name="Text Box 4">
            <a:hlinkClick r:id="rId6"/>
          </p:cNvPr>
          <p:cNvSpPr txBox="1">
            <a:spLocks noChangeArrowheads="1"/>
          </p:cNvSpPr>
          <p:nvPr/>
        </p:nvSpPr>
        <p:spPr bwMode="auto">
          <a:xfrm>
            <a:off x="1547664" y="6411877"/>
            <a:ext cx="633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dirty="0">
                <a:latin typeface="ＭＳ Ｐゴシック" pitchFamily="50" charset="-128"/>
              </a:rPr>
              <a:t>警察庁　</a:t>
            </a:r>
            <a:r>
              <a:rPr lang="ja-JP" altLang="ja-JP" dirty="0">
                <a:latin typeface="ＭＳ Ｐゴシック" pitchFamily="50" charset="-128"/>
              </a:rPr>
              <a:t>http://www.npa.go.jp/cyber/statics/h23/pdf02.pdf</a:t>
            </a:r>
            <a:endParaRPr lang="en-US" altLang="ja-JP" dirty="0">
              <a:latin typeface="ＭＳ Ｐゴシック" pitchFamily="50" charset="-128"/>
            </a:endParaRPr>
          </a:p>
        </p:txBody>
      </p:sp>
      <p:pic>
        <p:nvPicPr>
          <p:cNvPr id="1536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230" y="962797"/>
            <a:ext cx="8892154" cy="542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301" y="1785936"/>
            <a:ext cx="7948025" cy="463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3683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スマホ　の危険性とは？</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149080"/>
            <a:ext cx="1429550" cy="201778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2237234" cy="2009036"/>
          </a:xfrm>
          <a:prstGeom prst="rect">
            <a:avLst/>
          </a:prstGeom>
        </p:spPr>
      </p:pic>
      <p:sp>
        <p:nvSpPr>
          <p:cNvPr id="6" name="角丸四角形 5"/>
          <p:cNvSpPr/>
          <p:nvPr/>
        </p:nvSpPr>
        <p:spPr bwMode="auto">
          <a:xfrm>
            <a:off x="4373360" y="2284266"/>
            <a:ext cx="1977727" cy="59769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rPr>
              <a:t>通信業者</a:t>
            </a:r>
          </a:p>
        </p:txBody>
      </p:sp>
      <p:cxnSp>
        <p:nvCxnSpPr>
          <p:cNvPr id="8" name="直線矢印コネクタ 7"/>
          <p:cNvCxnSpPr>
            <a:endCxn id="6" idx="3"/>
          </p:cNvCxnSpPr>
          <p:nvPr/>
        </p:nvCxnSpPr>
        <p:spPr bwMode="auto">
          <a:xfrm flipH="1" flipV="1">
            <a:off x="6351087" y="2583116"/>
            <a:ext cx="1317257" cy="1434413"/>
          </a:xfrm>
          <a:prstGeom prst="straightConnector1">
            <a:avLst/>
          </a:prstGeom>
          <a:solidFill>
            <a:schemeClr val="accent1"/>
          </a:solidFill>
          <a:ln w="57150" cap="flat" cmpd="sng" algn="ctr">
            <a:solidFill>
              <a:srgbClr val="0070C0"/>
            </a:solidFill>
            <a:prstDash val="solid"/>
            <a:miter lim="800000"/>
            <a:headEnd type="none" w="med" len="med"/>
            <a:tailEnd type="arrow"/>
          </a:ln>
          <a:effectLst/>
        </p:spPr>
      </p:cxnSp>
      <p:cxnSp>
        <p:nvCxnSpPr>
          <p:cNvPr id="11" name="直線矢印コネクタ 10"/>
          <p:cNvCxnSpPr>
            <a:stCxn id="6" idx="1"/>
            <a:endCxn id="5" idx="3"/>
          </p:cNvCxnSpPr>
          <p:nvPr/>
        </p:nvCxnSpPr>
        <p:spPr bwMode="auto">
          <a:xfrm flipH="1" flipV="1">
            <a:off x="3064818" y="1985246"/>
            <a:ext cx="1308542" cy="597870"/>
          </a:xfrm>
          <a:prstGeom prst="straightConnector1">
            <a:avLst/>
          </a:prstGeom>
          <a:solidFill>
            <a:schemeClr val="accent1"/>
          </a:solidFill>
          <a:ln w="57150" cap="flat" cmpd="sng" algn="ctr">
            <a:solidFill>
              <a:srgbClr val="0070C0"/>
            </a:solidFill>
            <a:prstDash val="solid"/>
            <a:miter lim="800000"/>
            <a:headEnd type="none" w="med" len="med"/>
            <a:tailEnd type="arrow"/>
          </a:ln>
          <a:effectLst/>
        </p:spPr>
      </p:cxn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617" y="3717032"/>
            <a:ext cx="2319098" cy="2280887"/>
          </a:xfrm>
          <a:prstGeom prst="rect">
            <a:avLst/>
          </a:prstGeom>
        </p:spPr>
      </p:pic>
      <p:grpSp>
        <p:nvGrpSpPr>
          <p:cNvPr id="23" name="グループ化 22"/>
          <p:cNvGrpSpPr/>
          <p:nvPr/>
        </p:nvGrpSpPr>
        <p:grpSpPr>
          <a:xfrm>
            <a:off x="2244344" y="2881966"/>
            <a:ext cx="2446273" cy="3125353"/>
            <a:chOff x="2244344" y="2881966"/>
            <a:chExt cx="2446273" cy="3125353"/>
          </a:xfrm>
        </p:grpSpPr>
        <p:pic>
          <p:nvPicPr>
            <p:cNvPr id="7170" name="Picture 2" descr="http://blogimg.goo.ne.jp/user_image/6c/51/b09cc52b4af1c42bb0d90c33fd270a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344" y="4021650"/>
              <a:ext cx="1587206" cy="198566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矢印コネクタ 19"/>
            <p:cNvCxnSpPr/>
            <p:nvPr/>
          </p:nvCxnSpPr>
          <p:spPr bwMode="auto">
            <a:xfrm flipV="1">
              <a:off x="3419872" y="2881966"/>
              <a:ext cx="1270745" cy="1267114"/>
            </a:xfrm>
            <a:prstGeom prst="straightConnector1">
              <a:avLst/>
            </a:prstGeom>
            <a:solidFill>
              <a:schemeClr val="accent1"/>
            </a:solidFill>
            <a:ln w="57150" cap="flat" cmpd="sng" algn="ctr">
              <a:solidFill>
                <a:srgbClr val="0070C0"/>
              </a:solidFill>
              <a:prstDash val="solid"/>
              <a:miter lim="800000"/>
              <a:headEnd type="none" w="med" len="med"/>
              <a:tailEnd type="arrow"/>
            </a:ln>
            <a:effectLst/>
          </p:spPr>
        </p:cxnSp>
      </p:grpSp>
      <p:cxnSp>
        <p:nvCxnSpPr>
          <p:cNvPr id="22" name="直線矢印コネクタ 21"/>
          <p:cNvCxnSpPr>
            <a:stCxn id="7170" idx="0"/>
            <a:endCxn id="5" idx="2"/>
          </p:cNvCxnSpPr>
          <p:nvPr/>
        </p:nvCxnSpPr>
        <p:spPr bwMode="auto">
          <a:xfrm flipH="1" flipV="1">
            <a:off x="1946201" y="2989764"/>
            <a:ext cx="1091746" cy="1031886"/>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sp>
        <p:nvSpPr>
          <p:cNvPr id="24" name="フレーム 23"/>
          <p:cNvSpPr/>
          <p:nvPr/>
        </p:nvSpPr>
        <p:spPr bwMode="auto">
          <a:xfrm>
            <a:off x="395536" y="3933056"/>
            <a:ext cx="2232248" cy="576064"/>
          </a:xfrm>
          <a:prstGeom prst="fram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rgbClr val="FF0000"/>
                </a:solidFill>
                <a:effectLst/>
                <a:latin typeface="Arial" pitchFamily="34" charset="0"/>
                <a:ea typeface="ＭＳ Ｐゴシック" pitchFamily="50" charset="-128"/>
              </a:rPr>
              <a:t>アプリ・</a:t>
            </a:r>
            <a:r>
              <a:rPr kumimoji="1" lang="en-US" altLang="ja-JP" sz="2400" b="1" i="0" u="none" strike="noStrike" cap="none" normalizeH="0" baseline="0" dirty="0" err="1" smtClean="0">
                <a:ln>
                  <a:noFill/>
                </a:ln>
                <a:solidFill>
                  <a:srgbClr val="FF0000"/>
                </a:solidFill>
                <a:effectLst/>
                <a:latin typeface="Arial" pitchFamily="34" charset="0"/>
                <a:ea typeface="ＭＳ Ｐゴシック" pitchFamily="50" charset="-128"/>
              </a:rPr>
              <a:t>WiFi</a:t>
            </a:r>
            <a:endParaRPr kumimoji="1" lang="ja-JP" altLang="en-US" sz="1800" b="1" i="0" u="none" strike="noStrike" cap="none" normalizeH="0" baseline="0" dirty="0" smtClean="0">
              <a:ln>
                <a:noFill/>
              </a:ln>
              <a:solidFill>
                <a:srgbClr val="FF0000"/>
              </a:solidFill>
              <a:effectLst/>
              <a:latin typeface="Arial" pitchFamily="34" charset="0"/>
              <a:ea typeface="ＭＳ Ｐゴシック" pitchFamily="50" charset="-128"/>
            </a:endParaRPr>
          </a:p>
        </p:txBody>
      </p:sp>
      <p:sp>
        <p:nvSpPr>
          <p:cNvPr id="25" name="テキスト ボックス 24"/>
          <p:cNvSpPr txBox="1"/>
          <p:nvPr/>
        </p:nvSpPr>
        <p:spPr>
          <a:xfrm>
            <a:off x="335276" y="4538430"/>
            <a:ext cx="2044149" cy="1754326"/>
          </a:xfrm>
          <a:prstGeom prst="rect">
            <a:avLst/>
          </a:prstGeom>
          <a:noFill/>
        </p:spPr>
        <p:txBody>
          <a:bodyPr wrap="none" rtlCol="0">
            <a:spAutoFit/>
          </a:bodyPr>
          <a:lstStyle/>
          <a:p>
            <a:r>
              <a:rPr kumimoji="1" lang="ja-JP" altLang="en-US" b="1" dirty="0"/>
              <a:t>フィルタリングを</a:t>
            </a:r>
            <a:endParaRPr kumimoji="1" lang="en-US" altLang="ja-JP" b="1" dirty="0"/>
          </a:p>
          <a:p>
            <a:r>
              <a:rPr kumimoji="1" lang="ja-JP" altLang="en-US" b="1" dirty="0"/>
              <a:t>通らない</a:t>
            </a:r>
          </a:p>
          <a:p>
            <a:endParaRPr kumimoji="1" lang="en-US" altLang="ja-JP" b="1" dirty="0" smtClean="0"/>
          </a:p>
          <a:p>
            <a:r>
              <a:rPr kumimoji="1" lang="ja-JP" altLang="en-US" b="1" dirty="0" smtClean="0"/>
              <a:t>情報の漏れ</a:t>
            </a:r>
            <a:r>
              <a:rPr kumimoji="1" lang="en-US" altLang="ja-JP" b="1" dirty="0" smtClean="0"/>
              <a:t/>
            </a:r>
            <a:br>
              <a:rPr kumimoji="1" lang="en-US" altLang="ja-JP" b="1" dirty="0" smtClean="0"/>
            </a:br>
            <a:r>
              <a:rPr kumimoji="1" lang="ja-JP" altLang="en-US" b="1" dirty="0" smtClean="0"/>
              <a:t>不正利用されても</a:t>
            </a:r>
            <a:endParaRPr kumimoji="1" lang="en-US" altLang="ja-JP" b="1" dirty="0" smtClean="0"/>
          </a:p>
          <a:p>
            <a:r>
              <a:rPr kumimoji="1" lang="ja-JP" altLang="en-US" b="1" dirty="0" smtClean="0"/>
              <a:t>分からない</a:t>
            </a:r>
            <a:endParaRPr kumimoji="1" lang="en-US" altLang="ja-JP" b="1" dirty="0" smtClean="0"/>
          </a:p>
        </p:txBody>
      </p:sp>
    </p:spTree>
    <p:extLst>
      <p:ext uri="{BB962C8B-B14F-4D97-AF65-F5344CB8AC3E}">
        <p14:creationId xmlns:p14="http://schemas.microsoft.com/office/powerpoint/2010/main" val="39786201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スマートフォン</a:t>
            </a:r>
            <a:r>
              <a:rPr kumimoji="1" lang="ja-JP" altLang="en-US" dirty="0" smtClean="0"/>
              <a:t>アプリでの事件</a:t>
            </a:r>
            <a:endParaRPr kumimoji="1" lang="ja-JP" altLang="en-US" dirty="0"/>
          </a:p>
        </p:txBody>
      </p:sp>
      <p:sp>
        <p:nvSpPr>
          <p:cNvPr id="5" name="テキスト ボックス 4"/>
          <p:cNvSpPr txBox="1"/>
          <p:nvPr/>
        </p:nvSpPr>
        <p:spPr>
          <a:xfrm>
            <a:off x="611560" y="6300028"/>
            <a:ext cx="5963492" cy="369332"/>
          </a:xfrm>
          <a:prstGeom prst="rect">
            <a:avLst/>
          </a:prstGeom>
          <a:noFill/>
        </p:spPr>
        <p:txBody>
          <a:bodyPr wrap="none" rtlCol="0">
            <a:spAutoFit/>
          </a:bodyPr>
          <a:lstStyle/>
          <a:p>
            <a:r>
              <a:rPr lang="en-US" altLang="ja-JP" dirty="0"/>
              <a:t>http://www3.nhk.or.jp/news/web_tokushu/1225.html</a:t>
            </a:r>
            <a:endParaRPr kumimoji="1" lang="ja-JP"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776864" cy="511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95560"/>
            <a:ext cx="507845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32" y="2681536"/>
            <a:ext cx="626679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012864"/>
            <a:ext cx="7092281" cy="591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26104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285750" y="277813"/>
            <a:ext cx="8572500" cy="1139825"/>
          </a:xfrm>
        </p:spPr>
        <p:txBody>
          <a:bodyPr>
            <a:normAutofit fontScale="90000"/>
          </a:bodyPr>
          <a:lstStyle/>
          <a:p>
            <a:pPr eaLnBrk="1" hangingPunct="1">
              <a:defRPr/>
            </a:pPr>
            <a:r>
              <a:rPr lang="ja-JP" altLang="en-US" sz="4000" dirty="0" smtClean="0"/>
              <a:t>青少年が利用する</a:t>
            </a:r>
            <a:r>
              <a:rPr lang="en-US" altLang="ja-JP" sz="4000" dirty="0" smtClean="0"/>
              <a:t/>
            </a:r>
            <a:br>
              <a:rPr lang="en-US" altLang="ja-JP" sz="4000" dirty="0" smtClean="0"/>
            </a:br>
            <a:r>
              <a:rPr lang="ja-JP" altLang="en-US" sz="4000" dirty="0" smtClean="0"/>
              <a:t>学校非公式サイトに関する調査報告書</a:t>
            </a:r>
          </a:p>
        </p:txBody>
      </p:sp>
      <p:sp>
        <p:nvSpPr>
          <p:cNvPr id="3" name="コンテンツ プレースホルダ 2"/>
          <p:cNvSpPr>
            <a:spLocks noGrp="1"/>
          </p:cNvSpPr>
          <p:nvPr>
            <p:ph idx="1"/>
          </p:nvPr>
        </p:nvSpPr>
        <p:spPr>
          <a:xfrm>
            <a:off x="428625" y="1571625"/>
            <a:ext cx="8429625" cy="4500563"/>
          </a:xfrm>
        </p:spPr>
        <p:txBody>
          <a:bodyPr/>
          <a:lstStyle/>
          <a:p>
            <a:pPr eaLnBrk="1" hangingPunct="1">
              <a:defRPr/>
            </a:pPr>
            <a:r>
              <a:rPr lang="ja-JP" altLang="en-US" sz="2400" dirty="0" smtClean="0"/>
              <a:t>平成</a:t>
            </a:r>
            <a:r>
              <a:rPr lang="en-US" altLang="ja-JP" sz="2400" dirty="0" smtClean="0"/>
              <a:t>20</a:t>
            </a:r>
            <a:r>
              <a:rPr lang="ja-JP" altLang="en-US" sz="2400" dirty="0" smtClean="0"/>
              <a:t>年</a:t>
            </a:r>
            <a:r>
              <a:rPr lang="en-US" altLang="ja-JP" sz="2400" dirty="0" smtClean="0"/>
              <a:t>3</a:t>
            </a:r>
            <a:r>
              <a:rPr lang="ja-JP" altLang="en-US" sz="2400" dirty="0" smtClean="0"/>
              <a:t>月　文部科学省 スポーツ青少年局</a:t>
            </a:r>
            <a:endParaRPr lang="en-US" altLang="ja-JP" sz="2400" dirty="0" smtClean="0"/>
          </a:p>
          <a:p>
            <a:pPr eaLnBrk="1" hangingPunct="1">
              <a:defRPr/>
            </a:pPr>
            <a:r>
              <a:rPr lang="ja-JP" altLang="en-US" sz="2400" dirty="0" smtClean="0"/>
              <a:t>サイト・スレッド数</a:t>
            </a:r>
            <a:r>
              <a:rPr lang="en-US" altLang="ja-JP" sz="2400" b="1" dirty="0" smtClean="0"/>
              <a:t>38,260</a:t>
            </a:r>
            <a:r>
              <a:rPr lang="ja-JP" altLang="en-US" sz="2400" b="1" dirty="0" smtClean="0"/>
              <a:t>件</a:t>
            </a:r>
            <a:r>
              <a:rPr lang="en-US" altLang="ja-JP" sz="2400" b="1" dirty="0" smtClean="0"/>
              <a:t/>
            </a:r>
            <a:br>
              <a:rPr lang="en-US" altLang="ja-JP" sz="2400" b="1" dirty="0" smtClean="0"/>
            </a:br>
            <a:r>
              <a:rPr lang="ja-JP" altLang="en-US" sz="1800" dirty="0" smtClean="0"/>
              <a:t>（平成</a:t>
            </a:r>
            <a:r>
              <a:rPr lang="en-US" altLang="ja-JP" sz="1800" dirty="0" smtClean="0"/>
              <a:t>20</a:t>
            </a:r>
            <a:r>
              <a:rPr lang="ja-JP" altLang="en-US" sz="1800" dirty="0" smtClean="0"/>
              <a:t>年</a:t>
            </a:r>
            <a:r>
              <a:rPr lang="en-US" altLang="ja-JP" sz="1800" dirty="0" smtClean="0"/>
              <a:t>1</a:t>
            </a:r>
            <a:r>
              <a:rPr lang="ja-JP" altLang="en-US" sz="1800" dirty="0" smtClean="0"/>
              <a:t>月～</a:t>
            </a:r>
            <a:r>
              <a:rPr lang="en-US" altLang="ja-JP" sz="1800" dirty="0" smtClean="0"/>
              <a:t>3</a:t>
            </a:r>
            <a:r>
              <a:rPr lang="ja-JP" altLang="en-US" sz="1800" dirty="0" smtClean="0"/>
              <a:t>月現在で確認できたもの。） </a:t>
            </a:r>
            <a:endParaRPr lang="en-US" altLang="ja-JP" sz="2400" dirty="0" smtClean="0"/>
          </a:p>
          <a:p>
            <a:pPr marL="5651500" eaLnBrk="1" hangingPunct="1">
              <a:tabLst>
                <a:tab pos="6637338" algn="l"/>
                <a:tab pos="7535863" algn="l"/>
                <a:tab pos="8067675" algn="l"/>
              </a:tabLst>
              <a:defRPr/>
            </a:pPr>
            <a:r>
              <a:rPr lang="ja-JP" altLang="en-US" sz="2800" dirty="0" smtClean="0"/>
              <a:t>　</a:t>
            </a:r>
            <a:r>
              <a:rPr lang="ja-JP" altLang="en-US" sz="2000" dirty="0" smtClean="0"/>
              <a:t>ポータルサイト「全国学校サイトランク（注</a:t>
            </a:r>
            <a:r>
              <a:rPr lang="en-US" altLang="ja-JP" sz="2000" dirty="0" smtClean="0"/>
              <a:t>2</a:t>
            </a:r>
            <a:r>
              <a:rPr lang="ja-JP" altLang="en-US" sz="2000" dirty="0" smtClean="0"/>
              <a:t>）」や巨大掲示板「</a:t>
            </a:r>
            <a:r>
              <a:rPr lang="en-US" altLang="ja-JP" sz="2000" dirty="0" smtClean="0"/>
              <a:t>2</a:t>
            </a:r>
            <a:r>
              <a:rPr lang="ja-JP" altLang="en-US" sz="2000" dirty="0" err="1" smtClean="0"/>
              <a:t>ちゃん</a:t>
            </a:r>
            <a:r>
              <a:rPr lang="ja-JP" altLang="en-US" sz="2000" dirty="0" smtClean="0"/>
              <a:t>ねる」等から探索するとともに、個別の学校非公式サイトの管理人や利用者（中高生）から収集した未登録サイトの情報等から探索した</a:t>
            </a:r>
            <a:endParaRPr lang="ja-JP" altLang="en-US" sz="2800" dirty="0"/>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l="6055" t="49023" r="34619" b="8008"/>
          <a:stretch>
            <a:fillRect/>
          </a:stretch>
        </p:blipFill>
        <p:spPr bwMode="auto">
          <a:xfrm>
            <a:off x="357188" y="2786063"/>
            <a:ext cx="5643562" cy="33575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2229" name="テキスト ボックス 6"/>
          <p:cNvSpPr txBox="1">
            <a:spLocks noChangeArrowheads="1"/>
          </p:cNvSpPr>
          <p:nvPr/>
        </p:nvSpPr>
        <p:spPr bwMode="auto">
          <a:xfrm>
            <a:off x="1643063" y="6211888"/>
            <a:ext cx="728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kumimoji="0" lang="ja-JP" altLang="en-US"/>
              <a:t>本編　</a:t>
            </a:r>
            <a:r>
              <a:rPr kumimoji="0" lang="en-US" altLang="ja-JP"/>
              <a:t>http://www.mext.go.jp/b_menu/toukei/001/index48.htm</a:t>
            </a:r>
          </a:p>
          <a:p>
            <a:pPr eaLnBrk="1" hangingPunct="1"/>
            <a:r>
              <a:rPr kumimoji="0" lang="ja-JP" altLang="en-US"/>
              <a:t>概要　</a:t>
            </a:r>
            <a:r>
              <a:rPr kumimoji="0" lang="en-US" altLang="ja-JP"/>
              <a:t>http://www.mext.go.jp/b_menu/houdou/20/04/08041805/001.htm</a:t>
            </a:r>
            <a:endParaRPr kumimoji="0" lang="ja-JP" alt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6055" t="49023" r="34619" b="8008"/>
          <a:stretch>
            <a:fillRect/>
          </a:stretch>
        </p:blipFill>
        <p:spPr bwMode="auto">
          <a:xfrm>
            <a:off x="0" y="1435670"/>
            <a:ext cx="9114128" cy="542232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7373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タイトル 1"/>
          <p:cNvSpPr>
            <a:spLocks noGrp="1"/>
          </p:cNvSpPr>
          <p:nvPr>
            <p:ph type="title"/>
          </p:nvPr>
        </p:nvSpPr>
        <p:spPr/>
        <p:txBody>
          <a:bodyPr/>
          <a:lstStyle/>
          <a:p>
            <a:r>
              <a:rPr lang="ja-JP" altLang="en-US" smtClean="0"/>
              <a:t>ケータイとどうつきあわせるか</a:t>
            </a:r>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val="0"/>
              </a:ext>
            </a:extLst>
          </a:blip>
          <a:srcRect l="23631" t="31219" r="33234" b="48187"/>
          <a:stretch>
            <a:fillRect/>
          </a:stretch>
        </p:blipFill>
        <p:spPr bwMode="auto">
          <a:xfrm>
            <a:off x="571500" y="1143000"/>
            <a:ext cx="607218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テキスト ボックス 4"/>
          <p:cNvSpPr txBox="1">
            <a:spLocks noChangeArrowheads="1"/>
          </p:cNvSpPr>
          <p:nvPr/>
        </p:nvSpPr>
        <p:spPr bwMode="auto">
          <a:xfrm>
            <a:off x="6786563" y="2000250"/>
            <a:ext cx="209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400"/>
              <a:t>仲が悪くなった</a:t>
            </a:r>
          </a:p>
        </p:txBody>
      </p:sp>
      <p:grpSp>
        <p:nvGrpSpPr>
          <p:cNvPr id="2" name="グループ化 1"/>
          <p:cNvGrpSpPr/>
          <p:nvPr/>
        </p:nvGrpSpPr>
        <p:grpSpPr>
          <a:xfrm>
            <a:off x="428625" y="3643313"/>
            <a:ext cx="8513763" cy="2143125"/>
            <a:chOff x="428625" y="3643313"/>
            <a:chExt cx="8513763" cy="2143125"/>
          </a:xfrm>
        </p:grpSpPr>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l="23061" t="31082" r="32828" b="48866"/>
            <a:stretch>
              <a:fillRect/>
            </a:stretch>
          </p:blipFill>
          <p:spPr bwMode="auto">
            <a:xfrm>
              <a:off x="428625" y="3643313"/>
              <a:ext cx="6286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テキスト ボックス 5"/>
            <p:cNvSpPr txBox="1">
              <a:spLocks noChangeArrowheads="1"/>
            </p:cNvSpPr>
            <p:nvPr/>
          </p:nvSpPr>
          <p:spPr bwMode="auto">
            <a:xfrm>
              <a:off x="6715125" y="4429125"/>
              <a:ext cx="2227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400" dirty="0"/>
                <a:t>励まされた</a:t>
              </a:r>
              <a:endParaRPr lang="en-US" altLang="ja-JP" sz="2400" dirty="0"/>
            </a:p>
            <a:p>
              <a:pPr eaLnBrk="1" hangingPunct="1"/>
              <a:r>
                <a:rPr lang="ja-JP" altLang="en-US" sz="2400" dirty="0"/>
                <a:t>勇気づけられた</a:t>
              </a:r>
            </a:p>
          </p:txBody>
        </p:sp>
      </p:grpSp>
      <p:sp>
        <p:nvSpPr>
          <p:cNvPr id="83975" name="Text Box 8"/>
          <p:cNvSpPr txBox="1">
            <a:spLocks noChangeArrowheads="1"/>
          </p:cNvSpPr>
          <p:nvPr/>
        </p:nvSpPr>
        <p:spPr bwMode="auto">
          <a:xfrm>
            <a:off x="714375" y="5873750"/>
            <a:ext cx="78025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4" rIns="91467" bIns="4573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kumimoji="0" lang="ja-JP" altLang="en-US" sz="2000" b="1"/>
              <a:t>「児童生徒のケータイ所持と使用実態に関する全国調査」</a:t>
            </a:r>
            <a:r>
              <a:rPr kumimoji="0" lang="ja-JP" altLang="en-US" sz="2000"/>
              <a:t>平成</a:t>
            </a:r>
            <a:r>
              <a:rPr kumimoji="0" lang="en-US" altLang="ja-JP" sz="2000"/>
              <a:t>21</a:t>
            </a:r>
            <a:r>
              <a:rPr kumimoji="0" lang="ja-JP" altLang="en-US" sz="2000"/>
              <a:t>年</a:t>
            </a:r>
            <a:r>
              <a:rPr kumimoji="0" lang="en-US" altLang="ja-JP" sz="2000"/>
              <a:t>2</a:t>
            </a:r>
            <a:r>
              <a:rPr kumimoji="0" lang="ja-JP" altLang="en-US" sz="2000"/>
              <a:t>月　</a:t>
            </a:r>
            <a:r>
              <a:rPr kumimoji="0" lang="en-US" altLang="ja-JP" sz="2000"/>
              <a:t>K3</a:t>
            </a:r>
            <a:r>
              <a:rPr kumimoji="0" lang="ja-JP" altLang="en-US" sz="2000"/>
              <a:t>プロジェクト</a:t>
            </a:r>
            <a:r>
              <a:rPr kumimoji="0" lang="en-US" altLang="ja-JP" sz="2000"/>
              <a:t>(</a:t>
            </a:r>
            <a:r>
              <a:rPr kumimoji="0" lang="ja-JP" altLang="en-US" sz="2000"/>
              <a:t>メディア教育開発センター </a:t>
            </a:r>
            <a:r>
              <a:rPr kumimoji="0" lang="en-US" altLang="ja-JP" sz="2000"/>
              <a:t>Docomo)</a:t>
            </a:r>
            <a:r>
              <a:rPr kumimoji="0" lang="ja-JP" altLang="en-US" sz="2000" b="1"/>
              <a:t>　より</a:t>
            </a:r>
          </a:p>
          <a:p>
            <a:pPr eaLnBrk="1" hangingPunct="1"/>
            <a:r>
              <a:rPr kumimoji="0" lang="en-US" altLang="ja-JP" b="1"/>
              <a:t>http://kids-ktai.jp/pdfs/2009_K3enq.pdf</a:t>
            </a:r>
            <a:endParaRPr kumimoji="0" lang="ja-JP" altLang="en-US" b="1"/>
          </a:p>
        </p:txBody>
      </p:sp>
    </p:spTree>
    <p:extLst>
      <p:ext uri="{BB962C8B-B14F-4D97-AF65-F5344CB8AC3E}">
        <p14:creationId xmlns:p14="http://schemas.microsoft.com/office/powerpoint/2010/main" val="210348313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00125" y="357188"/>
            <a:ext cx="7772400" cy="717550"/>
          </a:xfrm>
        </p:spPr>
        <p:txBody>
          <a:bodyPr>
            <a:normAutofit/>
          </a:bodyPr>
          <a:lstStyle/>
          <a:p>
            <a:r>
              <a:rPr lang="ja-JP" altLang="en-US" sz="4000" dirty="0" smtClean="0"/>
              <a:t>親としての考えをきちんと示す</a:t>
            </a:r>
          </a:p>
        </p:txBody>
      </p:sp>
      <p:sp>
        <p:nvSpPr>
          <p:cNvPr id="53251" name="Rectangle 3"/>
          <p:cNvSpPr>
            <a:spLocks noGrp="1" noChangeArrowheads="1"/>
          </p:cNvSpPr>
          <p:nvPr>
            <p:ph idx="1"/>
          </p:nvPr>
        </p:nvSpPr>
        <p:spPr>
          <a:xfrm>
            <a:off x="571500" y="1285875"/>
            <a:ext cx="8174038" cy="4900613"/>
          </a:xfrm>
        </p:spPr>
        <p:txBody>
          <a:bodyPr/>
          <a:lstStyle/>
          <a:p>
            <a:r>
              <a:rPr lang="ja-JP" altLang="en-US" sz="3600" dirty="0"/>
              <a:t>ケータイ</a:t>
            </a:r>
            <a:r>
              <a:rPr lang="ja-JP" altLang="en-US" sz="3600" dirty="0" smtClean="0"/>
              <a:t>は、親のかかわりを越えて、子どもの交友関係を広くしています。 </a:t>
            </a:r>
          </a:p>
        </p:txBody>
      </p:sp>
      <p:grpSp>
        <p:nvGrpSpPr>
          <p:cNvPr id="2" name="グループ化 1"/>
          <p:cNvGrpSpPr/>
          <p:nvPr/>
        </p:nvGrpSpPr>
        <p:grpSpPr>
          <a:xfrm>
            <a:off x="858044" y="2978492"/>
            <a:ext cx="7500938" cy="2636837"/>
            <a:chOff x="1027625" y="4210050"/>
            <a:chExt cx="7500938" cy="2636837"/>
          </a:xfrm>
        </p:grpSpPr>
        <p:sp>
          <p:nvSpPr>
            <p:cNvPr id="53256" name="AutoShape 12"/>
            <p:cNvSpPr>
              <a:spLocks noChangeArrowheads="1"/>
            </p:cNvSpPr>
            <p:nvPr/>
          </p:nvSpPr>
          <p:spPr bwMode="auto">
            <a:xfrm>
              <a:off x="3276600" y="4508500"/>
              <a:ext cx="3817938" cy="576263"/>
            </a:xfrm>
            <a:prstGeom prst="curvedDownArrow">
              <a:avLst>
                <a:gd name="adj1" fmla="val 132537"/>
                <a:gd name="adj2" fmla="val 265044"/>
                <a:gd name="adj3" fmla="val 33333"/>
              </a:avLst>
            </a:prstGeom>
            <a:solidFill>
              <a:schemeClr val="accent1"/>
            </a:solidFill>
            <a:ln w="9525">
              <a:solidFill>
                <a:schemeClr val="tx1"/>
              </a:solidFill>
              <a:miter lim="800000"/>
              <a:headEnd/>
              <a:tailEnd/>
            </a:ln>
          </p:spPr>
          <p:txBody>
            <a:bodyPr wrap="none" lIns="91467" tIns="45734" rIns="91467" bIns="45734" anchor="ctr"/>
            <a:lstStyle/>
            <a:p>
              <a:endParaRPr lang="ja-JP" altLang="en-US"/>
            </a:p>
          </p:txBody>
        </p:sp>
        <p:sp>
          <p:nvSpPr>
            <p:cNvPr id="53257" name="AutoShape 13"/>
            <p:cNvSpPr>
              <a:spLocks noChangeArrowheads="1"/>
            </p:cNvSpPr>
            <p:nvPr/>
          </p:nvSpPr>
          <p:spPr bwMode="auto">
            <a:xfrm flipH="1">
              <a:off x="2916238" y="4797425"/>
              <a:ext cx="3384550" cy="577850"/>
            </a:xfrm>
            <a:prstGeom prst="curvedDownArrow">
              <a:avLst>
                <a:gd name="adj1" fmla="val 117170"/>
                <a:gd name="adj2" fmla="val 234313"/>
                <a:gd name="adj3" fmla="val 33333"/>
              </a:avLst>
            </a:prstGeom>
            <a:solidFill>
              <a:schemeClr val="accent1"/>
            </a:solidFill>
            <a:ln w="9525">
              <a:solidFill>
                <a:schemeClr val="tx1"/>
              </a:solidFill>
              <a:miter lim="800000"/>
              <a:headEnd/>
              <a:tailEnd/>
            </a:ln>
          </p:spPr>
          <p:txBody>
            <a:bodyPr wrap="none" lIns="91467" tIns="45734" rIns="91467" bIns="45734" anchor="ctr"/>
            <a:lstStyle/>
            <a:p>
              <a:endParaRPr lang="ja-JP" altLang="en-US"/>
            </a:p>
          </p:txBody>
        </p:sp>
        <p:pic>
          <p:nvPicPr>
            <p:cNvPr id="10" name="Picture 4"/>
            <p:cNvPicPr>
              <a:picLocks noChangeAspect="1" noChangeArrowheads="1"/>
            </p:cNvPicPr>
            <p:nvPr/>
          </p:nvPicPr>
          <p:blipFill>
            <a:blip r:embed="rId3"/>
            <a:srcRect/>
            <a:stretch>
              <a:fillRect/>
            </a:stretch>
          </p:blipFill>
          <p:spPr bwMode="auto">
            <a:xfrm>
              <a:off x="1027625" y="4665662"/>
              <a:ext cx="2520950" cy="2181225"/>
            </a:xfrm>
            <a:prstGeom prst="rect">
              <a:avLst/>
            </a:prstGeom>
            <a:noFill/>
            <a:ln w="9525">
              <a:noFill/>
              <a:miter lim="800000"/>
              <a:headEnd/>
              <a:tailEnd/>
            </a:ln>
          </p:spPr>
        </p:pic>
        <p:pic>
          <p:nvPicPr>
            <p:cNvPr id="11" name="Picture 5"/>
            <p:cNvPicPr>
              <a:picLocks noChangeAspect="1" noChangeArrowheads="1"/>
            </p:cNvPicPr>
            <p:nvPr/>
          </p:nvPicPr>
          <p:blipFill>
            <a:blip r:embed="rId4"/>
            <a:srcRect/>
            <a:stretch>
              <a:fillRect/>
            </a:stretch>
          </p:blipFill>
          <p:spPr bwMode="auto">
            <a:xfrm>
              <a:off x="6429888" y="4210050"/>
              <a:ext cx="2098675" cy="2330450"/>
            </a:xfrm>
            <a:prstGeom prst="rect">
              <a:avLst/>
            </a:prstGeom>
            <a:noFill/>
            <a:ln w="9525">
              <a:noFill/>
              <a:miter lim="800000"/>
              <a:headEnd/>
              <a:tailEnd/>
            </a:ln>
          </p:spPr>
        </p:pic>
        <p:pic>
          <p:nvPicPr>
            <p:cNvPr id="12" name="Picture 6"/>
            <p:cNvPicPr>
              <a:picLocks noChangeAspect="1" noChangeArrowheads="1"/>
            </p:cNvPicPr>
            <p:nvPr/>
          </p:nvPicPr>
          <p:blipFill>
            <a:blip r:embed="rId5"/>
            <a:srcRect/>
            <a:stretch>
              <a:fillRect/>
            </a:stretch>
          </p:blipFill>
          <p:spPr bwMode="auto">
            <a:xfrm>
              <a:off x="4845563" y="5507037"/>
              <a:ext cx="982662" cy="1339850"/>
            </a:xfrm>
            <a:prstGeom prst="rect">
              <a:avLst/>
            </a:prstGeom>
            <a:noFill/>
            <a:ln w="9525">
              <a:noFill/>
              <a:miter lim="800000"/>
              <a:headEnd/>
              <a:tailEnd/>
            </a:ln>
          </p:spPr>
        </p:pic>
        <p:pic>
          <p:nvPicPr>
            <p:cNvPr id="13" name="Picture 7"/>
            <p:cNvPicPr>
              <a:picLocks noChangeAspect="1" noChangeArrowheads="1"/>
            </p:cNvPicPr>
            <p:nvPr/>
          </p:nvPicPr>
          <p:blipFill>
            <a:blip r:embed="rId6"/>
            <a:srcRect/>
            <a:stretch>
              <a:fillRect/>
            </a:stretch>
          </p:blipFill>
          <p:spPr bwMode="auto">
            <a:xfrm>
              <a:off x="3764475" y="5580062"/>
              <a:ext cx="1085850" cy="1266825"/>
            </a:xfrm>
            <a:prstGeom prst="rect">
              <a:avLst/>
            </a:prstGeom>
            <a:noFill/>
            <a:ln w="9525">
              <a:noFill/>
              <a:miter lim="800000"/>
              <a:headEnd/>
              <a:tailEnd/>
            </a:ln>
          </p:spPr>
        </p:pic>
      </p:grpSp>
    </p:spTree>
    <p:extLst>
      <p:ext uri="{BB962C8B-B14F-4D97-AF65-F5344CB8AC3E}">
        <p14:creationId xmlns:p14="http://schemas.microsoft.com/office/powerpoint/2010/main" val="245695065"/>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57250" y="428625"/>
            <a:ext cx="7772400" cy="717550"/>
          </a:xfrm>
        </p:spPr>
        <p:txBody>
          <a:bodyPr>
            <a:normAutofit/>
          </a:bodyPr>
          <a:lstStyle/>
          <a:p>
            <a:r>
              <a:rPr lang="ja-JP" altLang="en-US" sz="4000" smtClean="0"/>
              <a:t>親としての考えをきちんと示す</a:t>
            </a:r>
          </a:p>
        </p:txBody>
      </p:sp>
      <p:sp>
        <p:nvSpPr>
          <p:cNvPr id="55299" name="Rectangle 3"/>
          <p:cNvSpPr>
            <a:spLocks noGrp="1" noChangeArrowheads="1"/>
          </p:cNvSpPr>
          <p:nvPr>
            <p:ph idx="1"/>
          </p:nvPr>
        </p:nvSpPr>
        <p:spPr>
          <a:xfrm>
            <a:off x="571500" y="1428751"/>
            <a:ext cx="8174038" cy="2792338"/>
          </a:xfrm>
        </p:spPr>
        <p:txBody>
          <a:bodyPr/>
          <a:lstStyle/>
          <a:p>
            <a:r>
              <a:rPr lang="ja-JP" altLang="en-US" sz="3600" dirty="0" smtClean="0"/>
              <a:t>ケータイの賢い使い方について話題にしましょう。 </a:t>
            </a:r>
          </a:p>
          <a:p>
            <a:r>
              <a:rPr lang="ja-JP" altLang="en-US" sz="3600" dirty="0" smtClean="0"/>
              <a:t>危険性を伴っていることを，ニュースなどから話題にしましょう。　</a:t>
            </a:r>
          </a:p>
          <a:p>
            <a:pPr lvl="2">
              <a:buFont typeface="Wingdings" pitchFamily="2" charset="2"/>
              <a:buNone/>
            </a:pPr>
            <a:endParaRPr lang="en-US" altLang="ja-JP" sz="4000" b="1" i="1" dirty="0" smtClean="0">
              <a:solidFill>
                <a:srgbClr val="FF0000"/>
              </a:solidFill>
            </a:endParaRPr>
          </a:p>
        </p:txBody>
      </p:sp>
      <p:sp>
        <p:nvSpPr>
          <p:cNvPr id="2" name="正方形/長方形 1"/>
          <p:cNvSpPr/>
          <p:nvPr/>
        </p:nvSpPr>
        <p:spPr bwMode="auto">
          <a:xfrm>
            <a:off x="827584" y="4365104"/>
            <a:ext cx="7632848" cy="2088232"/>
          </a:xfrm>
          <a:prstGeom prst="rect">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2">
              <a:buFont typeface="Wingdings" pitchFamily="2" charset="2"/>
              <a:buNone/>
            </a:pPr>
            <a:r>
              <a:rPr lang="ja-JP" altLang="en-US" sz="4000" b="1" i="1" dirty="0">
                <a:solidFill>
                  <a:srgbClr val="FF0000"/>
                </a:solidFill>
              </a:rPr>
              <a:t>常に</a:t>
            </a:r>
            <a:r>
              <a:rPr lang="ja-JP" altLang="en-US" sz="4000" b="1" i="1" dirty="0" smtClean="0">
                <a:solidFill>
                  <a:srgbClr val="FF0000"/>
                </a:solidFill>
              </a:rPr>
              <a:t>変わっていきます</a:t>
            </a:r>
            <a:endParaRPr lang="en-US" altLang="ja-JP" sz="4000" b="1" i="1" dirty="0">
              <a:solidFill>
                <a:srgbClr val="FF0000"/>
              </a:solidFill>
            </a:endParaRPr>
          </a:p>
          <a:p>
            <a:pPr lvl="2">
              <a:buFont typeface="Wingdings" pitchFamily="2" charset="2"/>
              <a:buNone/>
            </a:pPr>
            <a:r>
              <a:rPr lang="ja-JP" altLang="en-US" sz="4000" b="1" i="1" dirty="0" smtClean="0">
                <a:solidFill>
                  <a:srgbClr val="FF0000"/>
                </a:solidFill>
              </a:rPr>
              <a:t>子どもが話せなくなったら</a:t>
            </a:r>
            <a:endParaRPr lang="en-US" altLang="ja-JP" sz="4000" b="1" i="1" dirty="0" smtClean="0">
              <a:solidFill>
                <a:srgbClr val="FF0000"/>
              </a:solidFill>
            </a:endParaRPr>
          </a:p>
          <a:p>
            <a:pPr lvl="2">
              <a:buFont typeface="Wingdings" pitchFamily="2" charset="2"/>
              <a:buNone/>
            </a:pPr>
            <a:r>
              <a:rPr lang="ja-JP" altLang="en-US" sz="4000" b="1" i="1" dirty="0">
                <a:solidFill>
                  <a:srgbClr val="FF0000"/>
                </a:solidFill>
              </a:rPr>
              <a:t>　要注意！</a:t>
            </a:r>
            <a:endParaRPr lang="ja-JP" altLang="en-US" sz="3200" b="1" i="1" dirty="0">
              <a:solidFill>
                <a:srgbClr val="FF0000"/>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269439679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4294967295"/>
          </p:nvPr>
        </p:nvSpPr>
        <p:spPr>
          <a:xfrm>
            <a:off x="457200" y="6243638"/>
            <a:ext cx="2133600" cy="457200"/>
          </a:xfrm>
          <a:prstGeom prst="rect">
            <a:avLst/>
          </a:prstGeom>
        </p:spPr>
        <p:txBody>
          <a:bodyPr/>
          <a:lstStyle/>
          <a:p>
            <a:r>
              <a:rPr lang="ja-JP" altLang="en-US" smtClean="0"/>
              <a:t>平成</a:t>
            </a:r>
            <a:r>
              <a:rPr lang="en-US" altLang="ja-JP" smtClean="0"/>
              <a:t>24</a:t>
            </a:r>
            <a:r>
              <a:rPr lang="ja-JP" altLang="en-US" smtClean="0"/>
              <a:t>年</a:t>
            </a:r>
            <a:r>
              <a:rPr lang="en-US" altLang="ja-JP" smtClean="0"/>
              <a:t>8</a:t>
            </a:r>
            <a:r>
              <a:rPr lang="ja-JP" altLang="en-US" smtClean="0"/>
              <a:t>月</a:t>
            </a:r>
            <a:r>
              <a:rPr lang="en-US" altLang="ja-JP" smtClean="0"/>
              <a:t>21</a:t>
            </a:r>
            <a:r>
              <a:rPr lang="ja-JP" altLang="en-US" smtClean="0"/>
              <a:t>日</a:t>
            </a:r>
            <a:endParaRPr lang="ja-JP" altLang="en-US" dirty="0"/>
          </a:p>
        </p:txBody>
      </p:sp>
      <p:sp>
        <p:nvSpPr>
          <p:cNvPr id="5" name="フッター プレースホルダー 4"/>
          <p:cNvSpPr>
            <a:spLocks noGrp="1"/>
          </p:cNvSpPr>
          <p:nvPr>
            <p:ph type="ftr" sz="quarter" idx="4294967295"/>
          </p:nvPr>
        </p:nvSpPr>
        <p:spPr>
          <a:xfrm>
            <a:off x="3124200" y="6248400"/>
            <a:ext cx="2895600" cy="457200"/>
          </a:xfrm>
          <a:prstGeom prst="rect">
            <a:avLst/>
          </a:prstGeom>
        </p:spPr>
        <p:txBody>
          <a:bodyPr/>
          <a:lstStyle/>
          <a:p>
            <a:r>
              <a:rPr lang="ja-JP" altLang="en-US" smtClean="0"/>
              <a:t>中原小校内研修</a:t>
            </a:r>
            <a:endParaRPr lang="ja-JP" altLang="en-US" dirty="0"/>
          </a:p>
        </p:txBody>
      </p:sp>
      <p:sp>
        <p:nvSpPr>
          <p:cNvPr id="6" name="スライド番号プレースホルダー 5"/>
          <p:cNvSpPr>
            <a:spLocks noGrp="1"/>
          </p:cNvSpPr>
          <p:nvPr>
            <p:ph type="sldNum" sz="quarter" idx="12"/>
          </p:nvPr>
        </p:nvSpPr>
        <p:spPr/>
        <p:txBody>
          <a:bodyPr/>
          <a:lstStyle/>
          <a:p>
            <a:pPr algn="r"/>
            <a:fld id="{0A5A4B86-9A0D-4356-A458-210EB57472AC}" type="slidenum">
              <a:rPr lang="ja-JP" altLang="en-US" smtClean="0"/>
              <a:t>3</a:t>
            </a:fld>
            <a:endParaRPr lang="ja-JP" altLang="en-US" dirty="0"/>
          </a:p>
        </p:txBody>
      </p:sp>
      <p:pic>
        <p:nvPicPr>
          <p:cNvPr id="14338" name="Picture 2" descr="P:\H24\６年生\NS日光写真\東照宮\想像の象\CIMG79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73" y="18864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645998"/>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使用契約書</a:t>
            </a:r>
            <a:endParaRPr kumimoji="1" lang="ja-JP" altLang="en-US" dirty="0"/>
          </a:p>
        </p:txBody>
      </p:sp>
      <p:sp>
        <p:nvSpPr>
          <p:cNvPr id="6" name="スライド番号プレースホルダー 5"/>
          <p:cNvSpPr>
            <a:spLocks noGrp="1"/>
          </p:cNvSpPr>
          <p:nvPr>
            <p:ph type="sldNum" sz="quarter" idx="12"/>
          </p:nvPr>
        </p:nvSpPr>
        <p:spPr/>
        <p:txBody>
          <a:bodyPr/>
          <a:lstStyle/>
          <a:p>
            <a:pPr algn="r"/>
            <a:fld id="{0A5A4B86-9A0D-4356-A458-210EB57472AC}" type="slidenum">
              <a:rPr lang="ja-JP" altLang="en-US" smtClean="0"/>
              <a:t>30</a:t>
            </a:fld>
            <a:endParaRPr lang="ja-JP"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62762"/>
            <a:ext cx="4824535" cy="517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3491880" y="6389565"/>
            <a:ext cx="3736920" cy="369332"/>
          </a:xfrm>
          <a:prstGeom prst="rect">
            <a:avLst/>
          </a:prstGeom>
          <a:noFill/>
        </p:spPr>
        <p:txBody>
          <a:bodyPr wrap="none" rtlCol="0">
            <a:spAutoFit/>
          </a:bodyPr>
          <a:lstStyle/>
          <a:p>
            <a:r>
              <a:rPr lang="en-US" altLang="ja-JP" dirty="0"/>
              <a:t>http://blogos.com/article/53423/</a:t>
            </a:r>
            <a:endParaRPr kumimoji="1" lang="ja-JP" altLang="en-US" dirty="0"/>
          </a:p>
        </p:txBody>
      </p:sp>
      <p:sp>
        <p:nvSpPr>
          <p:cNvPr id="8" name="テキスト ボックス 7"/>
          <p:cNvSpPr txBox="1"/>
          <p:nvPr/>
        </p:nvSpPr>
        <p:spPr>
          <a:xfrm>
            <a:off x="5004047" y="1528695"/>
            <a:ext cx="4176464" cy="4801314"/>
          </a:xfrm>
          <a:prstGeom prst="rect">
            <a:avLst/>
          </a:prstGeom>
          <a:noFill/>
        </p:spPr>
        <p:txBody>
          <a:bodyPr wrap="square" rtlCol="0">
            <a:spAutoFit/>
          </a:bodyPr>
          <a:lstStyle/>
          <a:p>
            <a:pPr latinLnBrk="1"/>
            <a:r>
              <a:rPr lang="en-US" altLang="ja-JP" dirty="0"/>
              <a:t>1.</a:t>
            </a:r>
            <a:r>
              <a:rPr lang="ja-JP" altLang="en-US" dirty="0"/>
              <a:t>これは私の携帯です。私が払いました。あなたに貸しているものです。私ってやさしいでしょ？</a:t>
            </a:r>
          </a:p>
          <a:p>
            <a:pPr latinLnBrk="1"/>
            <a:r>
              <a:rPr lang="en-US" altLang="ja-JP" dirty="0"/>
              <a:t>2.</a:t>
            </a:r>
            <a:r>
              <a:rPr lang="ja-JP" altLang="en-US" dirty="0"/>
              <a:t>パスワードはかならず私に報告すること。</a:t>
            </a:r>
          </a:p>
          <a:p>
            <a:pPr latinLnBrk="1"/>
            <a:r>
              <a:rPr lang="en-US" altLang="ja-JP" dirty="0"/>
              <a:t>3. </a:t>
            </a:r>
            <a:r>
              <a:rPr lang="ja-JP" altLang="en-US" dirty="0"/>
              <a:t>これは「電話」です、鳴ったら必ず出ること。礼儀良く「こんにちは」と言いなさい。発信者が「ママ」か「パパ」だったら必ず出ること。絶対に。</a:t>
            </a:r>
          </a:p>
          <a:p>
            <a:pPr latinLnBrk="1"/>
            <a:r>
              <a:rPr lang="en-US" altLang="ja-JP" dirty="0"/>
              <a:t>4. </a:t>
            </a:r>
            <a:r>
              <a:rPr lang="ja-JP" altLang="en-US" dirty="0"/>
              <a:t>学校がある日は</a:t>
            </a:r>
            <a:r>
              <a:rPr lang="en-US" altLang="ja-JP" dirty="0"/>
              <a:t>7:30pm</a:t>
            </a:r>
            <a:r>
              <a:rPr lang="ja-JP" altLang="en-US" dirty="0"/>
              <a:t>に携帯を私に返却します。週末は</a:t>
            </a:r>
            <a:r>
              <a:rPr lang="en-US" altLang="ja-JP" dirty="0"/>
              <a:t>9:00pm</a:t>
            </a:r>
            <a:r>
              <a:rPr lang="ja-JP" altLang="en-US" dirty="0"/>
              <a:t>に返却します。携帯は次の朝の</a:t>
            </a:r>
            <a:r>
              <a:rPr lang="en-US" altLang="ja-JP" dirty="0"/>
              <a:t>7:30am</a:t>
            </a:r>
            <a:r>
              <a:rPr lang="ja-JP" altLang="en-US" dirty="0" err="1"/>
              <a:t>まで</a:t>
            </a:r>
            <a:r>
              <a:rPr lang="ja-JP" altLang="en-US" dirty="0"/>
              <a:t>電源オフになります。友達の親が直接出る固定電話に電話出来ないような相手ならその人には電話も</a:t>
            </a:r>
            <a:r>
              <a:rPr lang="en-US" altLang="ja-JP" dirty="0"/>
              <a:t>SMS</a:t>
            </a:r>
            <a:r>
              <a:rPr lang="ja-JP" altLang="en-US" dirty="0"/>
              <a:t>もしないこと。自分の直感を信じて、他の家族も尊重しなさい</a:t>
            </a:r>
            <a:r>
              <a:rPr lang="ja-JP" altLang="en-US" dirty="0" smtClean="0"/>
              <a:t>。</a:t>
            </a:r>
            <a:endParaRPr lang="ja-JP" altLang="en-US" dirty="0"/>
          </a:p>
        </p:txBody>
      </p:sp>
    </p:spTree>
    <p:extLst>
      <p:ext uri="{BB962C8B-B14F-4D97-AF65-F5344CB8AC3E}">
        <p14:creationId xmlns:p14="http://schemas.microsoft.com/office/powerpoint/2010/main" val="4199156918"/>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周囲の方と話してみてください</a:t>
            </a:r>
            <a:endParaRPr kumimoji="1" lang="ja-JP" altLang="en-US" dirty="0"/>
          </a:p>
        </p:txBody>
      </p:sp>
      <p:sp>
        <p:nvSpPr>
          <p:cNvPr id="3" name="コンテンツ プレースホルダー 2"/>
          <p:cNvSpPr>
            <a:spLocks noGrp="1"/>
          </p:cNvSpPr>
          <p:nvPr>
            <p:ph idx="1"/>
          </p:nvPr>
        </p:nvSpPr>
        <p:spPr>
          <a:xfrm>
            <a:off x="1259632" y="1577511"/>
            <a:ext cx="3898776" cy="1900808"/>
          </a:xfrm>
        </p:spPr>
        <p:txBody>
          <a:bodyPr/>
          <a:lstStyle/>
          <a:p>
            <a:r>
              <a:rPr lang="ja-JP" altLang="en-US" sz="3600" dirty="0" smtClean="0"/>
              <a:t>必要？</a:t>
            </a:r>
            <a:endParaRPr lang="en-US" altLang="ja-JP" sz="3600" dirty="0" smtClean="0"/>
          </a:p>
          <a:p>
            <a:r>
              <a:rPr kumimoji="1" lang="ja-JP" altLang="en-US" sz="3600" dirty="0" smtClean="0"/>
              <a:t>不要？</a:t>
            </a:r>
            <a:endParaRPr kumimoji="1" lang="en-US" altLang="ja-JP" sz="3600" dirty="0" smtClean="0"/>
          </a:p>
          <a:p>
            <a:r>
              <a:rPr lang="ja-JP" altLang="en-US" sz="3600" dirty="0" smtClean="0"/>
              <a:t>なぜ？</a:t>
            </a:r>
            <a:endParaRPr lang="en-US" altLang="ja-JP" sz="3600" dirty="0" smtClean="0"/>
          </a:p>
          <a:p>
            <a:pPr marL="0" indent="0">
              <a:buNone/>
            </a:pPr>
            <a:endParaRPr kumimoji="1" lang="ja-JP" altLang="en-US" sz="3600" dirty="0"/>
          </a:p>
        </p:txBody>
      </p:sp>
      <p:sp>
        <p:nvSpPr>
          <p:cNvPr id="4" name="スライド番号プレースホルダー 3"/>
          <p:cNvSpPr>
            <a:spLocks noGrp="1"/>
          </p:cNvSpPr>
          <p:nvPr>
            <p:ph type="sldNum" sz="quarter" idx="12"/>
          </p:nvPr>
        </p:nvSpPr>
        <p:spPr/>
        <p:txBody>
          <a:bodyPr/>
          <a:lstStyle/>
          <a:p>
            <a:pPr algn="r"/>
            <a:fld id="{0A5A4B86-9A0D-4356-A458-210EB57472AC}" type="slidenum">
              <a:rPr lang="ja-JP" altLang="en-US" smtClean="0"/>
              <a:t>31</a:t>
            </a:fld>
            <a:endParaRPr lang="ja-JP" altLang="en-US" dirty="0"/>
          </a:p>
        </p:txBody>
      </p:sp>
      <p:sp>
        <p:nvSpPr>
          <p:cNvPr id="5" name="コンテンツ プレースホルダー 2"/>
          <p:cNvSpPr txBox="1">
            <a:spLocks/>
          </p:cNvSpPr>
          <p:nvPr/>
        </p:nvSpPr>
        <p:spPr bwMode="auto">
          <a:xfrm>
            <a:off x="3958417" y="1592319"/>
            <a:ext cx="3898776" cy="19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r>
              <a:rPr lang="ja-JP" altLang="en-US" sz="3600" dirty="0"/>
              <a:t>できそう</a:t>
            </a:r>
            <a:r>
              <a:rPr lang="ja-JP" altLang="en-US" sz="3600" dirty="0" smtClean="0"/>
              <a:t>？</a:t>
            </a:r>
            <a:endParaRPr lang="en-US" altLang="ja-JP" sz="3600" dirty="0" smtClean="0"/>
          </a:p>
          <a:p>
            <a:r>
              <a:rPr lang="ja-JP" altLang="en-US" sz="3600" dirty="0"/>
              <a:t>無理そう</a:t>
            </a:r>
            <a:r>
              <a:rPr lang="ja-JP" altLang="en-US" sz="3600" dirty="0" smtClean="0"/>
              <a:t>？</a:t>
            </a:r>
            <a:endParaRPr lang="en-US" altLang="ja-JP" sz="3600" dirty="0" smtClean="0"/>
          </a:p>
          <a:p>
            <a:pPr marL="0" indent="0">
              <a:buNone/>
            </a:pPr>
            <a:endParaRPr lang="en-US" altLang="ja-JP" sz="3600" dirty="0" smtClean="0"/>
          </a:p>
          <a:p>
            <a:pPr marL="0" indent="0">
              <a:buFont typeface="Wingdings" pitchFamily="2" charset="2"/>
              <a:buNone/>
            </a:pPr>
            <a:endParaRPr lang="ja-JP" altLang="en-US" sz="3600" dirty="0"/>
          </a:p>
        </p:txBody>
      </p:sp>
      <p:sp>
        <p:nvSpPr>
          <p:cNvPr id="6" name="角丸四角形 5"/>
          <p:cNvSpPr/>
          <p:nvPr/>
        </p:nvSpPr>
        <p:spPr bwMode="auto">
          <a:xfrm>
            <a:off x="2699792" y="4221088"/>
            <a:ext cx="5832648" cy="122413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6000" b="0" i="0" u="none" strike="noStrike" cap="none" normalizeH="0" baseline="0" dirty="0" smtClean="0">
                <a:ln>
                  <a:noFill/>
                </a:ln>
                <a:solidFill>
                  <a:srgbClr val="FF0000"/>
                </a:solidFill>
                <a:effectLst/>
                <a:latin typeface="Arial" pitchFamily="34" charset="0"/>
                <a:ea typeface="ＭＳ Ｐゴシック" pitchFamily="50" charset="-128"/>
              </a:rPr>
              <a:t>どんな形で？</a:t>
            </a:r>
          </a:p>
        </p:txBody>
      </p:sp>
    </p:spTree>
    <p:extLst>
      <p:ext uri="{BB962C8B-B14F-4D97-AF65-F5344CB8AC3E}">
        <p14:creationId xmlns:p14="http://schemas.microsoft.com/office/powerpoint/2010/main" val="191291019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lgn="r"/>
            <a:fld id="{0A5A4B86-9A0D-4356-A458-210EB57472AC}" type="slidenum">
              <a:rPr lang="ja-JP" altLang="en-US" smtClean="0"/>
              <a:t>32</a:t>
            </a:fld>
            <a:endParaRPr lang="ja-JP" altLang="en-US" dirty="0"/>
          </a:p>
        </p:txBody>
      </p:sp>
      <p:sp>
        <p:nvSpPr>
          <p:cNvPr id="11" name="コンテンツ プレースホルダー 10"/>
          <p:cNvSpPr txBox="1">
            <a:spLocks noGrp="1"/>
          </p:cNvSpPr>
          <p:nvPr>
            <p:ph idx="1"/>
          </p:nvPr>
        </p:nvSpPr>
        <p:spPr>
          <a:xfrm>
            <a:off x="251520" y="260648"/>
            <a:ext cx="8712968" cy="6370967"/>
          </a:xfrm>
          <a:prstGeom prst="rect">
            <a:avLst/>
          </a:prstGeom>
          <a:noFill/>
        </p:spPr>
        <p:txBody>
          <a:bodyPr wrap="square" rtlCol="0">
            <a:spAutoFit/>
          </a:bodyPr>
          <a:lstStyle/>
          <a:p>
            <a:pPr marL="0" indent="0" latinLnBrk="1">
              <a:buNone/>
            </a:pPr>
            <a:r>
              <a:rPr lang="en-US" altLang="ja-JP" dirty="0"/>
              <a:t>1.</a:t>
            </a:r>
            <a:r>
              <a:rPr lang="ja-JP" altLang="en-US" dirty="0"/>
              <a:t>これは私の携帯です。私が払いました。あなたに貸しているものです。私ってやさしいでしょ？</a:t>
            </a:r>
          </a:p>
          <a:p>
            <a:pPr marL="0" indent="0" latinLnBrk="1">
              <a:buNone/>
            </a:pPr>
            <a:r>
              <a:rPr lang="en-US" altLang="ja-JP" dirty="0"/>
              <a:t>2.</a:t>
            </a:r>
            <a:r>
              <a:rPr lang="ja-JP" altLang="en-US" dirty="0"/>
              <a:t>パスワードはかならず私に報告すること。</a:t>
            </a:r>
          </a:p>
          <a:p>
            <a:pPr marL="0" indent="0" latinLnBrk="1">
              <a:buNone/>
            </a:pPr>
            <a:r>
              <a:rPr lang="en-US" altLang="ja-JP" dirty="0"/>
              <a:t>3. </a:t>
            </a:r>
            <a:r>
              <a:rPr lang="ja-JP" altLang="en-US" dirty="0"/>
              <a:t>これは「電話」です、鳴ったら必ず出ること。礼儀良く「こんにちは」と言いなさい。発信者が「ママ」か「パパ」だったら必ず出ること。絶対に。</a:t>
            </a:r>
          </a:p>
          <a:p>
            <a:pPr marL="0" indent="0" latinLnBrk="1">
              <a:buNone/>
            </a:pPr>
            <a:r>
              <a:rPr lang="en-US" altLang="ja-JP" dirty="0"/>
              <a:t>4. </a:t>
            </a:r>
            <a:r>
              <a:rPr lang="ja-JP" altLang="en-US" dirty="0"/>
              <a:t>学校がある日は</a:t>
            </a:r>
            <a:r>
              <a:rPr lang="en-US" altLang="ja-JP" dirty="0"/>
              <a:t>7:30pm</a:t>
            </a:r>
            <a:r>
              <a:rPr lang="ja-JP" altLang="en-US" dirty="0"/>
              <a:t>に携帯を私に返却します。週末は</a:t>
            </a:r>
            <a:r>
              <a:rPr lang="en-US" altLang="ja-JP" dirty="0"/>
              <a:t>9:00pm</a:t>
            </a:r>
            <a:r>
              <a:rPr lang="ja-JP" altLang="en-US" dirty="0"/>
              <a:t>に返却します。携帯は次の朝の</a:t>
            </a:r>
            <a:r>
              <a:rPr lang="en-US" altLang="ja-JP" dirty="0"/>
              <a:t>7:30am</a:t>
            </a:r>
            <a:r>
              <a:rPr lang="ja-JP" altLang="en-US" dirty="0" err="1"/>
              <a:t>まで</a:t>
            </a:r>
            <a:r>
              <a:rPr lang="ja-JP" altLang="en-US" dirty="0"/>
              <a:t>電源オフになります。友達の親が直接出る固定電話に電話出来ないような相手ならその人には電話も</a:t>
            </a:r>
            <a:r>
              <a:rPr lang="en-US" altLang="ja-JP" dirty="0"/>
              <a:t>SMS</a:t>
            </a:r>
            <a:r>
              <a:rPr lang="ja-JP" altLang="en-US" dirty="0"/>
              <a:t>もしないこと。自分の直感を信じて、他の家族も尊重しなさい</a:t>
            </a:r>
            <a:r>
              <a:rPr lang="ja-JP" altLang="en-US" dirty="0" smtClean="0"/>
              <a:t>。</a:t>
            </a:r>
            <a:endParaRPr lang="ja-JP" altLang="en-US" dirty="0"/>
          </a:p>
        </p:txBody>
      </p:sp>
    </p:spTree>
    <p:extLst>
      <p:ext uri="{BB962C8B-B14F-4D97-AF65-F5344CB8AC3E}">
        <p14:creationId xmlns:p14="http://schemas.microsoft.com/office/powerpoint/2010/main" val="82849017"/>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lgn="r"/>
            <a:fld id="{0A5A4B86-9A0D-4356-A458-210EB57472AC}" type="slidenum">
              <a:rPr lang="ja-JP" altLang="en-US" smtClean="0"/>
              <a:t>33</a:t>
            </a:fld>
            <a:endParaRPr lang="ja-JP" altLang="en-US" dirty="0"/>
          </a:p>
        </p:txBody>
      </p:sp>
      <p:sp>
        <p:nvSpPr>
          <p:cNvPr id="11" name="コンテンツ プレースホルダー 10"/>
          <p:cNvSpPr txBox="1">
            <a:spLocks noGrp="1"/>
          </p:cNvSpPr>
          <p:nvPr>
            <p:ph idx="1"/>
          </p:nvPr>
        </p:nvSpPr>
        <p:spPr>
          <a:xfrm>
            <a:off x="395536" y="260648"/>
            <a:ext cx="8229600" cy="6278634"/>
          </a:xfrm>
          <a:prstGeom prst="rect">
            <a:avLst/>
          </a:prstGeom>
          <a:noFill/>
        </p:spPr>
        <p:txBody>
          <a:bodyPr wrap="square" rtlCol="0">
            <a:spAutoFit/>
          </a:bodyPr>
          <a:lstStyle/>
          <a:p>
            <a:pPr marL="0" indent="0" latinLnBrk="1">
              <a:buNone/>
            </a:pPr>
            <a:r>
              <a:rPr lang="en-US" altLang="ja-JP" dirty="0" smtClean="0"/>
              <a:t>5</a:t>
            </a:r>
            <a:r>
              <a:rPr lang="en-US" altLang="ja-JP" dirty="0"/>
              <a:t>. iPhone</a:t>
            </a:r>
            <a:r>
              <a:rPr lang="ja-JP" altLang="en-US" dirty="0"/>
              <a:t>はあなたと一緒に学校には行けません。</a:t>
            </a:r>
            <a:r>
              <a:rPr lang="en-US" altLang="ja-JP" dirty="0"/>
              <a:t>SMS</a:t>
            </a:r>
            <a:r>
              <a:rPr lang="ja-JP" altLang="en-US" dirty="0"/>
              <a:t>をする子とは直接お話しなさい。人生のスキルです。注：半日登校、修学旅行や学校外活動は各自検討します。</a:t>
            </a:r>
          </a:p>
          <a:p>
            <a:pPr marL="0" indent="0" latinLnBrk="1">
              <a:buNone/>
            </a:pPr>
            <a:r>
              <a:rPr lang="en-US" altLang="ja-JP" dirty="0"/>
              <a:t>6.</a:t>
            </a:r>
            <a:r>
              <a:rPr lang="ja-JP" altLang="en-US" dirty="0"/>
              <a:t>万が一トイレや床に落としたり、無くしたり、破損させた場合は</a:t>
            </a:r>
            <a:r>
              <a:rPr lang="ja-JP" altLang="en-US" dirty="0" err="1"/>
              <a:t>の</a:t>
            </a:r>
            <a:r>
              <a:rPr lang="ja-JP" altLang="en-US" dirty="0"/>
              <a:t>修理費用は自己負担です。家の芝生を刈ったり、ベビーシッターをしたり、お年玉でカバーしてください。こういうことは起こります、準備していてください。</a:t>
            </a:r>
          </a:p>
          <a:p>
            <a:pPr marL="0" indent="0" latinLnBrk="1">
              <a:buNone/>
            </a:pPr>
            <a:r>
              <a:rPr lang="en-US" altLang="ja-JP" dirty="0"/>
              <a:t>7.</a:t>
            </a:r>
            <a:r>
              <a:rPr lang="ja-JP" altLang="en-US" dirty="0"/>
              <a:t>このテクノロジーを使って嘘をついたり、人を馬鹿にしたりしないこと。人を傷つけるような会話に参加しないこと。人のためになることを第一に考え、喧嘩に参加しないこと</a:t>
            </a:r>
            <a:r>
              <a:rPr lang="ja-JP" altLang="en-US" dirty="0" smtClean="0"/>
              <a:t>。</a:t>
            </a:r>
            <a:endParaRPr lang="ja-JP" altLang="en-US" dirty="0"/>
          </a:p>
        </p:txBody>
      </p:sp>
    </p:spTree>
    <p:extLst>
      <p:ext uri="{BB962C8B-B14F-4D97-AF65-F5344CB8AC3E}">
        <p14:creationId xmlns:p14="http://schemas.microsoft.com/office/powerpoint/2010/main" val="872721777"/>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lgn="r"/>
            <a:fld id="{0A5A4B86-9A0D-4356-A458-210EB57472AC}" type="slidenum">
              <a:rPr lang="ja-JP" altLang="en-US" smtClean="0"/>
              <a:t>34</a:t>
            </a:fld>
            <a:endParaRPr lang="ja-JP" altLang="en-US" dirty="0"/>
          </a:p>
        </p:txBody>
      </p:sp>
      <p:sp>
        <p:nvSpPr>
          <p:cNvPr id="11" name="コンテンツ プレースホルダー 10"/>
          <p:cNvSpPr txBox="1">
            <a:spLocks noGrp="1"/>
          </p:cNvSpPr>
          <p:nvPr>
            <p:ph idx="1"/>
          </p:nvPr>
        </p:nvSpPr>
        <p:spPr>
          <a:xfrm>
            <a:off x="395536" y="260648"/>
            <a:ext cx="8229600" cy="6370967"/>
          </a:xfrm>
          <a:prstGeom prst="rect">
            <a:avLst/>
          </a:prstGeom>
          <a:noFill/>
        </p:spPr>
        <p:txBody>
          <a:bodyPr wrap="square" rtlCol="0">
            <a:spAutoFit/>
          </a:bodyPr>
          <a:lstStyle/>
          <a:p>
            <a:pPr marL="0" indent="0" latinLnBrk="1">
              <a:buNone/>
            </a:pPr>
            <a:r>
              <a:rPr lang="en-US" altLang="ja-JP" dirty="0" smtClean="0"/>
              <a:t>8</a:t>
            </a:r>
            <a:r>
              <a:rPr lang="en-US" altLang="ja-JP" dirty="0"/>
              <a:t>.</a:t>
            </a:r>
            <a:r>
              <a:rPr lang="ja-JP" altLang="en-US" dirty="0"/>
              <a:t>人に面と向かって言えないようなことをこの携帯を使って</a:t>
            </a:r>
            <a:r>
              <a:rPr lang="en-US" altLang="ja-JP" dirty="0"/>
              <a:t>SMS</a:t>
            </a:r>
            <a:r>
              <a:rPr lang="ja-JP" altLang="en-US" dirty="0"/>
              <a:t>やメールでしないこと。</a:t>
            </a:r>
          </a:p>
          <a:p>
            <a:pPr marL="0" indent="0" latinLnBrk="1">
              <a:buNone/>
            </a:pPr>
            <a:r>
              <a:rPr lang="en-US" altLang="ja-JP" dirty="0"/>
              <a:t>9.</a:t>
            </a:r>
            <a:r>
              <a:rPr lang="ja-JP" altLang="en-US" dirty="0"/>
              <a:t>友達の親の前で言えないようなことを</a:t>
            </a:r>
            <a:r>
              <a:rPr lang="en-US" altLang="ja-JP" dirty="0"/>
              <a:t>SMS</a:t>
            </a:r>
            <a:r>
              <a:rPr lang="ja-JP" altLang="en-US" dirty="0"/>
              <a:t>やメールでしないこと。自己規制してください。</a:t>
            </a:r>
          </a:p>
          <a:p>
            <a:pPr marL="0" indent="0" latinLnBrk="1">
              <a:buNone/>
            </a:pPr>
            <a:r>
              <a:rPr lang="en-US" altLang="ja-JP" dirty="0"/>
              <a:t>10. </a:t>
            </a:r>
            <a:r>
              <a:rPr lang="ja-JP" altLang="en-US" dirty="0"/>
              <a:t>ポルノ禁止。私とシェアできるような情報をウェブで検索してください。質問などがあれば誰かに聞きなさい。なるべく私かお父さんに聞いてね。</a:t>
            </a:r>
          </a:p>
          <a:p>
            <a:pPr marL="0" indent="0" latinLnBrk="1">
              <a:buNone/>
            </a:pPr>
            <a:r>
              <a:rPr lang="en-US" altLang="ja-JP" dirty="0"/>
              <a:t>11. </a:t>
            </a:r>
            <a:r>
              <a:rPr lang="ja-JP" altLang="en-US" dirty="0"/>
              <a:t>公共の場では消すなり、サイレントモードにすること。特にレストラン、映画館や他の人間と話す時はそうしてください。あなたは失礼なことをしない子です、</a:t>
            </a:r>
            <a:r>
              <a:rPr lang="en-US" altLang="ja-JP" dirty="0"/>
              <a:t>iPhone</a:t>
            </a:r>
            <a:r>
              <a:rPr lang="ja-JP" altLang="en-US" dirty="0"/>
              <a:t>がそれを変えてはいけません</a:t>
            </a:r>
            <a:r>
              <a:rPr lang="ja-JP" altLang="en-US" dirty="0" smtClean="0"/>
              <a:t>。</a:t>
            </a:r>
            <a:endParaRPr lang="ja-JP" altLang="en-US" dirty="0"/>
          </a:p>
        </p:txBody>
      </p:sp>
    </p:spTree>
    <p:extLst>
      <p:ext uri="{BB962C8B-B14F-4D97-AF65-F5344CB8AC3E}">
        <p14:creationId xmlns:p14="http://schemas.microsoft.com/office/powerpoint/2010/main" val="2983764684"/>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lgn="r"/>
            <a:fld id="{0A5A4B86-9A0D-4356-A458-210EB57472AC}" type="slidenum">
              <a:rPr lang="ja-JP" altLang="en-US" smtClean="0"/>
              <a:t>35</a:t>
            </a:fld>
            <a:endParaRPr lang="ja-JP" altLang="en-US" dirty="0"/>
          </a:p>
        </p:txBody>
      </p:sp>
      <p:sp>
        <p:nvSpPr>
          <p:cNvPr id="11" name="コンテンツ プレースホルダー 10"/>
          <p:cNvSpPr txBox="1">
            <a:spLocks noGrp="1"/>
          </p:cNvSpPr>
          <p:nvPr>
            <p:ph idx="1"/>
          </p:nvPr>
        </p:nvSpPr>
        <p:spPr>
          <a:xfrm>
            <a:off x="395536" y="260648"/>
            <a:ext cx="8229600" cy="6186301"/>
          </a:xfrm>
          <a:prstGeom prst="rect">
            <a:avLst/>
          </a:prstGeom>
          <a:noFill/>
        </p:spPr>
        <p:txBody>
          <a:bodyPr wrap="square" rtlCol="0">
            <a:spAutoFit/>
          </a:bodyPr>
          <a:lstStyle/>
          <a:p>
            <a:pPr marL="0" indent="0" latinLnBrk="1">
              <a:buNone/>
            </a:pPr>
            <a:r>
              <a:rPr lang="en-US" altLang="ja-JP" dirty="0" smtClean="0"/>
              <a:t>12</a:t>
            </a:r>
            <a:r>
              <a:rPr lang="en-US" altLang="ja-JP" dirty="0"/>
              <a:t>.</a:t>
            </a:r>
            <a:r>
              <a:rPr lang="ja-JP" altLang="en-US" dirty="0"/>
              <a:t>他の人にあなたの大事な所の写真を送ったり、貰ったりしては行けません。笑わないで。あなたの高知能でもそういうことがしたくなる時期がやってきます。とてもリスキーなことだし、あなたの青春時代・大学時代・社会人時代を壊してしまう可能性だってあるのよ。よくない考えです。インターネットはあなたより巨大で強いのよ。これほどの規模のものを消すのは難しいし、風評を消すのも尚更難しい。</a:t>
            </a:r>
          </a:p>
          <a:p>
            <a:pPr marL="0" indent="0" latinLnBrk="1">
              <a:buNone/>
            </a:pPr>
            <a:r>
              <a:rPr lang="en-US" altLang="ja-JP" dirty="0"/>
              <a:t>13.</a:t>
            </a:r>
            <a:r>
              <a:rPr lang="ja-JP" altLang="en-US" dirty="0"/>
              <a:t>写真やビデオを膨大に撮らないこと。すべてを収録する必要はありません。人生経験を肌身で体験してください。すべてはあなたの記憶に収録されます</a:t>
            </a:r>
            <a:r>
              <a:rPr lang="ja-JP" altLang="en-US" dirty="0" smtClean="0"/>
              <a:t>。</a:t>
            </a:r>
            <a:endParaRPr lang="ja-JP" altLang="en-US" dirty="0"/>
          </a:p>
        </p:txBody>
      </p:sp>
    </p:spTree>
    <p:extLst>
      <p:ext uri="{BB962C8B-B14F-4D97-AF65-F5344CB8AC3E}">
        <p14:creationId xmlns:p14="http://schemas.microsoft.com/office/powerpoint/2010/main" val="1605136739"/>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lgn="r"/>
            <a:fld id="{0A5A4B86-9A0D-4356-A458-210EB57472AC}" type="slidenum">
              <a:rPr lang="ja-JP" altLang="en-US" smtClean="0"/>
              <a:t>36</a:t>
            </a:fld>
            <a:endParaRPr lang="ja-JP" altLang="en-US" dirty="0"/>
          </a:p>
        </p:txBody>
      </p:sp>
      <p:sp>
        <p:nvSpPr>
          <p:cNvPr id="11" name="コンテンツ プレースホルダー 10"/>
          <p:cNvSpPr txBox="1">
            <a:spLocks noGrp="1"/>
          </p:cNvSpPr>
          <p:nvPr>
            <p:ph idx="1"/>
          </p:nvPr>
        </p:nvSpPr>
        <p:spPr>
          <a:xfrm>
            <a:off x="395536" y="260648"/>
            <a:ext cx="8229600" cy="6186301"/>
          </a:xfrm>
          <a:prstGeom prst="rect">
            <a:avLst/>
          </a:prstGeom>
          <a:noFill/>
        </p:spPr>
        <p:txBody>
          <a:bodyPr wrap="square" rtlCol="0">
            <a:spAutoFit/>
          </a:bodyPr>
          <a:lstStyle/>
          <a:p>
            <a:pPr marL="0" indent="0" latinLnBrk="1">
              <a:buNone/>
            </a:pPr>
            <a:r>
              <a:rPr lang="en-US" altLang="ja-JP" dirty="0" smtClean="0"/>
              <a:t>14</a:t>
            </a:r>
            <a:r>
              <a:rPr lang="en-US" altLang="ja-JP" dirty="0"/>
              <a:t>.</a:t>
            </a:r>
            <a:r>
              <a:rPr lang="ja-JP" altLang="en-US" dirty="0"/>
              <a:t>ときどき家に携帯を置いて出かけてください。そしてその選択に自信を持ってください。携帯は生きものじゃないし、あなたの一部でもありません。携帯なしで生活することを覚えてください。流行に流されない、</a:t>
            </a:r>
            <a:r>
              <a:rPr lang="en-US" altLang="ja-JP" dirty="0"/>
              <a:t>FOMO(</a:t>
            </a:r>
            <a:r>
              <a:rPr lang="ja-JP" altLang="en-US" dirty="0"/>
              <a:t>自分だけが</a:t>
            </a:r>
            <a:r>
              <a:rPr lang="ja-JP" altLang="en-US" dirty="0" err="1"/>
              <a:t>取り残されるていると</a:t>
            </a:r>
            <a:r>
              <a:rPr lang="ja-JP" altLang="en-US" dirty="0"/>
              <a:t>思ってしまう不安感</a:t>
            </a:r>
            <a:r>
              <a:rPr lang="en-US" altLang="ja-JP" dirty="0"/>
              <a:t>)</a:t>
            </a:r>
            <a:r>
              <a:rPr lang="ja-JP" altLang="en-US" dirty="0"/>
              <a:t>を気にしない器の男になってください。</a:t>
            </a:r>
          </a:p>
          <a:p>
            <a:pPr marL="0" indent="0" latinLnBrk="1">
              <a:buNone/>
            </a:pPr>
            <a:r>
              <a:rPr lang="en-US" altLang="ja-JP" dirty="0"/>
              <a:t>15.</a:t>
            </a:r>
            <a:r>
              <a:rPr lang="ja-JP" altLang="en-US" dirty="0"/>
              <a:t>新しい音楽、クラシック音楽、あるいは全員が聞いている音楽とは違う音楽をダウンロードしてください。あなたの世代は史上もっとも音楽にアクセスできる世代なのよ。この特別な時代を活用してください。あなたの視野を広げてください</a:t>
            </a:r>
            <a:r>
              <a:rPr lang="ja-JP" altLang="en-US" dirty="0" smtClean="0"/>
              <a:t>。</a:t>
            </a:r>
            <a:endParaRPr lang="ja-JP" altLang="en-US" dirty="0"/>
          </a:p>
        </p:txBody>
      </p:sp>
    </p:spTree>
    <p:extLst>
      <p:ext uri="{BB962C8B-B14F-4D97-AF65-F5344CB8AC3E}">
        <p14:creationId xmlns:p14="http://schemas.microsoft.com/office/powerpoint/2010/main" val="170539978"/>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lgn="r"/>
            <a:fld id="{0A5A4B86-9A0D-4356-A458-210EB57472AC}" type="slidenum">
              <a:rPr lang="ja-JP" altLang="en-US" smtClean="0"/>
              <a:t>37</a:t>
            </a:fld>
            <a:endParaRPr lang="ja-JP" altLang="en-US" dirty="0"/>
          </a:p>
        </p:txBody>
      </p:sp>
      <p:sp>
        <p:nvSpPr>
          <p:cNvPr id="11" name="コンテンツ プレースホルダー 10"/>
          <p:cNvSpPr txBox="1">
            <a:spLocks noGrp="1"/>
          </p:cNvSpPr>
          <p:nvPr>
            <p:ph idx="1"/>
          </p:nvPr>
        </p:nvSpPr>
        <p:spPr>
          <a:xfrm>
            <a:off x="395536" y="260648"/>
            <a:ext cx="8229600" cy="6278634"/>
          </a:xfrm>
          <a:prstGeom prst="rect">
            <a:avLst/>
          </a:prstGeom>
          <a:noFill/>
        </p:spPr>
        <p:txBody>
          <a:bodyPr wrap="square" rtlCol="0">
            <a:spAutoFit/>
          </a:bodyPr>
          <a:lstStyle/>
          <a:p>
            <a:pPr marL="0" indent="0" latinLnBrk="1">
              <a:buNone/>
            </a:pPr>
            <a:r>
              <a:rPr lang="en-US" altLang="ja-JP" dirty="0" smtClean="0"/>
              <a:t>16</a:t>
            </a:r>
            <a:r>
              <a:rPr lang="en-US" altLang="ja-JP" dirty="0"/>
              <a:t>.</a:t>
            </a:r>
            <a:r>
              <a:rPr lang="ja-JP" altLang="en-US" dirty="0"/>
              <a:t>ときどきワードゲームやパズルや知能ゲームで遊んでください。</a:t>
            </a:r>
          </a:p>
          <a:p>
            <a:pPr marL="0" indent="0" latinLnBrk="1">
              <a:buNone/>
            </a:pPr>
            <a:r>
              <a:rPr lang="en-US" altLang="ja-JP" dirty="0"/>
              <a:t>17.</a:t>
            </a:r>
            <a:r>
              <a:rPr lang="ja-JP" altLang="en-US" dirty="0"/>
              <a:t>上を向いて歩いてください。あなたの周りの世界を良く見てください。窓から外を除いてください。鳥の鳴き声を聞いてください。知らない人と会話をもってみてください。グーグル検索なしで考えてみてください</a:t>
            </a:r>
          </a:p>
          <a:p>
            <a:pPr marL="0" indent="0" latinLnBrk="1">
              <a:buNone/>
            </a:pPr>
            <a:r>
              <a:rPr lang="en-US" altLang="ja-JP" dirty="0"/>
              <a:t>18.</a:t>
            </a:r>
            <a:r>
              <a:rPr lang="ja-JP" altLang="en-US" dirty="0"/>
              <a:t>あなたは失敗する。そのときはこの携帯をあなたから奪います。その失敗について私と話し合います。また一からスタートします。あなたと私はいつも何かを学んでいる。私はあなたのチームメイトです。一緒に答えを出して行きましょう</a:t>
            </a:r>
            <a:r>
              <a:rPr lang="ja-JP" altLang="en-US" dirty="0" smtClean="0"/>
              <a:t>。</a:t>
            </a:r>
            <a:endParaRPr lang="ja-JP" altLang="en-US" dirty="0"/>
          </a:p>
        </p:txBody>
      </p:sp>
    </p:spTree>
    <p:extLst>
      <p:ext uri="{BB962C8B-B14F-4D97-AF65-F5344CB8AC3E}">
        <p14:creationId xmlns:p14="http://schemas.microsoft.com/office/powerpoint/2010/main" val="1437699322"/>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lgn="r"/>
            <a:fld id="{0A5A4B86-9A0D-4356-A458-210EB57472AC}" type="slidenum">
              <a:rPr lang="ja-JP" altLang="en-US" smtClean="0"/>
              <a:t>38</a:t>
            </a:fld>
            <a:endParaRPr lang="ja-JP" altLang="en-US" dirty="0"/>
          </a:p>
        </p:txBody>
      </p:sp>
      <p:sp>
        <p:nvSpPr>
          <p:cNvPr id="11" name="コンテンツ プレースホルダー 10"/>
          <p:cNvSpPr txBox="1">
            <a:spLocks noGrp="1"/>
          </p:cNvSpPr>
          <p:nvPr>
            <p:ph idx="1"/>
          </p:nvPr>
        </p:nvSpPr>
        <p:spPr>
          <a:xfrm>
            <a:off x="395536" y="260648"/>
            <a:ext cx="8229600" cy="38595173"/>
          </a:xfrm>
          <a:prstGeom prst="rect">
            <a:avLst/>
          </a:prstGeom>
          <a:noFill/>
        </p:spPr>
        <p:txBody>
          <a:bodyPr wrap="square" rtlCol="0">
            <a:spAutoFit/>
          </a:bodyPr>
          <a:lstStyle/>
          <a:p>
            <a:pPr marL="0" indent="0" latinLnBrk="1">
              <a:buNone/>
            </a:pPr>
            <a:r>
              <a:rPr lang="en-US" altLang="ja-JP" dirty="0"/>
              <a:t>1.</a:t>
            </a:r>
            <a:r>
              <a:rPr lang="ja-JP" altLang="en-US" dirty="0"/>
              <a:t>これは私の携帯です。私が払いました。あなたに貸しているものです。私ってやさしいでしょ？</a:t>
            </a:r>
          </a:p>
          <a:p>
            <a:pPr marL="0" indent="0" latinLnBrk="1">
              <a:buNone/>
            </a:pPr>
            <a:r>
              <a:rPr lang="en-US" altLang="ja-JP" dirty="0"/>
              <a:t>2.</a:t>
            </a:r>
            <a:r>
              <a:rPr lang="ja-JP" altLang="en-US" dirty="0"/>
              <a:t>パスワードはかならず私に報告すること。</a:t>
            </a:r>
          </a:p>
          <a:p>
            <a:pPr marL="0" indent="0" latinLnBrk="1">
              <a:buNone/>
            </a:pPr>
            <a:r>
              <a:rPr lang="en-US" altLang="ja-JP" dirty="0"/>
              <a:t>3. </a:t>
            </a:r>
            <a:r>
              <a:rPr lang="ja-JP" altLang="en-US" dirty="0"/>
              <a:t>これは「電話」です、鳴ったら必ず出ること。礼儀良く「こんにちは」と言いなさい。発信者が「ママ」か「パパ」だったら必ず出ること。絶対に。</a:t>
            </a:r>
          </a:p>
          <a:p>
            <a:pPr marL="0" indent="0" latinLnBrk="1">
              <a:buNone/>
            </a:pPr>
            <a:r>
              <a:rPr lang="en-US" altLang="ja-JP" dirty="0"/>
              <a:t>4. </a:t>
            </a:r>
            <a:r>
              <a:rPr lang="ja-JP" altLang="en-US" dirty="0"/>
              <a:t>学校がある日は</a:t>
            </a:r>
            <a:r>
              <a:rPr lang="en-US" altLang="ja-JP" dirty="0"/>
              <a:t>7:30pm</a:t>
            </a:r>
            <a:r>
              <a:rPr lang="ja-JP" altLang="en-US" dirty="0"/>
              <a:t>に携帯を私に返却します。週末は</a:t>
            </a:r>
            <a:r>
              <a:rPr lang="en-US" altLang="ja-JP" dirty="0"/>
              <a:t>9:00pm</a:t>
            </a:r>
            <a:r>
              <a:rPr lang="ja-JP" altLang="en-US" dirty="0"/>
              <a:t>に返却します。携帯は次の朝の</a:t>
            </a:r>
            <a:r>
              <a:rPr lang="en-US" altLang="ja-JP" dirty="0"/>
              <a:t>7:30am</a:t>
            </a:r>
            <a:r>
              <a:rPr lang="ja-JP" altLang="en-US" dirty="0" err="1"/>
              <a:t>まで</a:t>
            </a:r>
            <a:r>
              <a:rPr lang="ja-JP" altLang="en-US" dirty="0"/>
              <a:t>電源オフになります。友達の親が直接出る固定電話に電話出来ないような相手ならその人には電話も</a:t>
            </a:r>
            <a:r>
              <a:rPr lang="en-US" altLang="ja-JP" dirty="0"/>
              <a:t>SMS</a:t>
            </a:r>
            <a:r>
              <a:rPr lang="ja-JP" altLang="en-US" dirty="0"/>
              <a:t>もしないこと。自分の直感を信じて、他の家族も尊重しなさい。</a:t>
            </a:r>
          </a:p>
          <a:p>
            <a:pPr marL="0" indent="0" latinLnBrk="1">
              <a:buNone/>
            </a:pPr>
            <a:r>
              <a:rPr lang="en-US" altLang="ja-JP" dirty="0"/>
              <a:t>5. iPhone</a:t>
            </a:r>
            <a:r>
              <a:rPr lang="ja-JP" altLang="en-US" dirty="0"/>
              <a:t>はあなたと一緒に学校には行けません。</a:t>
            </a:r>
            <a:r>
              <a:rPr lang="en-US" altLang="ja-JP" dirty="0"/>
              <a:t>SMS</a:t>
            </a:r>
            <a:r>
              <a:rPr lang="ja-JP" altLang="en-US" dirty="0"/>
              <a:t>をする子とは直接お話しなさい。人生のスキルです。注：半日登校、修学旅行や学校外活動は各自検討します。</a:t>
            </a:r>
          </a:p>
          <a:p>
            <a:pPr marL="0" indent="0" latinLnBrk="1">
              <a:buNone/>
            </a:pPr>
            <a:r>
              <a:rPr lang="en-US" altLang="ja-JP" dirty="0"/>
              <a:t>6.</a:t>
            </a:r>
            <a:r>
              <a:rPr lang="ja-JP" altLang="en-US" dirty="0"/>
              <a:t>万が一トイレや床に落としたり、無くしたり、破損させた場合は</a:t>
            </a:r>
            <a:r>
              <a:rPr lang="ja-JP" altLang="en-US" dirty="0" err="1"/>
              <a:t>の</a:t>
            </a:r>
            <a:r>
              <a:rPr lang="ja-JP" altLang="en-US" dirty="0"/>
              <a:t>修理費用は自己負担です。家の芝生を刈ったり、ベビーシッターをしたり、お年玉でカバーしてください。こういうことは起こります、準備していてください。</a:t>
            </a:r>
          </a:p>
          <a:p>
            <a:pPr marL="0" indent="0" latinLnBrk="1">
              <a:buNone/>
            </a:pPr>
            <a:r>
              <a:rPr lang="en-US" altLang="ja-JP" dirty="0"/>
              <a:t>7.</a:t>
            </a:r>
            <a:r>
              <a:rPr lang="ja-JP" altLang="en-US" dirty="0"/>
              <a:t>このテクノロジーを使って嘘をついたり、人を馬鹿にしたりしないこと。人を傷つけるような会話に参加しないこと。人のためになることを第一に考え、喧嘩に参加しないこと。</a:t>
            </a:r>
          </a:p>
          <a:p>
            <a:pPr marL="0" indent="0" latinLnBrk="1">
              <a:buNone/>
            </a:pPr>
            <a:r>
              <a:rPr lang="en-US" altLang="ja-JP" dirty="0"/>
              <a:t>8.</a:t>
            </a:r>
            <a:r>
              <a:rPr lang="ja-JP" altLang="en-US" dirty="0"/>
              <a:t>人に面と向かって言えないようなことをこの携帯を使って</a:t>
            </a:r>
            <a:r>
              <a:rPr lang="en-US" altLang="ja-JP" dirty="0"/>
              <a:t>SMS</a:t>
            </a:r>
            <a:r>
              <a:rPr lang="ja-JP" altLang="en-US" dirty="0"/>
              <a:t>やメールでしないこと。</a:t>
            </a:r>
          </a:p>
          <a:p>
            <a:pPr marL="0" indent="0" latinLnBrk="1">
              <a:buNone/>
            </a:pPr>
            <a:r>
              <a:rPr lang="en-US" altLang="ja-JP" dirty="0"/>
              <a:t>9.</a:t>
            </a:r>
            <a:r>
              <a:rPr lang="ja-JP" altLang="en-US" dirty="0"/>
              <a:t>友達の親の前で言えないようなことを</a:t>
            </a:r>
            <a:r>
              <a:rPr lang="en-US" altLang="ja-JP" dirty="0"/>
              <a:t>SMS</a:t>
            </a:r>
            <a:r>
              <a:rPr lang="ja-JP" altLang="en-US" dirty="0"/>
              <a:t>やメールでしないこと。自己規制してください。</a:t>
            </a:r>
          </a:p>
          <a:p>
            <a:pPr marL="0" indent="0" latinLnBrk="1">
              <a:buNone/>
            </a:pPr>
            <a:r>
              <a:rPr lang="en-US" altLang="ja-JP" dirty="0"/>
              <a:t>10. </a:t>
            </a:r>
            <a:r>
              <a:rPr lang="ja-JP" altLang="en-US" dirty="0"/>
              <a:t>ポルノ禁止。私とシェアできるような情報をウェブで検索してください。質問などがあれば誰かに聞きなさい。なるべく私かお父さんに聞いてね。</a:t>
            </a:r>
          </a:p>
          <a:p>
            <a:pPr marL="0" indent="0" latinLnBrk="1">
              <a:buNone/>
            </a:pPr>
            <a:r>
              <a:rPr lang="en-US" altLang="ja-JP" dirty="0"/>
              <a:t>11. </a:t>
            </a:r>
            <a:r>
              <a:rPr lang="ja-JP" altLang="en-US" dirty="0"/>
              <a:t>公共の場では消すなり、サイレントモードにすること。特にレストラン、映画館や他の人間と話す時はそうしてください。あなたは失礼なことをしない子です、</a:t>
            </a:r>
            <a:r>
              <a:rPr lang="en-US" altLang="ja-JP" dirty="0"/>
              <a:t>iPhone</a:t>
            </a:r>
            <a:r>
              <a:rPr lang="ja-JP" altLang="en-US" dirty="0"/>
              <a:t>がそれを変えてはいけません。</a:t>
            </a:r>
          </a:p>
          <a:p>
            <a:pPr marL="0" indent="0" latinLnBrk="1">
              <a:buNone/>
            </a:pPr>
            <a:r>
              <a:rPr lang="en-US" altLang="ja-JP" dirty="0"/>
              <a:t>12.</a:t>
            </a:r>
            <a:r>
              <a:rPr lang="ja-JP" altLang="en-US" dirty="0"/>
              <a:t>他の人にあなたの大事な所の写真を送ったり、貰ったりしては行けません。笑わないで。あなたの高知能でもそういうことがしたくなる時期がやってきます。とてもリスキーなことだし、あなたの青春時代・大学時代・社会人時代を壊してしまう可能性だってあるのよ。よくない考えです。インターネットはあなたより巨大で強いのよ。これほどの規模のものを消すのは難しいし、風評を消すのも尚更難しい。</a:t>
            </a:r>
          </a:p>
          <a:p>
            <a:pPr marL="0" indent="0" latinLnBrk="1">
              <a:buNone/>
            </a:pPr>
            <a:r>
              <a:rPr lang="en-US" altLang="ja-JP" dirty="0"/>
              <a:t>13.</a:t>
            </a:r>
            <a:r>
              <a:rPr lang="ja-JP" altLang="en-US" dirty="0"/>
              <a:t>写真やビデオを膨大に撮らないこと。すべてを収録する必要はありません。人生経験を肌身で体験してください。すべてはあなたの記憶に収録されます。</a:t>
            </a:r>
          </a:p>
          <a:p>
            <a:pPr marL="0" indent="0" latinLnBrk="1">
              <a:buNone/>
            </a:pPr>
            <a:r>
              <a:rPr lang="en-US" altLang="ja-JP" dirty="0"/>
              <a:t>14.</a:t>
            </a:r>
            <a:r>
              <a:rPr lang="ja-JP" altLang="en-US" dirty="0"/>
              <a:t>ときどき家に携帯を置いて出かけてください。そしてその選択に自信を持ってください。携帯は生きものじゃないし、あなたの一部でもありません。携帯なしで生活することを覚えてください。流行に流されない、</a:t>
            </a:r>
            <a:r>
              <a:rPr lang="en-US" altLang="ja-JP" dirty="0"/>
              <a:t>FOMO(</a:t>
            </a:r>
            <a:r>
              <a:rPr lang="ja-JP" altLang="en-US" dirty="0"/>
              <a:t>自分だけが</a:t>
            </a:r>
            <a:r>
              <a:rPr lang="ja-JP" altLang="en-US" dirty="0" err="1"/>
              <a:t>取り残されるていると</a:t>
            </a:r>
            <a:r>
              <a:rPr lang="ja-JP" altLang="en-US" dirty="0"/>
              <a:t>思ってしまう不安感</a:t>
            </a:r>
            <a:r>
              <a:rPr lang="en-US" altLang="ja-JP" dirty="0"/>
              <a:t>)</a:t>
            </a:r>
            <a:r>
              <a:rPr lang="ja-JP" altLang="en-US" dirty="0"/>
              <a:t>を気にしない器の男になってください。</a:t>
            </a:r>
          </a:p>
          <a:p>
            <a:pPr marL="0" indent="0" latinLnBrk="1">
              <a:buNone/>
            </a:pPr>
            <a:r>
              <a:rPr lang="en-US" altLang="ja-JP" dirty="0"/>
              <a:t>15.</a:t>
            </a:r>
            <a:r>
              <a:rPr lang="ja-JP" altLang="en-US" dirty="0"/>
              <a:t>新しい音楽、クラシック音楽、あるいは全員が聞いている音楽とは違う音楽をダウンロードしてください。あなたの世代は史上もっとも音楽にアクセスできる世代なのよ。この特別な時代を活用してください。あなたの視野を広げてください。</a:t>
            </a:r>
          </a:p>
          <a:p>
            <a:pPr marL="0" indent="0" latinLnBrk="1">
              <a:buNone/>
            </a:pPr>
            <a:r>
              <a:rPr lang="en-US" altLang="ja-JP" dirty="0"/>
              <a:t>16.</a:t>
            </a:r>
            <a:r>
              <a:rPr lang="ja-JP" altLang="en-US" dirty="0"/>
              <a:t>ときどきワードゲームやパズルや知能ゲームで遊んでください。</a:t>
            </a:r>
          </a:p>
          <a:p>
            <a:pPr marL="0" indent="0" latinLnBrk="1">
              <a:buNone/>
            </a:pPr>
            <a:r>
              <a:rPr lang="en-US" altLang="ja-JP" dirty="0"/>
              <a:t>17.</a:t>
            </a:r>
            <a:r>
              <a:rPr lang="ja-JP" altLang="en-US" dirty="0"/>
              <a:t>上を向いて歩いてください。あなたの周りの世界を良く見てください。窓から外を除いてください。鳥の鳴き声を聞いてください。知らない人と会話をもってみてください。グーグル検索なしで考えてみてください</a:t>
            </a:r>
          </a:p>
          <a:p>
            <a:pPr marL="0" indent="0" latinLnBrk="1">
              <a:buNone/>
            </a:pPr>
            <a:r>
              <a:rPr lang="en-US" altLang="ja-JP" dirty="0"/>
              <a:t>18.</a:t>
            </a:r>
            <a:r>
              <a:rPr lang="ja-JP" altLang="en-US" dirty="0"/>
              <a:t>あなたは失敗する。そのときはこの携帯をあなたから奪います。その失敗について私と話し合います。また一からスタートします。あなたと私はいつも何かを学んでいる。私はあなたのチームメイトです。一緒に答えを出して行きましょう</a:t>
            </a:r>
            <a:r>
              <a:rPr lang="ja-JP" altLang="en-US" dirty="0" smtClean="0"/>
              <a:t>。</a:t>
            </a:r>
            <a:endParaRPr lang="ja-JP" altLang="en-US" dirty="0"/>
          </a:p>
        </p:txBody>
      </p:sp>
    </p:spTree>
    <p:extLst>
      <p:ext uri="{BB962C8B-B14F-4D97-AF65-F5344CB8AC3E}">
        <p14:creationId xmlns:p14="http://schemas.microsoft.com/office/powerpoint/2010/main" val="2023376071"/>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タイトル 1"/>
          <p:cNvSpPr>
            <a:spLocks noGrp="1"/>
          </p:cNvSpPr>
          <p:nvPr>
            <p:ph type="title"/>
          </p:nvPr>
        </p:nvSpPr>
        <p:spPr>
          <a:xfrm>
            <a:off x="385763" y="332656"/>
            <a:ext cx="8229600" cy="1139825"/>
          </a:xfrm>
        </p:spPr>
        <p:txBody>
          <a:bodyPr>
            <a:normAutofit fontScale="90000"/>
          </a:bodyPr>
          <a:lstStyle/>
          <a:p>
            <a:r>
              <a:rPr lang="ja-JP" altLang="en-US" dirty="0" smtClean="0"/>
              <a:t>危険性のある物</a:t>
            </a:r>
            <a:r>
              <a:rPr lang="en-US" altLang="ja-JP" dirty="0" smtClean="0"/>
              <a:t/>
            </a:r>
            <a:br>
              <a:rPr lang="en-US" altLang="ja-JP" dirty="0" smtClean="0"/>
            </a:br>
            <a:r>
              <a:rPr lang="ja-JP" altLang="en-US" dirty="0" smtClean="0"/>
              <a:t>　　　　　＝指導する。見届ける</a:t>
            </a:r>
          </a:p>
        </p:txBody>
      </p:sp>
      <p:pic>
        <p:nvPicPr>
          <p:cNvPr id="1208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857375"/>
            <a:ext cx="68580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63046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情報を便利に生かす</a:t>
            </a:r>
            <a:endParaRPr kumimoji="1" lang="ja-JP"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629872" cy="572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588" y="980728"/>
            <a:ext cx="4598330" cy="584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19184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500063" y="548680"/>
            <a:ext cx="8229600" cy="620713"/>
          </a:xfrm>
        </p:spPr>
        <p:txBody>
          <a:bodyPr lIns="90040" tIns="46834" rIns="90040" bIns="46834">
            <a:normAutofit fontScale="90000"/>
          </a:bodyPr>
          <a:lstStyle/>
          <a:p>
            <a:pPr marL="447675" indent="-447675" eaLnBrk="1" hangingPunct="1"/>
            <a:r>
              <a:rPr lang="ja-JP" altLang="en-US" b="1" dirty="0" smtClean="0"/>
              <a:t>情報モラルを身につける</a:t>
            </a:r>
          </a:p>
        </p:txBody>
      </p:sp>
      <p:graphicFrame>
        <p:nvGraphicFramePr>
          <p:cNvPr id="121859" name="Object 4"/>
          <p:cNvGraphicFramePr>
            <a:graphicFrameLocks noGrp="1" noChangeAspect="1"/>
          </p:cNvGraphicFramePr>
          <p:nvPr>
            <p:ph idx="1"/>
          </p:nvPr>
        </p:nvGraphicFramePr>
        <p:xfrm>
          <a:off x="900113" y="1192213"/>
          <a:ext cx="7343775" cy="5346700"/>
        </p:xfrm>
        <a:graphic>
          <a:graphicData uri="http://schemas.openxmlformats.org/presentationml/2006/ole">
            <mc:AlternateContent xmlns:mc="http://schemas.openxmlformats.org/markup-compatibility/2006">
              <mc:Choice xmlns:v="urn:schemas-microsoft-com:vml" Requires="v">
                <p:oleObj spid="_x0000_s5157" name="花子フォトレタッチ 1.0 /R.1" r:id="rId4" imgW="5742857" imgH="4180952" progId="HPT.Document.1">
                  <p:embed/>
                </p:oleObj>
              </mc:Choice>
              <mc:Fallback>
                <p:oleObj name="花子フォトレタッチ 1.0 /R.1" r:id="rId4" imgW="5742857" imgH="4180952" progId="HPT.Document.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192213"/>
                        <a:ext cx="7343775"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角丸四角形 3"/>
          <p:cNvSpPr/>
          <p:nvPr/>
        </p:nvSpPr>
        <p:spPr bwMode="auto">
          <a:xfrm>
            <a:off x="500063" y="2643188"/>
            <a:ext cx="7858125" cy="2571750"/>
          </a:xfrm>
          <a:prstGeom prst="roundRect">
            <a:avLst/>
          </a:prstGeom>
          <a:solidFill>
            <a:schemeClr val="accent1">
              <a:alpha val="12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lIns="91430" tIns="45716" rIns="91430" bIns="45716"/>
          <a:lstStyle/>
          <a:p>
            <a:pPr fontAlgn="auto">
              <a:spcBef>
                <a:spcPts val="0"/>
              </a:spcBef>
              <a:spcAft>
                <a:spcPts val="0"/>
              </a:spcAft>
              <a:defRPr/>
            </a:pPr>
            <a:endParaRPr lang="ja-JP" altLang="en-US">
              <a:solidFill>
                <a:schemeClr val="tx1"/>
              </a:solidFill>
            </a:endParaRPr>
          </a:p>
        </p:txBody>
      </p:sp>
    </p:spTree>
    <p:extLst>
      <p:ext uri="{BB962C8B-B14F-4D97-AF65-F5344CB8AC3E}">
        <p14:creationId xmlns:p14="http://schemas.microsoft.com/office/powerpoint/2010/main" val="30523652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o2004120617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257" y="1353768"/>
            <a:ext cx="6407993" cy="48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2"/>
          <p:cNvSpPr>
            <a:spLocks noGrp="1" noChangeArrowheads="1"/>
          </p:cNvSpPr>
          <p:nvPr>
            <p:ph type="title"/>
          </p:nvPr>
        </p:nvSpPr>
        <p:spPr>
          <a:xfrm>
            <a:off x="591344" y="476350"/>
            <a:ext cx="8229600" cy="360362"/>
          </a:xfrm>
        </p:spPr>
        <p:txBody>
          <a:bodyPr>
            <a:noAutofit/>
          </a:bodyPr>
          <a:lstStyle/>
          <a:p>
            <a:pPr eaLnBrk="1" hangingPunct="1"/>
            <a:r>
              <a:rPr lang="ja-JP" altLang="en-US" sz="3600" dirty="0" smtClean="0"/>
              <a:t>ありがとうございました。</a:t>
            </a:r>
          </a:p>
        </p:txBody>
      </p:sp>
      <p:pic>
        <p:nvPicPr>
          <p:cNvPr id="124933"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5478463"/>
            <a:ext cx="147637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18153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825" y="333375"/>
            <a:ext cx="8229600" cy="806450"/>
          </a:xfrm>
        </p:spPr>
        <p:txBody>
          <a:bodyPr/>
          <a:lstStyle/>
          <a:p>
            <a:pPr fontAlgn="auto">
              <a:spcAft>
                <a:spcPts val="0"/>
              </a:spcAft>
              <a:defRPr/>
            </a:pPr>
            <a:r>
              <a:rPr lang="ja-JP" altLang="en-US" dirty="0" smtClean="0"/>
              <a:t>デジタル</a:t>
            </a:r>
            <a:r>
              <a:rPr lang="ja-JP" altLang="en-US" dirty="0"/>
              <a:t>ネイティブ</a:t>
            </a:r>
          </a:p>
        </p:txBody>
      </p:sp>
      <p:sp>
        <p:nvSpPr>
          <p:cNvPr id="13315" name="コンテンツ プレースホルダー 2"/>
          <p:cNvSpPr>
            <a:spLocks noGrp="1"/>
          </p:cNvSpPr>
          <p:nvPr>
            <p:ph idx="1"/>
          </p:nvPr>
        </p:nvSpPr>
        <p:spPr>
          <a:xfrm>
            <a:off x="393700" y="981075"/>
            <a:ext cx="8229600" cy="503238"/>
          </a:xfrm>
        </p:spPr>
        <p:txBody>
          <a:bodyPr/>
          <a:lstStyle/>
          <a:p>
            <a:r>
              <a:rPr lang="ja-JP" altLang="en-US" smtClean="0"/>
              <a:t>生まれながらにしてある環境</a:t>
            </a:r>
            <a:endParaRPr lang="en-US" altLang="ja-JP" smtClean="0"/>
          </a:p>
          <a:p>
            <a:endParaRPr lang="ja-JP" altLang="en-US"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598613"/>
            <a:ext cx="5778500" cy="495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1598613"/>
            <a:ext cx="5800725"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484313"/>
            <a:ext cx="59213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テキスト ボックス 3"/>
          <p:cNvSpPr txBox="1">
            <a:spLocks noChangeArrowheads="1"/>
          </p:cNvSpPr>
          <p:nvPr/>
        </p:nvSpPr>
        <p:spPr bwMode="auto">
          <a:xfrm>
            <a:off x="5807075" y="6469063"/>
            <a:ext cx="2792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orbel" pitchFamily="34" charset="0"/>
                <a:ea typeface="HGｺﾞｼｯｸM" pitchFamily="49" charset="-128"/>
              </a:defRPr>
            </a:lvl1pPr>
            <a:lvl2pPr marL="742950" indent="-285750">
              <a:defRPr kumimoji="1">
                <a:solidFill>
                  <a:schemeClr val="tx1"/>
                </a:solidFill>
                <a:latin typeface="Corbel" pitchFamily="34" charset="0"/>
                <a:ea typeface="HGｺﾞｼｯｸM" pitchFamily="49" charset="-128"/>
              </a:defRPr>
            </a:lvl2pPr>
            <a:lvl3pPr marL="1143000" indent="-228600">
              <a:defRPr kumimoji="1">
                <a:solidFill>
                  <a:schemeClr val="tx1"/>
                </a:solidFill>
                <a:latin typeface="Corbel" pitchFamily="34" charset="0"/>
                <a:ea typeface="HGｺﾞｼｯｸM" pitchFamily="49" charset="-128"/>
              </a:defRPr>
            </a:lvl3pPr>
            <a:lvl4pPr marL="1600200" indent="-228600">
              <a:defRPr kumimoji="1">
                <a:solidFill>
                  <a:schemeClr val="tx1"/>
                </a:solidFill>
                <a:latin typeface="Corbel" pitchFamily="34" charset="0"/>
                <a:ea typeface="HGｺﾞｼｯｸM" pitchFamily="49" charset="-128"/>
              </a:defRPr>
            </a:lvl4pPr>
            <a:lvl5pPr marL="2057400" indent="-228600">
              <a:defRPr kumimoji="1">
                <a:solidFill>
                  <a:schemeClr val="tx1"/>
                </a:solidFill>
                <a:latin typeface="Corbel" pitchFamily="34" charset="0"/>
                <a:ea typeface="HGｺﾞｼｯｸM" pitchFamily="49" charset="-128"/>
              </a:defRPr>
            </a:lvl5pPr>
            <a:lvl6pPr marL="2514600" indent="-228600"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fontAlgn="base">
              <a:spcBef>
                <a:spcPct val="0"/>
              </a:spcBef>
              <a:spcAft>
                <a:spcPct val="0"/>
              </a:spcAft>
              <a:defRPr kumimoji="1">
                <a:solidFill>
                  <a:schemeClr val="tx1"/>
                </a:solidFill>
                <a:latin typeface="Corbel" pitchFamily="34" charset="0"/>
                <a:ea typeface="HGｺﾞｼｯｸM" pitchFamily="49" charset="-128"/>
              </a:defRPr>
            </a:lvl9pPr>
          </a:lstStyle>
          <a:p>
            <a:r>
              <a:rPr lang="en-US" altLang="ja-JP" sz="1200"/>
              <a:t>http://www.garbagenews.net</a:t>
            </a:r>
            <a:r>
              <a:rPr lang="ja-JP" altLang="en-US" sz="1200"/>
              <a:t>より</a:t>
            </a:r>
          </a:p>
        </p:txBody>
      </p:sp>
      <p:sp>
        <p:nvSpPr>
          <p:cNvPr id="13322" name="スライド番号プレースホルダー 6"/>
          <p:cNvSpPr>
            <a:spLocks noGrp="1"/>
          </p:cNvSpPr>
          <p:nvPr>
            <p:ph type="sldNum" sz="quarter" idx="4294967295"/>
          </p:nvPr>
        </p:nvSpPr>
        <p:spPr bwMode="auto">
          <a:xfrm>
            <a:off x="6553200" y="6243638"/>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orbel" pitchFamily="34" charset="0"/>
                <a:ea typeface="HGｺﾞｼｯｸM" pitchFamily="49" charset="-128"/>
              </a:defRPr>
            </a:lvl1pPr>
            <a:lvl2pPr marL="742950" indent="-285750">
              <a:defRPr kumimoji="1">
                <a:solidFill>
                  <a:schemeClr val="tx1"/>
                </a:solidFill>
                <a:latin typeface="Corbel" pitchFamily="34" charset="0"/>
                <a:ea typeface="HGｺﾞｼｯｸM" pitchFamily="49" charset="-128"/>
              </a:defRPr>
            </a:lvl2pPr>
            <a:lvl3pPr marL="1143000" indent="-228600">
              <a:defRPr kumimoji="1">
                <a:solidFill>
                  <a:schemeClr val="tx1"/>
                </a:solidFill>
                <a:latin typeface="Corbel" pitchFamily="34" charset="0"/>
                <a:ea typeface="HGｺﾞｼｯｸM" pitchFamily="49" charset="-128"/>
              </a:defRPr>
            </a:lvl3pPr>
            <a:lvl4pPr marL="1600200" indent="-228600">
              <a:defRPr kumimoji="1">
                <a:solidFill>
                  <a:schemeClr val="tx1"/>
                </a:solidFill>
                <a:latin typeface="Corbel" pitchFamily="34" charset="0"/>
                <a:ea typeface="HGｺﾞｼｯｸM" pitchFamily="49" charset="-128"/>
              </a:defRPr>
            </a:lvl4pPr>
            <a:lvl5pPr marL="2057400" indent="-228600">
              <a:defRPr kumimoji="1">
                <a:solidFill>
                  <a:schemeClr val="tx1"/>
                </a:solidFill>
                <a:latin typeface="Corbel" pitchFamily="34" charset="0"/>
                <a:ea typeface="HGｺﾞｼｯｸM" pitchFamily="49" charset="-128"/>
              </a:defRPr>
            </a:lvl5pPr>
            <a:lvl6pPr marL="2514600" indent="-228600"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fontAlgn="base">
              <a:spcBef>
                <a:spcPct val="0"/>
              </a:spcBef>
              <a:spcAft>
                <a:spcPct val="0"/>
              </a:spcAft>
              <a:defRPr kumimoji="1">
                <a:solidFill>
                  <a:schemeClr val="tx1"/>
                </a:solidFill>
                <a:latin typeface="Corbel" pitchFamily="34" charset="0"/>
                <a:ea typeface="HGｺﾞｼｯｸM" pitchFamily="49" charset="-128"/>
              </a:defRPr>
            </a:lvl9pPr>
          </a:lstStyle>
          <a:p>
            <a:pPr fontAlgn="base">
              <a:spcBef>
                <a:spcPct val="0"/>
              </a:spcBef>
              <a:spcAft>
                <a:spcPct val="0"/>
              </a:spcAft>
            </a:pPr>
            <a:fld id="{884D3B41-7F5D-441A-9632-8309B1A09DFA}"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267242757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500" fill="hold"/>
                                        <p:tgtEl>
                                          <p:spTgt spid="14340"/>
                                        </p:tgtEl>
                                        <p:attrNameLst>
                                          <p:attrName>ppt_x</p:attrName>
                                        </p:attrNameLst>
                                      </p:cBhvr>
                                      <p:tavLst>
                                        <p:tav tm="0">
                                          <p:val>
                                            <p:strVal val="#ppt_x"/>
                                          </p:val>
                                        </p:tav>
                                        <p:tav tm="100000">
                                          <p:val>
                                            <p:strVal val="#ppt_x"/>
                                          </p:val>
                                        </p:tav>
                                      </p:tavLst>
                                    </p:anim>
                                    <p:anim calcmode="lin" valueType="num">
                                      <p:cBhvr additive="base">
                                        <p:cTn id="13"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1"/>
          <p:cNvSpPr>
            <a:spLocks noGrp="1"/>
          </p:cNvSpPr>
          <p:nvPr>
            <p:ph type="title"/>
          </p:nvPr>
        </p:nvSpPr>
        <p:spPr>
          <a:xfrm>
            <a:off x="457163" y="277819"/>
            <a:ext cx="8229046" cy="1139792"/>
          </a:xfrm>
          <a:noFill/>
          <a:ln w="25400" cap="flat" cmpd="sng" algn="ctr">
            <a:noFill/>
            <a:prstDash val="solid"/>
            <a:round/>
          </a:ln>
        </p:spPr>
        <p:txBody>
          <a:bodyPr vert="horz" wrap="square" lIns="91400" tIns="45700" rIns="91400" bIns="45700" anchor="t">
            <a:noAutofit/>
          </a:bodyPr>
          <a:lstStyle/>
          <a:p>
            <a:pPr defTabSz="899662">
              <a:buClr>
                <a:srgbClr val="000000">
                  <a:alpha val="100000"/>
                </a:srgbClr>
              </a:buClr>
              <a:buSzPct val="100000"/>
            </a:pPr>
            <a:r>
              <a:rPr lang="ja-JP" altLang="en-US" spc="5" dirty="0">
                <a:latin typeface="+mj-ea"/>
                <a:sym typeface="Wingdings"/>
              </a:rPr>
              <a:t>なぜ　ケータイ　ネット　が</a:t>
            </a:r>
            <a:br>
              <a:rPr lang="ja-JP" altLang="en-US" spc="5" dirty="0">
                <a:latin typeface="+mj-ea"/>
                <a:sym typeface="Wingdings"/>
              </a:rPr>
            </a:br>
            <a:r>
              <a:rPr lang="ja-JP" altLang="en-US" spc="5" dirty="0">
                <a:latin typeface="+mj-ea"/>
                <a:sym typeface="Wingdings"/>
              </a:rPr>
              <a:t>　　　　　　　</a:t>
            </a:r>
            <a:r>
              <a:rPr lang="ja-JP" altLang="en-US" spc="5" dirty="0" smtClean="0">
                <a:latin typeface="+mj-ea"/>
                <a:sym typeface="Wingdings"/>
              </a:rPr>
              <a:t>問題</a:t>
            </a:r>
            <a:r>
              <a:rPr lang="ja-JP" altLang="en-US" spc="5" dirty="0">
                <a:latin typeface="+mj-ea"/>
                <a:sym typeface="Wingdings"/>
              </a:rPr>
              <a:t>とされるのか</a:t>
            </a:r>
          </a:p>
        </p:txBody>
      </p:sp>
      <p:sp>
        <p:nvSpPr>
          <p:cNvPr id="3" name="四角形 2"/>
          <p:cNvSpPr>
            <a:spLocks noGrp="1"/>
          </p:cNvSpPr>
          <p:nvPr>
            <p:ph sz="quarter" idx="1"/>
          </p:nvPr>
        </p:nvSpPr>
        <p:spPr>
          <a:xfrm>
            <a:off x="457163" y="1600164"/>
            <a:ext cx="8229046" cy="4530707"/>
          </a:xfrm>
          <a:noFill/>
          <a:ln w="25400" cap="flat" cmpd="sng" algn="ctr">
            <a:noFill/>
            <a:prstDash val="solid"/>
            <a:round/>
          </a:ln>
        </p:spPr>
        <p:txBody>
          <a:bodyPr vert="horz" wrap="square" lIns="91400" tIns="45700" rIns="91400" bIns="45700" anchor="t">
            <a:noAutofit/>
          </a:bodyPr>
          <a:lstStyle/>
          <a:p>
            <a:pPr marL="0" indent="0" defTabSz="899662">
              <a:buFont typeface="Wingdings"/>
              <a:buChar char="n"/>
            </a:pPr>
            <a:r>
              <a:rPr lang="ja-JP" altLang="en-US" sz="3600" spc="5" dirty="0">
                <a:latin typeface="+mn-ea"/>
                <a:sym typeface="Wingdings"/>
              </a:rPr>
              <a:t>インターネットが　家庭でも使われるようになったのは</a:t>
            </a:r>
          </a:p>
          <a:p>
            <a:pPr marL="0" indent="0" defTabSz="899662">
              <a:buFont typeface="Wingdings"/>
              <a:buChar char="n"/>
            </a:pPr>
            <a:r>
              <a:rPr lang="ja-JP" altLang="en-US" sz="3600" spc="5" dirty="0">
                <a:latin typeface="+mn-ea"/>
                <a:sym typeface="Wingdings"/>
              </a:rPr>
              <a:t>１９９５年(平成7年) Windows95</a:t>
            </a:r>
          </a:p>
          <a:p>
            <a:pPr marL="0" indent="0" defTabSz="899662">
              <a:buFont typeface="Wingdings"/>
              <a:buChar char="n"/>
            </a:pPr>
            <a:endParaRPr lang="ja-JP" altLang="ja-JP" sz="3600" spc="5" dirty="0">
              <a:latin typeface="+mn-ea"/>
              <a:sym typeface="Wingdings"/>
            </a:endParaRPr>
          </a:p>
          <a:p>
            <a:pPr marL="0" indent="0" defTabSz="899662">
              <a:buFont typeface="Wingdings"/>
              <a:buChar char="n"/>
            </a:pPr>
            <a:r>
              <a:rPr lang="ja-JP" altLang="en-US" sz="3600" spc="5" dirty="0">
                <a:latin typeface="+mn-ea"/>
                <a:sym typeface="Wingdings"/>
              </a:rPr>
              <a:t>携帯電話でネットが使えるようになったのは</a:t>
            </a:r>
          </a:p>
          <a:p>
            <a:pPr marL="0" indent="0" defTabSz="899662">
              <a:buFont typeface="Wingdings"/>
              <a:buChar char="n"/>
            </a:pPr>
            <a:r>
              <a:rPr lang="ja-JP" altLang="en-US" sz="3600" spc="5" dirty="0">
                <a:latin typeface="+mn-ea"/>
                <a:sym typeface="Wingdings"/>
              </a:rPr>
              <a:t>１９９９年(平成11年)　i-Mode</a:t>
            </a:r>
            <a:r>
              <a:rPr lang="ja-JP" altLang="en-US" sz="3600" spc="5" dirty="0">
                <a:solidFill>
                  <a:srgbClr val="BFBFBF">
                    <a:alpha val="100000"/>
                  </a:srgbClr>
                </a:solidFill>
                <a:latin typeface="Arial"/>
                <a:ea typeface="ＭＳ Ｐゴシック"/>
                <a:sym typeface="Wingdings"/>
              </a:rPr>
              <a:t>  </a:t>
            </a:r>
          </a:p>
        </p:txBody>
      </p:sp>
      <p:sp>
        <p:nvSpPr>
          <p:cNvPr id="4" name="四角形 3"/>
          <p:cNvSpPr/>
          <p:nvPr/>
        </p:nvSpPr>
        <p:spPr>
          <a:xfrm>
            <a:off x="467544" y="1628800"/>
            <a:ext cx="8143328" cy="4429134"/>
          </a:xfrm>
          <a:prstGeom prst="rect">
            <a:avLst/>
          </a:prstGeom>
          <a:solidFill>
            <a:srgbClr val="FFFF99">
              <a:alpha val="76000"/>
            </a:srgbClr>
          </a:solidFill>
          <a:ln w="9523" cap="rnd" cmpd="sng" algn="ctr">
            <a:solidFill>
              <a:srgbClr val="000000"/>
            </a:solidFill>
            <a:prstDash val="solid"/>
            <a:round/>
          </a:ln>
        </p:spPr>
        <p:txBody>
          <a:bodyPr vert="horz" wrap="none" lIns="89949" tIns="46760" rIns="89949" bIns="46760" anchor="t">
            <a:noAutofit/>
          </a:bodyPr>
          <a:lstStyle/>
          <a:p>
            <a:pPr defTabSz="899662">
              <a:lnSpc>
                <a:spcPct val="150000"/>
              </a:lnSpc>
              <a:spcBef>
                <a:spcPct val="0"/>
              </a:spcBef>
              <a:spcAft>
                <a:spcPct val="0"/>
              </a:spcAft>
              <a:buClr>
                <a:srgbClr val="000000">
                  <a:alpha val="100000"/>
                </a:srgbClr>
              </a:buClr>
              <a:buSzPct val="100000"/>
            </a:pPr>
            <a:r>
              <a:rPr lang="ja-JP" altLang="en-US" sz="6000" spc="5" dirty="0">
                <a:solidFill>
                  <a:srgbClr val="FF0000">
                    <a:alpha val="100000"/>
                  </a:srgbClr>
                </a:solidFill>
                <a:latin typeface="Arial"/>
                <a:ea typeface="ＭＳ Ｐゴシック"/>
                <a:sym typeface="Wingdings"/>
              </a:rPr>
              <a:t>よくわからない</a:t>
            </a:r>
          </a:p>
          <a:p>
            <a:pPr defTabSz="899662">
              <a:lnSpc>
                <a:spcPct val="150000"/>
              </a:lnSpc>
              <a:spcBef>
                <a:spcPct val="0"/>
              </a:spcBef>
              <a:spcAft>
                <a:spcPct val="0"/>
              </a:spcAft>
              <a:buClr>
                <a:srgbClr val="000000">
                  <a:alpha val="100000"/>
                </a:srgbClr>
              </a:buClr>
              <a:buSzPct val="100000"/>
            </a:pPr>
            <a:r>
              <a:rPr lang="ja-JP" altLang="en-US" sz="6000" spc="5" dirty="0">
                <a:solidFill>
                  <a:srgbClr val="FF0000">
                    <a:alpha val="100000"/>
                  </a:srgbClr>
                </a:solidFill>
                <a:latin typeface="Arial"/>
                <a:ea typeface="ＭＳ Ｐゴシック"/>
                <a:sym typeface="Wingdings"/>
              </a:rPr>
              <a:t>人による違いが大きい</a:t>
            </a:r>
          </a:p>
          <a:p>
            <a:pPr defTabSz="899662">
              <a:lnSpc>
                <a:spcPct val="150000"/>
              </a:lnSpc>
              <a:spcBef>
                <a:spcPct val="0"/>
              </a:spcBef>
              <a:spcAft>
                <a:spcPct val="0"/>
              </a:spcAft>
              <a:buClr>
                <a:srgbClr val="000000">
                  <a:alpha val="100000"/>
                </a:srgbClr>
              </a:buClr>
              <a:buSzPct val="100000"/>
            </a:pPr>
            <a:r>
              <a:rPr lang="ja-JP" altLang="en-US" sz="6000" spc="5" dirty="0">
                <a:solidFill>
                  <a:srgbClr val="FF0000">
                    <a:alpha val="100000"/>
                  </a:srgbClr>
                </a:solidFill>
                <a:latin typeface="Arial"/>
                <a:ea typeface="ＭＳ Ｐゴシック"/>
                <a:sym typeface="Wingdings"/>
              </a:rPr>
              <a:t>ルールができていない</a:t>
            </a:r>
          </a:p>
        </p:txBody>
      </p:sp>
    </p:spTree>
    <p:extLst>
      <p:ext uri="{BB962C8B-B14F-4D97-AF65-F5344CB8AC3E}">
        <p14:creationId xmlns:p14="http://schemas.microsoft.com/office/powerpoint/2010/main" val="36955267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fade">
                                      <p:cBhvr>
                                        <p:cTn id="23" dur="500"/>
                                        <p:tgtEl>
                                          <p:spTgt spid="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473075" y="185738"/>
            <a:ext cx="8229600" cy="1052512"/>
          </a:xfrm>
        </p:spPr>
        <p:txBody>
          <a:bodyPr/>
          <a:lstStyle/>
          <a:p>
            <a:pPr fontAlgn="auto">
              <a:spcAft>
                <a:spcPts val="0"/>
              </a:spcAft>
              <a:defRPr/>
            </a:pPr>
            <a:r>
              <a:rPr lang="ja-JP" altLang="en-US" sz="2800" b="1" smtClean="0"/>
              <a:t>青少年が安心してインターネットを</a:t>
            </a:r>
            <a:r>
              <a:rPr lang="en-US" altLang="ja-JP" sz="2800" b="1" smtClean="0"/>
              <a:t/>
            </a:r>
            <a:br>
              <a:rPr lang="en-US" altLang="ja-JP" sz="2800" b="1" smtClean="0"/>
            </a:br>
            <a:r>
              <a:rPr lang="ja-JP" altLang="en-US" sz="2800" b="1" smtClean="0"/>
              <a:t>利用できる環境</a:t>
            </a:r>
            <a:r>
              <a:rPr lang="ja-JP" altLang="en-US" sz="2800" smtClean="0"/>
              <a:t>の整備等に関する法律</a:t>
            </a:r>
            <a:endParaRPr lang="ja-JP" altLang="en-US" sz="2800" b="1" smtClean="0"/>
          </a:p>
        </p:txBody>
      </p:sp>
      <p:sp>
        <p:nvSpPr>
          <p:cNvPr id="15367"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orbel" pitchFamily="34" charset="0"/>
                <a:ea typeface="HGｺﾞｼｯｸM" pitchFamily="49" charset="-128"/>
              </a:defRPr>
            </a:lvl1pPr>
            <a:lvl2pPr marL="742950" indent="-285750">
              <a:defRPr kumimoji="1">
                <a:solidFill>
                  <a:schemeClr val="tx1"/>
                </a:solidFill>
                <a:latin typeface="Corbel" pitchFamily="34" charset="0"/>
                <a:ea typeface="HGｺﾞｼｯｸM" pitchFamily="49" charset="-128"/>
              </a:defRPr>
            </a:lvl2pPr>
            <a:lvl3pPr marL="1143000" indent="-228600">
              <a:defRPr kumimoji="1">
                <a:solidFill>
                  <a:schemeClr val="tx1"/>
                </a:solidFill>
                <a:latin typeface="Corbel" pitchFamily="34" charset="0"/>
                <a:ea typeface="HGｺﾞｼｯｸM" pitchFamily="49" charset="-128"/>
              </a:defRPr>
            </a:lvl3pPr>
            <a:lvl4pPr marL="1600200" indent="-228600">
              <a:defRPr kumimoji="1">
                <a:solidFill>
                  <a:schemeClr val="tx1"/>
                </a:solidFill>
                <a:latin typeface="Corbel" pitchFamily="34" charset="0"/>
                <a:ea typeface="HGｺﾞｼｯｸM" pitchFamily="49" charset="-128"/>
              </a:defRPr>
            </a:lvl4pPr>
            <a:lvl5pPr marL="2057400" indent="-228600">
              <a:defRPr kumimoji="1">
                <a:solidFill>
                  <a:schemeClr val="tx1"/>
                </a:solidFill>
                <a:latin typeface="Corbel" pitchFamily="34" charset="0"/>
                <a:ea typeface="HGｺﾞｼｯｸM" pitchFamily="49" charset="-128"/>
              </a:defRPr>
            </a:lvl5pPr>
            <a:lvl6pPr marL="2514600" indent="-228600"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fontAlgn="base">
              <a:spcBef>
                <a:spcPct val="0"/>
              </a:spcBef>
              <a:spcAft>
                <a:spcPct val="0"/>
              </a:spcAft>
              <a:defRPr kumimoji="1">
                <a:solidFill>
                  <a:schemeClr val="tx1"/>
                </a:solidFill>
                <a:latin typeface="Corbel" pitchFamily="34" charset="0"/>
                <a:ea typeface="HGｺﾞｼｯｸM" pitchFamily="49" charset="-128"/>
              </a:defRPr>
            </a:lvl9pPr>
          </a:lstStyle>
          <a:p>
            <a:pPr fontAlgn="base">
              <a:spcBef>
                <a:spcPct val="0"/>
              </a:spcBef>
              <a:spcAft>
                <a:spcPct val="0"/>
              </a:spcAft>
            </a:pPr>
            <a:fld id="{B19474CB-6297-4AB9-96E7-0754CABA50BB}" type="slidenum">
              <a:rPr lang="ja-JP" altLang="en-US">
                <a:solidFill>
                  <a:srgbClr val="000000"/>
                </a:solidFill>
              </a:rPr>
              <a:pPr fontAlgn="base">
                <a:spcBef>
                  <a:spcPct val="0"/>
                </a:spcBef>
                <a:spcAft>
                  <a:spcPct val="0"/>
                </a:spcAft>
              </a:pPr>
              <a:t>7</a:t>
            </a:fld>
            <a:endParaRPr lang="ja-JP" altLang="en-US">
              <a:solidFill>
                <a:srgbClr val="000000"/>
              </a:solidFill>
            </a:endParaRP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t="4137"/>
          <a:stretch>
            <a:fillRect/>
          </a:stretch>
        </p:blipFill>
        <p:spPr bwMode="auto">
          <a:xfrm>
            <a:off x="458296" y="1219200"/>
            <a:ext cx="83248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テキスト ボックス 2"/>
          <p:cNvSpPr txBox="1">
            <a:spLocks noChangeArrowheads="1"/>
          </p:cNvSpPr>
          <p:nvPr/>
        </p:nvSpPr>
        <p:spPr bwMode="auto">
          <a:xfrm>
            <a:off x="1947863" y="6488113"/>
            <a:ext cx="536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orbel" pitchFamily="34" charset="0"/>
                <a:ea typeface="HGｺﾞｼｯｸM" pitchFamily="49" charset="-128"/>
              </a:defRPr>
            </a:lvl1pPr>
            <a:lvl2pPr marL="742950" indent="-285750">
              <a:defRPr kumimoji="1">
                <a:solidFill>
                  <a:schemeClr val="tx1"/>
                </a:solidFill>
                <a:latin typeface="Corbel" pitchFamily="34" charset="0"/>
                <a:ea typeface="HGｺﾞｼｯｸM" pitchFamily="49" charset="-128"/>
              </a:defRPr>
            </a:lvl2pPr>
            <a:lvl3pPr marL="1143000" indent="-228600">
              <a:defRPr kumimoji="1">
                <a:solidFill>
                  <a:schemeClr val="tx1"/>
                </a:solidFill>
                <a:latin typeface="Corbel" pitchFamily="34" charset="0"/>
                <a:ea typeface="HGｺﾞｼｯｸM" pitchFamily="49" charset="-128"/>
              </a:defRPr>
            </a:lvl3pPr>
            <a:lvl4pPr marL="1600200" indent="-228600">
              <a:defRPr kumimoji="1">
                <a:solidFill>
                  <a:schemeClr val="tx1"/>
                </a:solidFill>
                <a:latin typeface="Corbel" pitchFamily="34" charset="0"/>
                <a:ea typeface="HGｺﾞｼｯｸM" pitchFamily="49" charset="-128"/>
              </a:defRPr>
            </a:lvl4pPr>
            <a:lvl5pPr marL="2057400" indent="-228600">
              <a:defRPr kumimoji="1">
                <a:solidFill>
                  <a:schemeClr val="tx1"/>
                </a:solidFill>
                <a:latin typeface="Corbel" pitchFamily="34" charset="0"/>
                <a:ea typeface="HGｺﾞｼｯｸM" pitchFamily="49" charset="-128"/>
              </a:defRPr>
            </a:lvl5pPr>
            <a:lvl6pPr marL="2514600" indent="-228600"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fontAlgn="base">
              <a:spcBef>
                <a:spcPct val="0"/>
              </a:spcBef>
              <a:spcAft>
                <a:spcPct val="0"/>
              </a:spcAft>
              <a:defRPr kumimoji="1">
                <a:solidFill>
                  <a:schemeClr val="tx1"/>
                </a:solidFill>
                <a:latin typeface="Corbel" pitchFamily="34" charset="0"/>
                <a:ea typeface="HGｺﾞｼｯｸM" pitchFamily="49" charset="-128"/>
              </a:defRPr>
            </a:lvl9pPr>
          </a:lstStyle>
          <a:p>
            <a:r>
              <a:rPr lang="en-US" altLang="ja-JP" dirty="0">
                <a:latin typeface="Arial" pitchFamily="34" charset="0"/>
                <a:ea typeface="ＭＳ Ｐゴシック" pitchFamily="50" charset="-128"/>
              </a:rPr>
              <a:t>http://www8.cao.go.jp/youth/youth-harm/index.html</a:t>
            </a:r>
            <a:endParaRPr lang="ja-JP" altLang="en-US" dirty="0">
              <a:latin typeface="Arial" pitchFamily="34" charset="0"/>
              <a:ea typeface="ＭＳ Ｐゴシック" pitchFamily="50" charset="-128"/>
            </a:endParaRPr>
          </a:p>
        </p:txBody>
      </p:sp>
    </p:spTree>
    <p:extLst>
      <p:ext uri="{BB962C8B-B14F-4D97-AF65-F5344CB8AC3E}">
        <p14:creationId xmlns:p14="http://schemas.microsoft.com/office/powerpoint/2010/main" val="467489308"/>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ctrTitle"/>
          </p:nvPr>
        </p:nvSpPr>
        <p:spPr>
          <a:xfrm>
            <a:off x="0" y="1700213"/>
            <a:ext cx="9144000" cy="792162"/>
          </a:xfrm>
        </p:spPr>
        <p:txBody>
          <a:bodyPr>
            <a:normAutofit fontScale="90000"/>
          </a:bodyPr>
          <a:lstStyle/>
          <a:p>
            <a:pPr fontAlgn="auto">
              <a:spcAft>
                <a:spcPts val="0"/>
              </a:spcAft>
              <a:defRPr/>
            </a:pPr>
            <a:r>
              <a:rPr lang="ja-JP" altLang="en-US" sz="4000" smtClean="0"/>
              <a:t>青少年の</a:t>
            </a:r>
            <a:r>
              <a:rPr lang="en-US" altLang="ja-JP" sz="4000" smtClean="0"/>
              <a:t/>
            </a:r>
            <a:br>
              <a:rPr lang="en-US" altLang="ja-JP" sz="4000" smtClean="0"/>
            </a:br>
            <a:r>
              <a:rPr lang="ja-JP" altLang="en-US" sz="4000" smtClean="0"/>
              <a:t>インターネット利用環境実態調査</a:t>
            </a:r>
            <a:endParaRPr lang="ja-JP" altLang="en-US" sz="2800" b="1" smtClean="0"/>
          </a:p>
        </p:txBody>
      </p:sp>
      <p:sp>
        <p:nvSpPr>
          <p:cNvPr id="14339" name="Text Box 11"/>
          <p:cNvSpPr txBox="1">
            <a:spLocks noChangeArrowheads="1"/>
          </p:cNvSpPr>
          <p:nvPr/>
        </p:nvSpPr>
        <p:spPr bwMode="auto">
          <a:xfrm>
            <a:off x="1907704" y="4725145"/>
            <a:ext cx="46105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a:defRPr kumimoji="1">
                <a:solidFill>
                  <a:schemeClr val="tx1"/>
                </a:solidFill>
                <a:latin typeface="Corbel" pitchFamily="34" charset="0"/>
                <a:ea typeface="HGｺﾞｼｯｸM" pitchFamily="49" charset="-128"/>
              </a:defRPr>
            </a:lvl1pPr>
            <a:lvl2pPr marL="742950" indent="-285750">
              <a:defRPr kumimoji="1">
                <a:solidFill>
                  <a:schemeClr val="tx1"/>
                </a:solidFill>
                <a:latin typeface="Corbel" pitchFamily="34" charset="0"/>
                <a:ea typeface="HGｺﾞｼｯｸM" pitchFamily="49" charset="-128"/>
              </a:defRPr>
            </a:lvl2pPr>
            <a:lvl3pPr marL="1143000" indent="-228600">
              <a:defRPr kumimoji="1">
                <a:solidFill>
                  <a:schemeClr val="tx1"/>
                </a:solidFill>
                <a:latin typeface="Corbel" pitchFamily="34" charset="0"/>
                <a:ea typeface="HGｺﾞｼｯｸM" pitchFamily="49" charset="-128"/>
              </a:defRPr>
            </a:lvl3pPr>
            <a:lvl4pPr marL="1600200" indent="-228600">
              <a:defRPr kumimoji="1">
                <a:solidFill>
                  <a:schemeClr val="tx1"/>
                </a:solidFill>
                <a:latin typeface="Corbel" pitchFamily="34" charset="0"/>
                <a:ea typeface="HGｺﾞｼｯｸM" pitchFamily="49" charset="-128"/>
              </a:defRPr>
            </a:lvl4pPr>
            <a:lvl5pPr marL="2057400" indent="-228600">
              <a:defRPr kumimoji="1">
                <a:solidFill>
                  <a:schemeClr val="tx1"/>
                </a:solidFill>
                <a:latin typeface="Corbel" pitchFamily="34" charset="0"/>
                <a:ea typeface="HGｺﾞｼｯｸM" pitchFamily="49" charset="-128"/>
              </a:defRPr>
            </a:lvl5pPr>
            <a:lvl6pPr marL="2514600" indent="-228600"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fontAlgn="base">
              <a:spcBef>
                <a:spcPct val="0"/>
              </a:spcBef>
              <a:spcAft>
                <a:spcPct val="0"/>
              </a:spcAft>
              <a:defRPr kumimoji="1">
                <a:solidFill>
                  <a:schemeClr val="tx1"/>
                </a:solidFill>
                <a:latin typeface="Corbel" pitchFamily="34" charset="0"/>
                <a:ea typeface="HGｺﾞｼｯｸM" pitchFamily="49" charset="-128"/>
              </a:defRPr>
            </a:lvl9pPr>
          </a:lstStyle>
          <a:p>
            <a:pPr algn="ctr" eaLnBrk="0" hangingPunct="0"/>
            <a:r>
              <a:rPr lang="ja-JP" altLang="en-US" sz="3200" dirty="0">
                <a:latin typeface="Arial" pitchFamily="34" charset="0"/>
                <a:ea typeface="ＭＳ Ｐゴシック" pitchFamily="50" charset="-128"/>
              </a:rPr>
              <a:t>平成</a:t>
            </a:r>
            <a:r>
              <a:rPr lang="en-US" altLang="ja-JP" sz="3200" dirty="0" smtClean="0">
                <a:latin typeface="Arial" pitchFamily="34" charset="0"/>
                <a:ea typeface="ＭＳ Ｐゴシック" pitchFamily="50" charset="-128"/>
              </a:rPr>
              <a:t>23 </a:t>
            </a:r>
            <a:r>
              <a:rPr lang="ja-JP" altLang="en-US" sz="3200" dirty="0" smtClean="0">
                <a:latin typeface="Arial" pitchFamily="34" charset="0"/>
                <a:ea typeface="ＭＳ Ｐゴシック" pitchFamily="50" charset="-128"/>
              </a:rPr>
              <a:t>年</a:t>
            </a:r>
            <a:r>
              <a:rPr lang="en-US" altLang="ja-JP" sz="3200" dirty="0" smtClean="0">
                <a:latin typeface="Arial" pitchFamily="34" charset="0"/>
                <a:ea typeface="ＭＳ Ｐゴシック" pitchFamily="50" charset="-128"/>
              </a:rPr>
              <a:t>8</a:t>
            </a:r>
            <a:r>
              <a:rPr lang="ja-JP" altLang="en-US" sz="3200" dirty="0" smtClean="0">
                <a:latin typeface="Arial" pitchFamily="34" charset="0"/>
                <a:ea typeface="ＭＳ Ｐゴシック" pitchFamily="50" charset="-128"/>
              </a:rPr>
              <a:t>月</a:t>
            </a:r>
            <a:endParaRPr lang="ja-JP" altLang="en-US" sz="3200" dirty="0">
              <a:latin typeface="Arial" pitchFamily="34" charset="0"/>
              <a:ea typeface="ＭＳ Ｐゴシック" pitchFamily="50" charset="-128"/>
            </a:endParaRPr>
          </a:p>
          <a:p>
            <a:pPr algn="ctr" eaLnBrk="0" hangingPunct="0"/>
            <a:r>
              <a:rPr lang="ja-JP" altLang="en-US" sz="3200" dirty="0">
                <a:latin typeface="Arial" pitchFamily="34" charset="0"/>
                <a:ea typeface="ＭＳ Ｐゴシック" pitchFamily="50" charset="-128"/>
              </a:rPr>
              <a:t>内閣府</a:t>
            </a:r>
          </a:p>
        </p:txBody>
      </p:sp>
      <p:sp>
        <p:nvSpPr>
          <p:cNvPr id="2" name="テキスト ボックス 1"/>
          <p:cNvSpPr txBox="1"/>
          <p:nvPr/>
        </p:nvSpPr>
        <p:spPr>
          <a:xfrm>
            <a:off x="1763688" y="6064648"/>
            <a:ext cx="6502101" cy="369332"/>
          </a:xfrm>
          <a:prstGeom prst="rect">
            <a:avLst/>
          </a:prstGeom>
          <a:noFill/>
        </p:spPr>
        <p:txBody>
          <a:bodyPr wrap="none" rtlCol="0">
            <a:spAutoFit/>
          </a:bodyPr>
          <a:lstStyle/>
          <a:p>
            <a:r>
              <a:rPr lang="en-US" altLang="ja-JP" dirty="0" smtClean="0"/>
              <a:t>http://www8.cao.go.jp/youth/youth-harm/chousa/index.html</a:t>
            </a:r>
            <a:endParaRPr kumimoji="1" lang="ja-JP" altLang="en-US" dirty="0"/>
          </a:p>
        </p:txBody>
      </p:sp>
    </p:spTree>
    <p:extLst>
      <p:ext uri="{BB962C8B-B14F-4D97-AF65-F5344CB8AC3E}">
        <p14:creationId xmlns:p14="http://schemas.microsoft.com/office/powerpoint/2010/main" val="420930853"/>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179512" y="332656"/>
            <a:ext cx="8856983" cy="603250"/>
          </a:xfrm>
        </p:spPr>
        <p:txBody>
          <a:bodyPr>
            <a:noAutofit/>
          </a:bodyPr>
          <a:lstStyle/>
          <a:p>
            <a:pPr fontAlgn="auto">
              <a:spcAft>
                <a:spcPts val="0"/>
              </a:spcAft>
              <a:defRPr/>
            </a:pPr>
            <a:r>
              <a:rPr lang="ja-JP" altLang="en-US" sz="4800" dirty="0" smtClean="0"/>
              <a:t>所有率とインターネット利用率</a:t>
            </a:r>
            <a:endParaRPr lang="ja-JP" altLang="en-US" sz="4800" b="1" dirty="0"/>
          </a:p>
        </p:txBody>
      </p:sp>
      <p:sp>
        <p:nvSpPr>
          <p:cNvPr id="16390"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orbel" pitchFamily="34" charset="0"/>
                <a:ea typeface="HGｺﾞｼｯｸM" pitchFamily="49" charset="-128"/>
              </a:defRPr>
            </a:lvl1pPr>
            <a:lvl2pPr marL="742950" indent="-285750">
              <a:defRPr kumimoji="1">
                <a:solidFill>
                  <a:schemeClr val="tx1"/>
                </a:solidFill>
                <a:latin typeface="Corbel" pitchFamily="34" charset="0"/>
                <a:ea typeface="HGｺﾞｼｯｸM" pitchFamily="49" charset="-128"/>
              </a:defRPr>
            </a:lvl2pPr>
            <a:lvl3pPr marL="1143000" indent="-228600">
              <a:defRPr kumimoji="1">
                <a:solidFill>
                  <a:schemeClr val="tx1"/>
                </a:solidFill>
                <a:latin typeface="Corbel" pitchFamily="34" charset="0"/>
                <a:ea typeface="HGｺﾞｼｯｸM" pitchFamily="49" charset="-128"/>
              </a:defRPr>
            </a:lvl3pPr>
            <a:lvl4pPr marL="1600200" indent="-228600">
              <a:defRPr kumimoji="1">
                <a:solidFill>
                  <a:schemeClr val="tx1"/>
                </a:solidFill>
                <a:latin typeface="Corbel" pitchFamily="34" charset="0"/>
                <a:ea typeface="HGｺﾞｼｯｸM" pitchFamily="49" charset="-128"/>
              </a:defRPr>
            </a:lvl4pPr>
            <a:lvl5pPr marL="2057400" indent="-228600">
              <a:defRPr kumimoji="1">
                <a:solidFill>
                  <a:schemeClr val="tx1"/>
                </a:solidFill>
                <a:latin typeface="Corbel" pitchFamily="34" charset="0"/>
                <a:ea typeface="HGｺﾞｼｯｸM" pitchFamily="49" charset="-128"/>
              </a:defRPr>
            </a:lvl5pPr>
            <a:lvl6pPr marL="2514600" indent="-228600" fontAlgn="base">
              <a:spcBef>
                <a:spcPct val="0"/>
              </a:spcBef>
              <a:spcAft>
                <a:spcPct val="0"/>
              </a:spcAft>
              <a:defRPr kumimoji="1">
                <a:solidFill>
                  <a:schemeClr val="tx1"/>
                </a:solidFill>
                <a:latin typeface="Corbel" pitchFamily="34" charset="0"/>
                <a:ea typeface="HGｺﾞｼｯｸM" pitchFamily="49" charset="-128"/>
              </a:defRPr>
            </a:lvl6pPr>
            <a:lvl7pPr marL="2971800" indent="-228600" fontAlgn="base">
              <a:spcBef>
                <a:spcPct val="0"/>
              </a:spcBef>
              <a:spcAft>
                <a:spcPct val="0"/>
              </a:spcAft>
              <a:defRPr kumimoji="1">
                <a:solidFill>
                  <a:schemeClr val="tx1"/>
                </a:solidFill>
                <a:latin typeface="Corbel" pitchFamily="34" charset="0"/>
                <a:ea typeface="HGｺﾞｼｯｸM" pitchFamily="49" charset="-128"/>
              </a:defRPr>
            </a:lvl7pPr>
            <a:lvl8pPr marL="3429000" indent="-228600" fontAlgn="base">
              <a:spcBef>
                <a:spcPct val="0"/>
              </a:spcBef>
              <a:spcAft>
                <a:spcPct val="0"/>
              </a:spcAft>
              <a:defRPr kumimoji="1">
                <a:solidFill>
                  <a:schemeClr val="tx1"/>
                </a:solidFill>
                <a:latin typeface="Corbel" pitchFamily="34" charset="0"/>
                <a:ea typeface="HGｺﾞｼｯｸM" pitchFamily="49" charset="-128"/>
              </a:defRPr>
            </a:lvl8pPr>
            <a:lvl9pPr marL="3886200" indent="-228600" fontAlgn="base">
              <a:spcBef>
                <a:spcPct val="0"/>
              </a:spcBef>
              <a:spcAft>
                <a:spcPct val="0"/>
              </a:spcAft>
              <a:defRPr kumimoji="1">
                <a:solidFill>
                  <a:schemeClr val="tx1"/>
                </a:solidFill>
                <a:latin typeface="Corbel" pitchFamily="34" charset="0"/>
                <a:ea typeface="HGｺﾞｼｯｸM" pitchFamily="49" charset="-128"/>
              </a:defRPr>
            </a:lvl9pPr>
          </a:lstStyle>
          <a:p>
            <a:pPr fontAlgn="base">
              <a:spcBef>
                <a:spcPct val="0"/>
              </a:spcBef>
              <a:spcAft>
                <a:spcPct val="0"/>
              </a:spcAft>
            </a:pPr>
            <a:fld id="{7FBE00C9-F6A6-421A-9111-AD1F832FB81E}" type="slidenum">
              <a:rPr lang="ja-JP" altLang="en-US">
                <a:solidFill>
                  <a:srgbClr val="000000"/>
                </a:solidFill>
              </a:rPr>
              <a:pPr fontAlgn="base">
                <a:spcBef>
                  <a:spcPct val="0"/>
                </a:spcBef>
                <a:spcAft>
                  <a:spcPct val="0"/>
                </a:spcAft>
              </a:pPr>
              <a:t>9</a:t>
            </a:fld>
            <a:endParaRPr lang="ja-JP" altLang="en-US">
              <a:solidFill>
                <a:srgbClr val="0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053" y="906245"/>
            <a:ext cx="6829425" cy="518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547664" y="6211669"/>
            <a:ext cx="6130204" cy="646331"/>
          </a:xfrm>
          <a:prstGeom prst="rect">
            <a:avLst/>
          </a:prstGeom>
          <a:noFill/>
        </p:spPr>
        <p:txBody>
          <a:bodyPr wrap="none" rtlCol="0">
            <a:spAutoFit/>
          </a:bodyPr>
          <a:lstStyle/>
          <a:p>
            <a:r>
              <a:rPr kumimoji="1" lang="ja-JP" altLang="en-US" dirty="0"/>
              <a:t>小学生の７割半ば、中高生のほとんどが</a:t>
            </a:r>
          </a:p>
          <a:p>
            <a:r>
              <a:rPr kumimoji="1" lang="ja-JP" altLang="en-US" dirty="0"/>
              <a:t>　携帯電話でインターネット（メールを含む。以下同じ。）を利用</a:t>
            </a:r>
          </a:p>
        </p:txBody>
      </p:sp>
    </p:spTree>
    <p:extLst>
      <p:ext uri="{BB962C8B-B14F-4D97-AF65-F5344CB8AC3E}">
        <p14:creationId xmlns:p14="http://schemas.microsoft.com/office/powerpoint/2010/main" val="2329334432"/>
      </p:ext>
    </p:extLst>
  </p:cSld>
  <p:clrMapOvr>
    <a:masterClrMapping/>
  </p:clrMapOvr>
  <p:transition spd="med">
    <p:wipe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丸ゴシ">
      <a:majorFont>
        <a:latin typeface="Lucida Sans"/>
        <a:ea typeface="HG丸ｺﾞｼｯｸM-PRO"/>
        <a:cs typeface=""/>
      </a:majorFont>
      <a:minorFont>
        <a:latin typeface="Book Antiqua"/>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0531yokohama</Template>
  <TotalTime>5207</TotalTime>
  <Words>2281</Words>
  <Application>Microsoft Office PowerPoint</Application>
  <PresentationFormat>画面に合わせる (4:3)</PresentationFormat>
  <Paragraphs>178</Paragraphs>
  <Slides>41</Slides>
  <Notes>12</Notes>
  <HiddenSlides>0</HiddenSlides>
  <MMClips>0</MMClips>
  <ScaleCrop>false</ScaleCrop>
  <HeadingPairs>
    <vt:vector size="6" baseType="variant">
      <vt:variant>
        <vt:lpstr>テーマ</vt:lpstr>
      </vt:variant>
      <vt:variant>
        <vt:i4>3</vt:i4>
      </vt:variant>
      <vt:variant>
        <vt:lpstr>埋め込まれた OLE サーバー</vt:lpstr>
      </vt:variant>
      <vt:variant>
        <vt:i4>2</vt:i4>
      </vt:variant>
      <vt:variant>
        <vt:lpstr>スライド タイトル</vt:lpstr>
      </vt:variant>
      <vt:variant>
        <vt:i4>41</vt:i4>
      </vt:variant>
    </vt:vector>
  </HeadingPairs>
  <TitlesOfParts>
    <vt:vector size="46" baseType="lpstr">
      <vt:lpstr>Edge</vt:lpstr>
      <vt:lpstr>エグゼクティブ</vt:lpstr>
      <vt:lpstr>スリップストリーム</vt:lpstr>
      <vt:lpstr>グラフ</vt:lpstr>
      <vt:lpstr>花子フォトレタッチ 1.0 /R.1</vt:lpstr>
      <vt:lpstr>親が知っておきたい 　　　　　　ネット社会の歩き方</vt:lpstr>
      <vt:lpstr>この人は誰？</vt:lpstr>
      <vt:lpstr>PowerPoint プレゼンテーション</vt:lpstr>
      <vt:lpstr>情報を便利に生かす</vt:lpstr>
      <vt:lpstr>デジタルネイティブ</vt:lpstr>
      <vt:lpstr>なぜ　ケータイ　ネット　が 　　　　　　　問題とされるのか</vt:lpstr>
      <vt:lpstr>青少年が安心してインターネットを 利用できる環境の整備等に関する法律</vt:lpstr>
      <vt:lpstr>青少年の インターネット利用環境実態調査</vt:lpstr>
      <vt:lpstr>所有率とインターネット利用率</vt:lpstr>
      <vt:lpstr>所持するケータイ</vt:lpstr>
      <vt:lpstr>青少年の実態と保護者のギャップ１</vt:lpstr>
      <vt:lpstr>子どもの携帯電話等の利用に関する調査</vt:lpstr>
      <vt:lpstr>親の目の届かない場所で利用</vt:lpstr>
      <vt:lpstr>ネット利用は学年があがるに従い多様化</vt:lpstr>
      <vt:lpstr>ふみコミュ！</vt:lpstr>
      <vt:lpstr>プロフって？</vt:lpstr>
      <vt:lpstr>プロフに何を書く？</vt:lpstr>
      <vt:lpstr>プロフに何を書く？</vt:lpstr>
      <vt:lpstr>楽しませる要素満載</vt:lpstr>
      <vt:lpstr>SNS　（Social Network　Service）</vt:lpstr>
      <vt:lpstr>ネットに流れたら　回収できない</vt:lpstr>
      <vt:lpstr>子どもが犯罪被害に</vt:lpstr>
      <vt:lpstr>出会い系サイトとコミュニティサイト被害</vt:lpstr>
      <vt:lpstr>スマホ　の危険性とは？</vt:lpstr>
      <vt:lpstr>スマートフォンアプリでの事件</vt:lpstr>
      <vt:lpstr>青少年が利用する 学校非公式サイトに関する調査報告書</vt:lpstr>
      <vt:lpstr>ケータイとどうつきあわせるか</vt:lpstr>
      <vt:lpstr>親としての考えをきちんと示す</vt:lpstr>
      <vt:lpstr>親としての考えをきちんと示す</vt:lpstr>
      <vt:lpstr>使用契約書</vt:lpstr>
      <vt:lpstr>周囲の方と話してみてください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危険性のある物 　　　　　＝指導する。見届ける</vt:lpstr>
      <vt:lpstr>情報モラルを身につける</vt:lpstr>
      <vt:lpstr>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情報モラル講座Ⅰ（Ｍ－１） 道徳・教科で展開する情報モラル</dc:title>
  <dc:creator>西田</dc:creator>
  <cp:lastModifiedBy>derek</cp:lastModifiedBy>
  <cp:revision>35</cp:revision>
  <cp:lastPrinted>2011-07-27T07:35:29Z</cp:lastPrinted>
  <dcterms:created xsi:type="dcterms:W3CDTF">2011-07-26T09:48:20Z</dcterms:created>
  <dcterms:modified xsi:type="dcterms:W3CDTF">2013-01-15T04:26:43Z</dcterms:modified>
</cp:coreProperties>
</file>